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theme/theme17.xml" ContentType="application/vnd.openxmlformats-officedocument.theme+xml"/>
  <Override PartName="/ppt/slideLayouts/slideLayout18.xml" ContentType="application/vnd.openxmlformats-officedocument.presentationml.slideLayout+xml"/>
  <Override PartName="/ppt/theme/theme18.xml" ContentType="application/vnd.openxmlformats-officedocument.theme+xml"/>
  <Override PartName="/ppt/slideLayouts/slideLayout19.xml" ContentType="application/vnd.openxmlformats-officedocument.presentationml.slideLayout+xml"/>
  <Override PartName="/ppt/theme/theme19.xml" ContentType="application/vnd.openxmlformats-officedocument.theme+xml"/>
  <Override PartName="/ppt/slideLayouts/slideLayout20.xml" ContentType="application/vnd.openxmlformats-officedocument.presentationml.slideLayout+xml"/>
  <Override PartName="/ppt/theme/theme20.xml" ContentType="application/vnd.openxmlformats-officedocument.theme+xml"/>
  <Override PartName="/ppt/slideLayouts/slideLayout21.xml" ContentType="application/vnd.openxmlformats-officedocument.presentationml.slideLayout+xml"/>
  <Override PartName="/ppt/theme/theme21.xml" ContentType="application/vnd.openxmlformats-officedocument.theme+xml"/>
  <Override PartName="/ppt/slideLayouts/slideLayout22.xml" ContentType="application/vnd.openxmlformats-officedocument.presentationml.slideLayout+xml"/>
  <Override PartName="/ppt/theme/theme22.xml" ContentType="application/vnd.openxmlformats-officedocument.theme+xml"/>
  <Override PartName="/ppt/slideLayouts/slideLayout23.xml" ContentType="application/vnd.openxmlformats-officedocument.presentationml.slideLayout+xml"/>
  <Override PartName="/ppt/theme/theme23.xml" ContentType="application/vnd.openxmlformats-officedocument.theme+xml"/>
  <Override PartName="/ppt/slideLayouts/slideLayout24.xml" ContentType="application/vnd.openxmlformats-officedocument.presentationml.slideLayout+xml"/>
  <Override PartName="/ppt/theme/theme24.xml" ContentType="application/vnd.openxmlformats-officedocument.theme+xml"/>
  <Override PartName="/ppt/slideLayouts/slideLayout25.xml" ContentType="application/vnd.openxmlformats-officedocument.presentationml.slideLayout+xml"/>
  <Override PartName="/ppt/theme/theme2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2" r:id="rId12"/>
    <p:sldMasterId id="2147483674" r:id="rId13"/>
    <p:sldMasterId id="2147483676" r:id="rId14"/>
    <p:sldMasterId id="2147483680" r:id="rId15"/>
    <p:sldMasterId id="2147483682" r:id="rId16"/>
    <p:sldMasterId id="2147483684" r:id="rId17"/>
    <p:sldMasterId id="2147483686" r:id="rId18"/>
    <p:sldMasterId id="2147483688" r:id="rId19"/>
    <p:sldMasterId id="2147483690" r:id="rId20"/>
    <p:sldMasterId id="2147483692" r:id="rId21"/>
    <p:sldMasterId id="2147483694" r:id="rId22"/>
    <p:sldMasterId id="2147483696" r:id="rId23"/>
    <p:sldMasterId id="2147483698" r:id="rId24"/>
    <p:sldMasterId id="2147483700" r:id="rId25"/>
  </p:sldMasterIdLst>
  <p:sldIdLst>
    <p:sldId id="256" r:id="rId26"/>
    <p:sldId id="257" r:id="rId27"/>
    <p:sldId id="259" r:id="rId28"/>
    <p:sldId id="260" r:id="rId29"/>
    <p:sldId id="261" r:id="rId30"/>
    <p:sldId id="263" r:id="rId31"/>
    <p:sldId id="264" r:id="rId32"/>
    <p:sldId id="265" r:id="rId33"/>
    <p:sldId id="266" r:id="rId3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1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9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26" Type="http://schemas.openxmlformats.org/officeDocument/2006/relationships/slide" Target="slides/slide1.xml"/><Relationship Id="rId3" Type="http://schemas.openxmlformats.org/officeDocument/2006/relationships/slideMaster" Target="slideMasters/slideMaster3.xml"/><Relationship Id="rId21" Type="http://schemas.openxmlformats.org/officeDocument/2006/relationships/slideMaster" Target="slideMasters/slideMaster21.xml"/><Relationship Id="rId34" Type="http://schemas.openxmlformats.org/officeDocument/2006/relationships/slide" Target="slides/slide9.xml"/><Relationship Id="rId7" Type="http://schemas.openxmlformats.org/officeDocument/2006/relationships/slideMaster" Target="slideMasters/slideMaster7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" Target="slides/slide8.xml"/><Relationship Id="rId38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0" Type="http://schemas.openxmlformats.org/officeDocument/2006/relationships/slideMaster" Target="slideMasters/slideMaster20.xml"/><Relationship Id="rId29" Type="http://schemas.openxmlformats.org/officeDocument/2006/relationships/slide" Target="slides/slide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" Target="slides/slide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" Target="slides/slide3.xml"/><Relationship Id="rId36" Type="http://schemas.openxmlformats.org/officeDocument/2006/relationships/viewProps" Target="viewProps.xml"/><Relationship Id="rId10" Type="http://schemas.openxmlformats.org/officeDocument/2006/relationships/slideMaster" Target="slideMasters/slideMaster10.xml"/><Relationship Id="rId19" Type="http://schemas.openxmlformats.org/officeDocument/2006/relationships/slideMaster" Target="slideMasters/slideMaster19.xml"/><Relationship Id="rId31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" Target="slides/slide2.xml"/><Relationship Id="rId30" Type="http://schemas.openxmlformats.org/officeDocument/2006/relationships/slide" Target="slides/slide5.xml"/><Relationship Id="rId35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842400" y="534960"/>
            <a:ext cx="5265000" cy="10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FFFFFF"/>
              </a:solidFill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42400" y="534960"/>
            <a:ext cx="5265000" cy="10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842400" y="534960"/>
            <a:ext cx="5265000" cy="10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fr-FR" sz="14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42400" y="534960"/>
            <a:ext cx="5265000" cy="10558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endParaRPr lang="fr-FR" sz="1800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_rels/slideMaster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7.xml"/><Relationship Id="rId1" Type="http://schemas.openxmlformats.org/officeDocument/2006/relationships/slideLayout" Target="../slideLayouts/slideLayout17.xml"/></Relationships>
</file>

<file path=ppt/slideMasters/_rels/slideMaster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4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6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23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24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Masters/_rels/slideMaster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oogle Shape;9;p2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715320" y="1195560"/>
            <a:ext cx="7713360" cy="1498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72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2" name="Google Shape;12;p2"/>
          <p:cNvGrpSpPr/>
          <p:nvPr/>
        </p:nvGrpSpPr>
        <p:grpSpPr>
          <a:xfrm>
            <a:off x="-424800" y="-1078200"/>
            <a:ext cx="10569600" cy="6823080"/>
            <a:chOff x="-424800" y="-1078200"/>
            <a:chExt cx="10569600" cy="6823080"/>
          </a:xfrm>
        </p:grpSpPr>
        <p:pic>
          <p:nvPicPr>
            <p:cNvPr id="3" name="Google Shape;13;p2"/>
            <p:cNvPicPr/>
            <p:nvPr/>
          </p:nvPicPr>
          <p:blipFill>
            <a:blip r:embed="rId4"/>
            <a:srcRect t="8682" b="25474"/>
            <a:stretch/>
          </p:blipFill>
          <p:spPr>
            <a:xfrm>
              <a:off x="-276120" y="2993040"/>
              <a:ext cx="9419760" cy="220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" name="Google Shape;14;p2"/>
            <p:cNvPicPr/>
            <p:nvPr/>
          </p:nvPicPr>
          <p:blipFill>
            <a:blip r:embed="rId5">
              <a:alphaModFix amt="37000"/>
            </a:blip>
            <a:srcRect l="22932" b="43561"/>
            <a:stretch/>
          </p:blipFill>
          <p:spPr>
            <a:xfrm rot="397800">
              <a:off x="-340920" y="3833640"/>
              <a:ext cx="406044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" name="Google Shape;15;p2"/>
            <p:cNvPicPr/>
            <p:nvPr/>
          </p:nvPicPr>
          <p:blipFill>
            <a:blip r:embed="rId6">
              <a:alphaModFix amt="31000"/>
            </a:blip>
            <a:srcRect l="27627" t="37156"/>
            <a:stretch/>
          </p:blipFill>
          <p:spPr>
            <a:xfrm>
              <a:off x="-424800" y="-609120"/>
              <a:ext cx="3687120" cy="138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" name="Google Shape;16;p2"/>
            <p:cNvPicPr/>
            <p:nvPr/>
          </p:nvPicPr>
          <p:blipFill>
            <a:blip r:embed="rId7">
              <a:alphaModFix amt="31000"/>
            </a:blip>
            <a:srcRect l="12047" t="40696" r="30099"/>
            <a:stretch/>
          </p:blipFill>
          <p:spPr>
            <a:xfrm rot="1168800">
              <a:off x="6186600" y="-463680"/>
              <a:ext cx="3879720" cy="113580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4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141;p19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8" name="Google Shape;149;p19"/>
          <p:cNvGrpSpPr/>
          <p:nvPr/>
        </p:nvGrpSpPr>
        <p:grpSpPr>
          <a:xfrm>
            <a:off x="-1471680" y="1841760"/>
            <a:ext cx="11395080" cy="5139360"/>
            <a:chOff x="-1471680" y="1841760"/>
            <a:chExt cx="11395080" cy="5139360"/>
          </a:xfrm>
        </p:grpSpPr>
        <p:pic>
          <p:nvPicPr>
            <p:cNvPr id="59" name="Google Shape;150;p19"/>
            <p:cNvPicPr/>
            <p:nvPr/>
          </p:nvPicPr>
          <p:blipFill>
            <a:blip r:embed="rId4">
              <a:alphaModFix amt="31000"/>
            </a:blip>
            <a:stretch/>
          </p:blipFill>
          <p:spPr>
            <a:xfrm rot="11452800">
              <a:off x="4244400" y="4077720"/>
              <a:ext cx="5095080" cy="220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0" name="Google Shape;151;p19"/>
            <p:cNvPicPr/>
            <p:nvPr/>
          </p:nvPicPr>
          <p:blipFill>
            <a:blip r:embed="rId5">
              <a:alphaModFix amt="71000"/>
            </a:blip>
            <a:srcRect l="22932" b="43561"/>
            <a:stretch/>
          </p:blipFill>
          <p:spPr>
            <a:xfrm rot="1872600" flipH="1">
              <a:off x="-1265400" y="3191040"/>
              <a:ext cx="5889960" cy="24404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1" name="Google Shape;152;p19"/>
            <p:cNvPicPr/>
            <p:nvPr/>
          </p:nvPicPr>
          <p:blipFill>
            <a:blip r:embed="rId6">
              <a:alphaModFix amt="93000"/>
            </a:blip>
            <a:srcRect l="35907" t="27930" r="16903"/>
            <a:stretch/>
          </p:blipFill>
          <p:spPr>
            <a:xfrm rot="9728400">
              <a:off x="6623280" y="4068000"/>
              <a:ext cx="3164400" cy="13806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154;p20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64" name="Google Shape;164;p20"/>
          <p:cNvGrpSpPr/>
          <p:nvPr/>
        </p:nvGrpSpPr>
        <p:grpSpPr>
          <a:xfrm>
            <a:off x="-570600" y="-1572840"/>
            <a:ext cx="12288240" cy="8638200"/>
            <a:chOff x="-570600" y="-1572840"/>
            <a:chExt cx="12288240" cy="8638200"/>
          </a:xfrm>
        </p:grpSpPr>
        <p:pic>
          <p:nvPicPr>
            <p:cNvPr id="65" name="Google Shape;165;p20"/>
            <p:cNvPicPr/>
            <p:nvPr/>
          </p:nvPicPr>
          <p:blipFill>
            <a:blip r:embed="rId4">
              <a:alphaModFix amt="48000"/>
            </a:blip>
            <a:stretch/>
          </p:blipFill>
          <p:spPr>
            <a:xfrm>
              <a:off x="-570600" y="-1572840"/>
              <a:ext cx="5095080" cy="220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66" name="Google Shape;166;p20"/>
            <p:cNvPicPr/>
            <p:nvPr/>
          </p:nvPicPr>
          <p:blipFill>
            <a:blip r:embed="rId5">
              <a:alphaModFix amt="44000"/>
            </a:blip>
            <a:stretch/>
          </p:blipFill>
          <p:spPr>
            <a:xfrm rot="10023000">
              <a:off x="4880880" y="4422600"/>
              <a:ext cx="6707160" cy="19155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168;p21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78" name="Google Shape;182;p21"/>
          <p:cNvGrpSpPr/>
          <p:nvPr/>
        </p:nvGrpSpPr>
        <p:grpSpPr>
          <a:xfrm>
            <a:off x="-1114920" y="-1796400"/>
            <a:ext cx="11678040" cy="4399200"/>
            <a:chOff x="-1114920" y="-1796400"/>
            <a:chExt cx="11678040" cy="4399200"/>
          </a:xfrm>
        </p:grpSpPr>
        <p:pic>
          <p:nvPicPr>
            <p:cNvPr id="79" name="Google Shape;183;p21"/>
            <p:cNvPicPr/>
            <p:nvPr/>
          </p:nvPicPr>
          <p:blipFill>
            <a:blip r:embed="rId4">
              <a:alphaModFix amt="84000"/>
            </a:blip>
            <a:srcRect l="22932" b="43561"/>
            <a:stretch/>
          </p:blipFill>
          <p:spPr>
            <a:xfrm rot="9370200">
              <a:off x="-905040" y="-853920"/>
              <a:ext cx="5110560" cy="2117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0" name="Google Shape;184;p21"/>
            <p:cNvPicPr/>
            <p:nvPr/>
          </p:nvPicPr>
          <p:blipFill>
            <a:blip r:embed="rId5">
              <a:alphaModFix amt="17000"/>
            </a:blip>
            <a:stretch/>
          </p:blipFill>
          <p:spPr>
            <a:xfrm rot="12285600" flipH="1">
              <a:off x="5240520" y="-566640"/>
              <a:ext cx="5095080" cy="220392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186;p22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82" name="PlaceHolder 1"/>
          <p:cNvSpPr>
            <a:spLocks noGrp="1"/>
          </p:cNvSpPr>
          <p:nvPr>
            <p:ph type="body"/>
          </p:nvPr>
        </p:nvSpPr>
        <p:spPr>
          <a:xfrm>
            <a:off x="917280" y="1658880"/>
            <a:ext cx="4462200" cy="292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83" name="PlaceHolder 2"/>
          <p:cNvSpPr>
            <a:spLocks noGrp="1"/>
          </p:cNvSpPr>
          <p:nvPr>
            <p:ph type="title"/>
          </p:nvPr>
        </p:nvSpPr>
        <p:spPr>
          <a:xfrm>
            <a:off x="917280" y="534960"/>
            <a:ext cx="3321360" cy="114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84" name="Google Shape;189;p22"/>
          <p:cNvGrpSpPr/>
          <p:nvPr/>
        </p:nvGrpSpPr>
        <p:grpSpPr>
          <a:xfrm>
            <a:off x="-1303560" y="-1943280"/>
            <a:ext cx="12059640" cy="8490960"/>
            <a:chOff x="-1303560" y="-1943280"/>
            <a:chExt cx="12059640" cy="8490960"/>
          </a:xfrm>
        </p:grpSpPr>
        <p:pic>
          <p:nvPicPr>
            <p:cNvPr id="85" name="Google Shape;190;p22"/>
            <p:cNvPicPr/>
            <p:nvPr/>
          </p:nvPicPr>
          <p:blipFill>
            <a:blip r:embed="rId4">
              <a:alphaModFix amt="44000"/>
            </a:blip>
            <a:srcRect l="22932" b="43561"/>
            <a:stretch/>
          </p:blipFill>
          <p:spPr>
            <a:xfrm rot="20155800">
              <a:off x="4570920" y="2981160"/>
              <a:ext cx="5941440" cy="2462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86" name="Google Shape;191;p22"/>
            <p:cNvPicPr/>
            <p:nvPr/>
          </p:nvPicPr>
          <p:blipFill>
            <a:blip r:embed="rId5">
              <a:alphaModFix amt="31000"/>
            </a:blip>
            <a:stretch/>
          </p:blipFill>
          <p:spPr>
            <a:xfrm rot="20928600">
              <a:off x="-1181160" y="-1310400"/>
              <a:ext cx="6707160" cy="1915560"/>
            </a:xfrm>
            <a:prstGeom prst="rect">
              <a:avLst/>
            </a:prstGeom>
            <a:ln w="0">
              <a:noFill/>
            </a:ln>
          </p:spPr>
        </p:pic>
      </p:grpSp>
      <p:pic>
        <p:nvPicPr>
          <p:cNvPr id="87" name="Google Shape;192;p22"/>
          <p:cNvPicPr/>
          <p:nvPr/>
        </p:nvPicPr>
        <p:blipFill>
          <a:blip r:embed="rId6"/>
          <a:srcRect r="36313"/>
          <a:stretch/>
        </p:blipFill>
        <p:spPr>
          <a:xfrm rot="4432200">
            <a:off x="4563360" y="824400"/>
            <a:ext cx="5998680" cy="334368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94;p23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89" name="Google Shape;195;p23"/>
          <p:cNvGrpSpPr/>
          <p:nvPr/>
        </p:nvGrpSpPr>
        <p:grpSpPr>
          <a:xfrm>
            <a:off x="-630000" y="-1157400"/>
            <a:ext cx="10897920" cy="7275960"/>
            <a:chOff x="-630000" y="-1157400"/>
            <a:chExt cx="10897920" cy="7275960"/>
          </a:xfrm>
        </p:grpSpPr>
        <p:pic>
          <p:nvPicPr>
            <p:cNvPr id="90" name="Google Shape;196;p23"/>
            <p:cNvPicPr/>
            <p:nvPr/>
          </p:nvPicPr>
          <p:blipFill>
            <a:blip r:embed="rId4"/>
            <a:srcRect l="22932" b="43561"/>
            <a:stretch/>
          </p:blipFill>
          <p:spPr>
            <a:xfrm rot="1806000" flipH="1">
              <a:off x="-453240" y="3029040"/>
              <a:ext cx="4848480" cy="2008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91" name="Google Shape;197;p23"/>
            <p:cNvPicPr/>
            <p:nvPr/>
          </p:nvPicPr>
          <p:blipFill>
            <a:blip r:embed="rId5">
              <a:alphaModFix amt="31000"/>
            </a:blip>
            <a:stretch/>
          </p:blipFill>
          <p:spPr>
            <a:xfrm flipH="1">
              <a:off x="5172840" y="-1157400"/>
              <a:ext cx="5095080" cy="2203920"/>
            </a:xfrm>
            <a:prstGeom prst="rect">
              <a:avLst/>
            </a:prstGeom>
            <a:ln w="0">
              <a:noFill/>
            </a:ln>
          </p:spPr>
        </p:pic>
      </p:grpSp>
      <p:sp>
        <p:nvSpPr>
          <p:cNvPr id="92" name="PlaceHolder 1"/>
          <p:cNvSpPr>
            <a:spLocks noGrp="1"/>
          </p:cNvSpPr>
          <p:nvPr>
            <p:ph type="body"/>
          </p:nvPr>
        </p:nvSpPr>
        <p:spPr>
          <a:xfrm>
            <a:off x="917280" y="1658880"/>
            <a:ext cx="4462200" cy="292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93" name="PlaceHolder 2"/>
          <p:cNvSpPr>
            <a:spLocks noGrp="1"/>
          </p:cNvSpPr>
          <p:nvPr>
            <p:ph type="title"/>
          </p:nvPr>
        </p:nvSpPr>
        <p:spPr>
          <a:xfrm>
            <a:off x="917280" y="534960"/>
            <a:ext cx="4462200" cy="114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5616720" y="534960"/>
            <a:ext cx="3061080" cy="40500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62222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" name="Google Shape;210;p25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03" name="Google Shape;211;p25"/>
          <p:cNvGrpSpPr/>
          <p:nvPr/>
        </p:nvGrpSpPr>
        <p:grpSpPr>
          <a:xfrm>
            <a:off x="-798480" y="-1628280"/>
            <a:ext cx="12666600" cy="8308800"/>
            <a:chOff x="-798480" y="-1628280"/>
            <a:chExt cx="12666600" cy="8308800"/>
          </a:xfrm>
        </p:grpSpPr>
        <p:pic>
          <p:nvPicPr>
            <p:cNvPr id="104" name="Google Shape;212;p25"/>
            <p:cNvPicPr/>
            <p:nvPr/>
          </p:nvPicPr>
          <p:blipFill>
            <a:blip r:embed="rId4">
              <a:alphaModFix amt="93000"/>
            </a:blip>
            <a:stretch/>
          </p:blipFill>
          <p:spPr>
            <a:xfrm rot="12328800" flipH="1">
              <a:off x="5074920" y="-278640"/>
              <a:ext cx="6707160" cy="191556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05" name="Google Shape;213;p25"/>
            <p:cNvPicPr/>
            <p:nvPr/>
          </p:nvPicPr>
          <p:blipFill>
            <a:blip r:embed="rId5">
              <a:alphaModFix amt="71000"/>
            </a:blip>
            <a:srcRect l="22932" b="43561"/>
            <a:stretch/>
          </p:blipFill>
          <p:spPr>
            <a:xfrm rot="1872600" flipH="1">
              <a:off x="-592200" y="2890440"/>
              <a:ext cx="5889960" cy="24404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" name="Google Shape;215;p26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grpSp>
        <p:nvGrpSpPr>
          <p:cNvPr id="107" name="Google Shape;216;p26"/>
          <p:cNvGrpSpPr/>
          <p:nvPr/>
        </p:nvGrpSpPr>
        <p:grpSpPr>
          <a:xfrm>
            <a:off x="-1374120" y="-1447200"/>
            <a:ext cx="11959920" cy="7888320"/>
            <a:chOff x="-1374120" y="-1447200"/>
            <a:chExt cx="11959920" cy="7888320"/>
          </a:xfrm>
        </p:grpSpPr>
        <p:pic>
          <p:nvPicPr>
            <p:cNvPr id="108" name="Google Shape;217;p26"/>
            <p:cNvPicPr/>
            <p:nvPr/>
          </p:nvPicPr>
          <p:blipFill>
            <a:blip r:embed="rId4"/>
            <a:srcRect r="23297"/>
            <a:stretch/>
          </p:blipFill>
          <p:spPr>
            <a:xfrm rot="7875600" flipH="1">
              <a:off x="-1347480" y="698760"/>
              <a:ext cx="7224840" cy="3343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09" name="Google Shape;218;p26"/>
            <p:cNvGrpSpPr/>
            <p:nvPr/>
          </p:nvGrpSpPr>
          <p:grpSpPr>
            <a:xfrm>
              <a:off x="-1095120" y="1561320"/>
              <a:ext cx="11680920" cy="4879800"/>
              <a:chOff x="-1095120" y="1561320"/>
              <a:chExt cx="11680920" cy="4879800"/>
            </a:xfrm>
          </p:grpSpPr>
          <p:pic>
            <p:nvPicPr>
              <p:cNvPr id="110" name="Google Shape;219;p26"/>
              <p:cNvPicPr/>
              <p:nvPr/>
            </p:nvPicPr>
            <p:blipFill>
              <a:blip r:embed="rId5">
                <a:alphaModFix amt="44000"/>
              </a:blip>
              <a:srcRect l="32833" b="43561"/>
              <a:stretch/>
            </p:blipFill>
            <p:spPr>
              <a:xfrm rot="1413600">
                <a:off x="-818640" y="2493360"/>
                <a:ext cx="5177880" cy="2462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11" name="Google Shape;220;p26"/>
              <p:cNvPicPr/>
              <p:nvPr/>
            </p:nvPicPr>
            <p:blipFill>
              <a:blip r:embed="rId6">
                <a:alphaModFix amt="31000"/>
              </a:blip>
              <a:srcRect l="48473"/>
              <a:stretch/>
            </p:blipFill>
            <p:spPr>
              <a:xfrm rot="7511400" flipH="1">
                <a:off x="7079760" y="3519360"/>
                <a:ext cx="3455280" cy="19155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Google Shape;27;p4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body"/>
          </p:nvPr>
        </p:nvSpPr>
        <p:spPr>
          <a:xfrm>
            <a:off x="720000" y="1152360"/>
            <a:ext cx="770364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14" name="PlaceHolder 2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31;p5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19" name="Google Shape;37;p5"/>
          <p:cNvGrpSpPr/>
          <p:nvPr/>
        </p:nvGrpSpPr>
        <p:grpSpPr>
          <a:xfrm>
            <a:off x="-545400" y="-1792080"/>
            <a:ext cx="13132080" cy="7616520"/>
            <a:chOff x="-545400" y="-1792080"/>
            <a:chExt cx="13132080" cy="7616520"/>
          </a:xfrm>
        </p:grpSpPr>
        <p:pic>
          <p:nvPicPr>
            <p:cNvPr id="120" name="Google Shape;38;p5"/>
            <p:cNvPicPr/>
            <p:nvPr/>
          </p:nvPicPr>
          <p:blipFill>
            <a:blip r:embed="rId4">
              <a:alphaModFix amt="17000"/>
            </a:blip>
            <a:stretch/>
          </p:blipFill>
          <p:spPr>
            <a:xfrm rot="21090000" flipH="1">
              <a:off x="5196600" y="-939240"/>
              <a:ext cx="5095080" cy="220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1" name="Google Shape;39;p5"/>
            <p:cNvPicPr/>
            <p:nvPr/>
          </p:nvPicPr>
          <p:blipFill>
            <a:blip r:embed="rId5">
              <a:alphaModFix amt="84000"/>
            </a:blip>
            <a:srcRect l="22932" b="43561"/>
            <a:stretch/>
          </p:blipFill>
          <p:spPr>
            <a:xfrm rot="397800">
              <a:off x="-440280" y="3418560"/>
              <a:ext cx="5110560" cy="21175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22" name="Google Shape;40;p5"/>
            <p:cNvPicPr/>
            <p:nvPr/>
          </p:nvPicPr>
          <p:blipFill>
            <a:blip r:embed="rId6">
              <a:alphaModFix amt="83000"/>
            </a:blip>
            <a:stretch/>
          </p:blipFill>
          <p:spPr>
            <a:xfrm rot="1507800" flipH="1">
              <a:off x="5789880" y="-458280"/>
              <a:ext cx="6707160" cy="19155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Google Shape;42;p6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pic>
        <p:nvPicPr>
          <p:cNvPr id="128" name="Google Shape;44;p6"/>
          <p:cNvPicPr/>
          <p:nvPr/>
        </p:nvPicPr>
        <p:blipFill>
          <a:blip r:embed="rId4">
            <a:alphaModFix amt="31000"/>
          </a:blip>
          <a:stretch/>
        </p:blipFill>
        <p:spPr>
          <a:xfrm rot="21197400">
            <a:off x="-1955880" y="-1258920"/>
            <a:ext cx="5095080" cy="2203920"/>
          </a:xfrm>
          <a:prstGeom prst="rect">
            <a:avLst/>
          </a:prstGeom>
          <a:ln w="0">
            <a:noFill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72;p11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3813840" y="1740960"/>
            <a:ext cx="4576320" cy="936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6000" b="1" strike="noStrike" spc="-1">
                <a:solidFill>
                  <a:schemeClr val="accent3"/>
                </a:solidFill>
                <a:latin typeface="Montserrat"/>
                <a:ea typeface="Montserrat"/>
              </a:rPr>
              <a:t>xx%</a:t>
            </a:r>
            <a:endParaRPr lang="fr-FR" sz="6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12" name="Google Shape;75;p11"/>
          <p:cNvGrpSpPr/>
          <p:nvPr/>
        </p:nvGrpSpPr>
        <p:grpSpPr>
          <a:xfrm>
            <a:off x="-1374120" y="-1447200"/>
            <a:ext cx="11959920" cy="7888320"/>
            <a:chOff x="-1374120" y="-1447200"/>
            <a:chExt cx="11959920" cy="7888320"/>
          </a:xfrm>
        </p:grpSpPr>
        <p:pic>
          <p:nvPicPr>
            <p:cNvPr id="13" name="Google Shape;76;p11"/>
            <p:cNvPicPr/>
            <p:nvPr/>
          </p:nvPicPr>
          <p:blipFill>
            <a:blip r:embed="rId4"/>
            <a:srcRect r="23297"/>
            <a:stretch/>
          </p:blipFill>
          <p:spPr>
            <a:xfrm rot="7875600" flipH="1">
              <a:off x="-1347480" y="698760"/>
              <a:ext cx="7224840" cy="3343680"/>
            </a:xfrm>
            <a:prstGeom prst="rect">
              <a:avLst/>
            </a:prstGeom>
            <a:ln w="0">
              <a:noFill/>
            </a:ln>
          </p:spPr>
        </p:pic>
        <p:grpSp>
          <p:nvGrpSpPr>
            <p:cNvPr id="14" name="Google Shape;77;p11"/>
            <p:cNvGrpSpPr/>
            <p:nvPr/>
          </p:nvGrpSpPr>
          <p:grpSpPr>
            <a:xfrm>
              <a:off x="-1095120" y="1561320"/>
              <a:ext cx="11680920" cy="4879800"/>
              <a:chOff x="-1095120" y="1561320"/>
              <a:chExt cx="11680920" cy="4879800"/>
            </a:xfrm>
          </p:grpSpPr>
          <p:pic>
            <p:nvPicPr>
              <p:cNvPr id="15" name="Google Shape;78;p11"/>
              <p:cNvPicPr/>
              <p:nvPr/>
            </p:nvPicPr>
            <p:blipFill>
              <a:blip r:embed="rId5">
                <a:alphaModFix amt="44000"/>
              </a:blip>
              <a:srcRect l="32833" b="43561"/>
              <a:stretch/>
            </p:blipFill>
            <p:spPr>
              <a:xfrm rot="1413600">
                <a:off x="-818640" y="2493360"/>
                <a:ext cx="5177880" cy="2462040"/>
              </a:xfrm>
              <a:prstGeom prst="rect">
                <a:avLst/>
              </a:prstGeom>
              <a:ln w="0">
                <a:noFill/>
              </a:ln>
            </p:spPr>
          </p:pic>
          <p:pic>
            <p:nvPicPr>
              <p:cNvPr id="16" name="Google Shape;79;p11"/>
              <p:cNvPicPr/>
              <p:nvPr/>
            </p:nvPicPr>
            <p:blipFill>
              <a:blip r:embed="rId6">
                <a:alphaModFix amt="31000"/>
              </a:blip>
              <a:srcRect l="48473"/>
              <a:stretch/>
            </p:blipFill>
            <p:spPr>
              <a:xfrm rot="7511400" flipH="1">
                <a:off x="7079760" y="3519360"/>
                <a:ext cx="3455280" cy="1915560"/>
              </a:xfrm>
              <a:prstGeom prst="rect">
                <a:avLst/>
              </a:prstGeom>
              <a:ln w="0">
                <a:noFill/>
              </a:ln>
            </p:spPr>
          </p:pic>
        </p:grp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46;p7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131" name="PlaceHolder 1"/>
          <p:cNvSpPr>
            <a:spLocks noGrp="1"/>
          </p:cNvSpPr>
          <p:nvPr>
            <p:ph type="body"/>
          </p:nvPr>
        </p:nvSpPr>
        <p:spPr>
          <a:xfrm>
            <a:off x="917280" y="1658880"/>
            <a:ext cx="4462200" cy="2926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32" name="PlaceHolder 2"/>
          <p:cNvSpPr>
            <a:spLocks noGrp="1"/>
          </p:cNvSpPr>
          <p:nvPr>
            <p:ph type="title"/>
          </p:nvPr>
        </p:nvSpPr>
        <p:spPr>
          <a:xfrm>
            <a:off x="917280" y="534960"/>
            <a:ext cx="3321360" cy="1146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3" name="Google Shape;49;p7"/>
          <p:cNvGrpSpPr/>
          <p:nvPr/>
        </p:nvGrpSpPr>
        <p:grpSpPr>
          <a:xfrm>
            <a:off x="-1303560" y="-1943280"/>
            <a:ext cx="12059640" cy="8490960"/>
            <a:chOff x="-1303560" y="-1943280"/>
            <a:chExt cx="12059640" cy="8490960"/>
          </a:xfrm>
        </p:grpSpPr>
        <p:pic>
          <p:nvPicPr>
            <p:cNvPr id="134" name="Google Shape;50;p7"/>
            <p:cNvPicPr/>
            <p:nvPr/>
          </p:nvPicPr>
          <p:blipFill>
            <a:blip r:embed="rId4">
              <a:alphaModFix amt="44000"/>
            </a:blip>
            <a:srcRect l="22932" b="43561"/>
            <a:stretch/>
          </p:blipFill>
          <p:spPr>
            <a:xfrm rot="20155800">
              <a:off x="4570920" y="2981160"/>
              <a:ext cx="5941440" cy="2462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35" name="Google Shape;51;p7"/>
            <p:cNvPicPr/>
            <p:nvPr/>
          </p:nvPicPr>
          <p:blipFill>
            <a:blip r:embed="rId5">
              <a:alphaModFix amt="31000"/>
            </a:blip>
            <a:stretch/>
          </p:blipFill>
          <p:spPr>
            <a:xfrm rot="20928600">
              <a:off x="-1181160" y="-1310400"/>
              <a:ext cx="6707160" cy="19155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Google Shape;53;p8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1388160" y="1307160"/>
            <a:ext cx="63673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38" name="Google Shape;55;p8"/>
          <p:cNvGrpSpPr/>
          <p:nvPr/>
        </p:nvGrpSpPr>
        <p:grpSpPr>
          <a:xfrm>
            <a:off x="-1161000" y="-559800"/>
            <a:ext cx="10569600" cy="6823080"/>
            <a:chOff x="-1161000" y="-559800"/>
            <a:chExt cx="10569600" cy="6823080"/>
          </a:xfrm>
        </p:grpSpPr>
        <p:pic>
          <p:nvPicPr>
            <p:cNvPr id="139" name="Google Shape;56;p8"/>
            <p:cNvPicPr/>
            <p:nvPr/>
          </p:nvPicPr>
          <p:blipFill>
            <a:blip r:embed="rId4"/>
            <a:srcRect t="8682" b="25474"/>
            <a:stretch/>
          </p:blipFill>
          <p:spPr>
            <a:xfrm rot="10800000">
              <a:off x="-159840" y="-9000"/>
              <a:ext cx="9419760" cy="2201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0" name="Google Shape;57;p8"/>
            <p:cNvPicPr/>
            <p:nvPr/>
          </p:nvPicPr>
          <p:blipFill>
            <a:blip r:embed="rId5">
              <a:alphaModFix amt="37000"/>
            </a:blip>
            <a:srcRect l="22932" b="43561"/>
            <a:stretch/>
          </p:blipFill>
          <p:spPr>
            <a:xfrm rot="11197800">
              <a:off x="5264280" y="-330840"/>
              <a:ext cx="4060440" cy="16822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1" name="Google Shape;58;p8"/>
            <p:cNvPicPr/>
            <p:nvPr/>
          </p:nvPicPr>
          <p:blipFill>
            <a:blip r:embed="rId6">
              <a:alphaModFix amt="31000"/>
            </a:blip>
            <a:srcRect l="27627" t="37156"/>
            <a:stretch/>
          </p:blipFill>
          <p:spPr>
            <a:xfrm rot="10800000">
              <a:off x="5721120" y="4409280"/>
              <a:ext cx="3687120" cy="1384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2" name="Google Shape;59;p8"/>
            <p:cNvPicPr/>
            <p:nvPr/>
          </p:nvPicPr>
          <p:blipFill>
            <a:blip r:embed="rId7">
              <a:alphaModFix amt="31000"/>
            </a:blip>
            <a:srcRect l="12047" t="40696" r="30099"/>
            <a:stretch/>
          </p:blipFill>
          <p:spPr>
            <a:xfrm rot="11968800">
              <a:off x="-1082520" y="4512960"/>
              <a:ext cx="3879720" cy="113580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61;p9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2241360" y="1293120"/>
            <a:ext cx="466092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5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145" name="Google Shape;64;p9"/>
          <p:cNvGrpSpPr/>
          <p:nvPr/>
        </p:nvGrpSpPr>
        <p:grpSpPr>
          <a:xfrm>
            <a:off x="-576720" y="-987480"/>
            <a:ext cx="9846720" cy="9218880"/>
            <a:chOff x="-576720" y="-987480"/>
            <a:chExt cx="9846720" cy="9218880"/>
          </a:xfrm>
        </p:grpSpPr>
        <p:pic>
          <p:nvPicPr>
            <p:cNvPr id="146" name="Google Shape;65;p9"/>
            <p:cNvPicPr/>
            <p:nvPr/>
          </p:nvPicPr>
          <p:blipFill>
            <a:blip r:embed="rId4"/>
            <a:stretch/>
          </p:blipFill>
          <p:spPr>
            <a:xfrm rot="11378400" flipH="1">
              <a:off x="-362880" y="4122360"/>
              <a:ext cx="9419760" cy="334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7" name="Google Shape;66;p9"/>
            <p:cNvPicPr/>
            <p:nvPr/>
          </p:nvPicPr>
          <p:blipFill>
            <a:blip r:embed="rId5">
              <a:alphaModFix amt="37000"/>
            </a:blip>
            <a:srcRect l="22932" b="43561"/>
            <a:stretch/>
          </p:blipFill>
          <p:spPr>
            <a:xfrm rot="1573800" flipH="1">
              <a:off x="-245520" y="3530880"/>
              <a:ext cx="4848480" cy="2008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148" name="Google Shape;67;p9"/>
            <p:cNvPicPr/>
            <p:nvPr/>
          </p:nvPicPr>
          <p:blipFill>
            <a:blip r:embed="rId6"/>
            <a:stretch/>
          </p:blipFill>
          <p:spPr>
            <a:xfrm rot="10800000" flipH="1">
              <a:off x="4435920" y="-987480"/>
              <a:ext cx="4748400" cy="214668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50" name="PlaceHolder 2"/>
          <p:cNvSpPr>
            <a:spLocks noGrp="1"/>
          </p:cNvSpPr>
          <p:nvPr>
            <p:ph type="title"/>
          </p:nvPr>
        </p:nvSpPr>
        <p:spPr>
          <a:xfrm>
            <a:off x="720000" y="572760"/>
            <a:ext cx="3494160" cy="974520"/>
          </a:xfrm>
          <a:prstGeom prst="rect">
            <a:avLst/>
          </a:prstGeom>
          <a:solidFill>
            <a:schemeClr val="lt1"/>
          </a:solidFill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716760" y="510840"/>
            <a:ext cx="771012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82;p13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9" name="PlaceHolder 2"/>
          <p:cNvSpPr>
            <a:spLocks noGrp="1"/>
          </p:cNvSpPr>
          <p:nvPr>
            <p:ph type="title"/>
          </p:nvPr>
        </p:nvSpPr>
        <p:spPr>
          <a:xfrm>
            <a:off x="1552680" y="148896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3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title"/>
          </p:nvPr>
        </p:nvSpPr>
        <p:spPr>
          <a:xfrm>
            <a:off x="1552680" y="322632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3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title"/>
          </p:nvPr>
        </p:nvSpPr>
        <p:spPr>
          <a:xfrm>
            <a:off x="4204800" y="148896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3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2" name="PlaceHolder 5"/>
          <p:cNvSpPr>
            <a:spLocks noGrp="1"/>
          </p:cNvSpPr>
          <p:nvPr>
            <p:ph type="title"/>
          </p:nvPr>
        </p:nvSpPr>
        <p:spPr>
          <a:xfrm>
            <a:off x="4204800" y="322632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3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3" name="PlaceHolder 6"/>
          <p:cNvSpPr>
            <a:spLocks noGrp="1"/>
          </p:cNvSpPr>
          <p:nvPr>
            <p:ph type="title"/>
          </p:nvPr>
        </p:nvSpPr>
        <p:spPr>
          <a:xfrm>
            <a:off x="6856560" y="148896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3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24" name="PlaceHolder 7"/>
          <p:cNvSpPr>
            <a:spLocks noGrp="1"/>
          </p:cNvSpPr>
          <p:nvPr>
            <p:ph type="title"/>
          </p:nvPr>
        </p:nvSpPr>
        <p:spPr>
          <a:xfrm>
            <a:off x="6856560" y="3226320"/>
            <a:ext cx="734400" cy="5461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1" strike="noStrike" spc="-1">
                <a:solidFill>
                  <a:schemeClr val="accent3"/>
                </a:solidFill>
                <a:latin typeface="Montserrat"/>
                <a:ea typeface="Montserrat"/>
              </a:rPr>
              <a:t>xx%</a:t>
            </a:r>
            <a:endParaRPr lang="fr-FR" sz="3000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25" name="Google Shape;96;p13"/>
          <p:cNvGrpSpPr/>
          <p:nvPr/>
        </p:nvGrpSpPr>
        <p:grpSpPr>
          <a:xfrm>
            <a:off x="-565560" y="-1667520"/>
            <a:ext cx="10538640" cy="8322480"/>
            <a:chOff x="-565560" y="-1667520"/>
            <a:chExt cx="10538640" cy="8322480"/>
          </a:xfrm>
        </p:grpSpPr>
        <p:pic>
          <p:nvPicPr>
            <p:cNvPr id="26" name="Google Shape;97;p13"/>
            <p:cNvPicPr/>
            <p:nvPr/>
          </p:nvPicPr>
          <p:blipFill>
            <a:blip r:embed="rId4">
              <a:alphaModFix amt="48000"/>
            </a:blip>
            <a:stretch/>
          </p:blipFill>
          <p:spPr>
            <a:xfrm rot="10800000">
              <a:off x="4878000" y="4451040"/>
              <a:ext cx="5095080" cy="220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27" name="Google Shape;98;p13"/>
            <p:cNvPicPr/>
            <p:nvPr/>
          </p:nvPicPr>
          <p:blipFill>
            <a:blip r:embed="rId5">
              <a:alphaModFix amt="78000"/>
            </a:blip>
            <a:srcRect l="22932" b="43561"/>
            <a:stretch/>
          </p:blipFill>
          <p:spPr>
            <a:xfrm rot="9880200">
              <a:off x="-345600" y="-925560"/>
              <a:ext cx="5941440" cy="246204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100;p14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0" name="Google Shape;102;p14"/>
          <p:cNvGrpSpPr/>
          <p:nvPr/>
        </p:nvGrpSpPr>
        <p:grpSpPr>
          <a:xfrm>
            <a:off x="-1764720" y="-2189160"/>
            <a:ext cx="12540600" cy="4805640"/>
            <a:chOff x="-1764720" y="-2189160"/>
            <a:chExt cx="12540600" cy="4805640"/>
          </a:xfrm>
        </p:grpSpPr>
        <p:pic>
          <p:nvPicPr>
            <p:cNvPr id="31" name="Google Shape;103;p14"/>
            <p:cNvPicPr/>
            <p:nvPr/>
          </p:nvPicPr>
          <p:blipFill>
            <a:blip r:embed="rId4">
              <a:alphaModFix amt="78000"/>
            </a:blip>
            <a:srcRect l="22932" b="43561"/>
            <a:stretch/>
          </p:blipFill>
          <p:spPr>
            <a:xfrm rot="12350400" flipH="1">
              <a:off x="4594680" y="-1017000"/>
              <a:ext cx="5941440" cy="246204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2" name="Google Shape;104;p14"/>
            <p:cNvPicPr/>
            <p:nvPr/>
          </p:nvPicPr>
          <p:blipFill>
            <a:blip r:embed="rId5">
              <a:alphaModFix amt="31000"/>
            </a:blip>
            <a:stretch/>
          </p:blipFill>
          <p:spPr>
            <a:xfrm rot="21145200">
              <a:off x="-1667520" y="-1319400"/>
              <a:ext cx="6707160" cy="19155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106;p15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451040" y="834840"/>
            <a:ext cx="3793320" cy="1458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35" name="Google Shape;109;p15"/>
          <p:cNvGrpSpPr/>
          <p:nvPr/>
        </p:nvGrpSpPr>
        <p:grpSpPr>
          <a:xfrm>
            <a:off x="-630000" y="-1157400"/>
            <a:ext cx="10897920" cy="7275960"/>
            <a:chOff x="-630000" y="-1157400"/>
            <a:chExt cx="10897920" cy="7275960"/>
          </a:xfrm>
        </p:grpSpPr>
        <p:pic>
          <p:nvPicPr>
            <p:cNvPr id="36" name="Google Shape;110;p15"/>
            <p:cNvPicPr/>
            <p:nvPr/>
          </p:nvPicPr>
          <p:blipFill>
            <a:blip r:embed="rId4"/>
            <a:srcRect l="22932" b="43561"/>
            <a:stretch/>
          </p:blipFill>
          <p:spPr>
            <a:xfrm rot="1806000" flipH="1">
              <a:off x="-453240" y="3029040"/>
              <a:ext cx="4848480" cy="2008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37" name="Google Shape;111;p15"/>
            <p:cNvPicPr/>
            <p:nvPr/>
          </p:nvPicPr>
          <p:blipFill>
            <a:blip r:embed="rId5">
              <a:alphaModFix amt="31000"/>
            </a:blip>
            <a:stretch/>
          </p:blipFill>
          <p:spPr>
            <a:xfrm flipH="1">
              <a:off x="5172840" y="-1157400"/>
              <a:ext cx="5095080" cy="220392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113;p16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714960" y="534960"/>
            <a:ext cx="3658320" cy="10238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0" name="PlaceHolder 2"/>
          <p:cNvSpPr>
            <a:spLocks noGrp="1"/>
          </p:cNvSpPr>
          <p:nvPr>
            <p:ph type="body"/>
          </p:nvPr>
        </p:nvSpPr>
        <p:spPr>
          <a:xfrm>
            <a:off x="4585680" y="534960"/>
            <a:ext cx="1672200" cy="2093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12222" lnSpcReduction="2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816840" y="2797560"/>
            <a:ext cx="5441040" cy="18108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7222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2" name="PlaceHolder 4"/>
          <p:cNvSpPr>
            <a:spLocks noGrp="1"/>
          </p:cNvSpPr>
          <p:nvPr>
            <p:ph type="body"/>
          </p:nvPr>
        </p:nvSpPr>
        <p:spPr>
          <a:xfrm>
            <a:off x="6432840" y="534960"/>
            <a:ext cx="1894320" cy="40734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21111" lnSpcReduction="10000"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grpSp>
        <p:nvGrpSpPr>
          <p:cNvPr id="43" name="Google Shape;119;p16"/>
          <p:cNvGrpSpPr/>
          <p:nvPr/>
        </p:nvGrpSpPr>
        <p:grpSpPr>
          <a:xfrm>
            <a:off x="-1172520" y="-1141920"/>
            <a:ext cx="12101760" cy="7371360"/>
            <a:chOff x="-1172520" y="-1141920"/>
            <a:chExt cx="12101760" cy="7371360"/>
          </a:xfrm>
        </p:grpSpPr>
        <p:pic>
          <p:nvPicPr>
            <p:cNvPr id="44" name="Google Shape;120;p16"/>
            <p:cNvPicPr/>
            <p:nvPr/>
          </p:nvPicPr>
          <p:blipFill>
            <a:blip r:embed="rId4">
              <a:alphaModFix amt="30000"/>
            </a:blip>
            <a:srcRect r="33905"/>
            <a:stretch/>
          </p:blipFill>
          <p:spPr>
            <a:xfrm rot="7043400">
              <a:off x="7492680" y="3125880"/>
              <a:ext cx="3367080" cy="220392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45" name="Google Shape;121;p16"/>
            <p:cNvPicPr/>
            <p:nvPr/>
          </p:nvPicPr>
          <p:blipFill>
            <a:blip r:embed="rId5">
              <a:alphaModFix amt="31000"/>
            </a:blip>
            <a:srcRect l="32956" t="19059" r="17417"/>
            <a:stretch/>
          </p:blipFill>
          <p:spPr>
            <a:xfrm rot="7839000">
              <a:off x="-1163880" y="-149400"/>
              <a:ext cx="3327840" cy="155052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123;p17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47" name="PlaceHolder 1"/>
          <p:cNvSpPr>
            <a:spLocks noGrp="1"/>
          </p:cNvSpPr>
          <p:nvPr>
            <p:ph type="body"/>
          </p:nvPr>
        </p:nvSpPr>
        <p:spPr>
          <a:xfrm>
            <a:off x="720000" y="1152360"/>
            <a:ext cx="375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48" name="PlaceHolder 2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4678200" y="1152360"/>
            <a:ext cx="3750120" cy="3416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fr-FR" sz="12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Google Shape;128;p18"/>
          <p:cNvPicPr/>
          <p:nvPr/>
        </p:nvPicPr>
        <p:blipFill>
          <a:blip r:embed="rId3"/>
          <a:stretch/>
        </p:blipFill>
        <p:spPr>
          <a:xfrm>
            <a:off x="1800" y="0"/>
            <a:ext cx="9140040" cy="5143320"/>
          </a:xfrm>
          <a:prstGeom prst="rect">
            <a:avLst/>
          </a:prstGeom>
          <a:ln w="0">
            <a:noFill/>
          </a:ln>
        </p:spPr>
      </p:pic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720000" y="53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strike="noStrike" spc="-1">
                <a:solidFill>
                  <a:schemeClr val="dk1"/>
                </a:solidFill>
                <a:latin typeface="Arial"/>
              </a:rPr>
              <a:t>Click to edit the title text format</a:t>
            </a:r>
          </a:p>
        </p:txBody>
      </p:sp>
      <p:grpSp>
        <p:nvGrpSpPr>
          <p:cNvPr id="52" name="Google Shape;136;p18"/>
          <p:cNvGrpSpPr/>
          <p:nvPr/>
        </p:nvGrpSpPr>
        <p:grpSpPr>
          <a:xfrm>
            <a:off x="-2042640" y="-1384560"/>
            <a:ext cx="11865600" cy="8459280"/>
            <a:chOff x="-2042640" y="-1384560"/>
            <a:chExt cx="11865600" cy="8459280"/>
          </a:xfrm>
        </p:grpSpPr>
        <p:pic>
          <p:nvPicPr>
            <p:cNvPr id="53" name="Google Shape;137;p18"/>
            <p:cNvPicPr/>
            <p:nvPr/>
          </p:nvPicPr>
          <p:blipFill>
            <a:blip r:embed="rId4"/>
            <a:stretch/>
          </p:blipFill>
          <p:spPr>
            <a:xfrm rot="966600">
              <a:off x="-1763640" y="2489400"/>
              <a:ext cx="9419760" cy="334368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4" name="Google Shape;138;p18"/>
            <p:cNvPicPr/>
            <p:nvPr/>
          </p:nvPicPr>
          <p:blipFill>
            <a:blip r:embed="rId5"/>
            <a:srcRect l="22932" b="43561"/>
            <a:stretch/>
          </p:blipFill>
          <p:spPr>
            <a:xfrm rot="11792400" flipH="1">
              <a:off x="4633920" y="-735840"/>
              <a:ext cx="4848480" cy="2008800"/>
            </a:xfrm>
            <a:prstGeom prst="rect">
              <a:avLst/>
            </a:prstGeom>
            <a:ln w="0">
              <a:noFill/>
            </a:ln>
          </p:spPr>
        </p:pic>
        <p:pic>
          <p:nvPicPr>
            <p:cNvPr id="55" name="Google Shape;139;p18"/>
            <p:cNvPicPr/>
            <p:nvPr/>
          </p:nvPicPr>
          <p:blipFill>
            <a:blip r:embed="rId6">
              <a:alphaModFix amt="31000"/>
            </a:blip>
            <a:stretch/>
          </p:blipFill>
          <p:spPr>
            <a:xfrm rot="20595000" flipH="1">
              <a:off x="2981880" y="3544920"/>
              <a:ext cx="6707160" cy="1915560"/>
            </a:xfrm>
            <a:prstGeom prst="rect">
              <a:avLst/>
            </a:prstGeom>
            <a:ln w="0">
              <a:noFill/>
            </a:ln>
          </p:spPr>
        </p:pic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714240" y="1200240"/>
            <a:ext cx="7714800" cy="149508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48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TheBPlace</a:t>
            </a:r>
            <a:endParaRPr lang="fr-FR" sz="48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subTitle"/>
          </p:nvPr>
        </p:nvSpPr>
        <p:spPr>
          <a:xfrm>
            <a:off x="714240" y="2990880"/>
            <a:ext cx="7714800" cy="409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 algn="ctr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600" dirty="0"/>
              <a:t>The All-in-one platform</a:t>
            </a:r>
            <a:endParaRPr lang="en-US" sz="1600" b="0" strike="noStrike" spc="-1" dirty="0">
              <a:solidFill>
                <a:srgbClr val="FFFFFF"/>
              </a:solidFill>
              <a:latin typeface="OpenSymbol"/>
            </a:endParaRPr>
          </a:p>
        </p:txBody>
      </p:sp>
      <p:cxnSp>
        <p:nvCxnSpPr>
          <p:cNvPr id="154" name="Google Shape;233;p30"/>
          <p:cNvCxnSpPr/>
          <p:nvPr/>
        </p:nvCxnSpPr>
        <p:spPr>
          <a:xfrm>
            <a:off x="1130400" y="2700720"/>
            <a:ext cx="6883200" cy="360"/>
          </a:xfrm>
          <a:prstGeom prst="straightConnector1">
            <a:avLst/>
          </a:prstGeom>
          <a:ln w="9525">
            <a:solidFill>
              <a:srgbClr val="4DE6EC"/>
            </a:solidFill>
            <a:round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914400" y="533520"/>
            <a:ext cx="332388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6000" dirty="0"/>
              <a:t>What if?</a:t>
            </a:r>
            <a:endParaRPr lang="fr-FR" sz="6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914399" y="2035276"/>
            <a:ext cx="5007078" cy="2546083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r>
              <a:rPr lang="en-US" sz="1800" dirty="0"/>
              <a:t>What if the digital world wasn’t divided?</a:t>
            </a:r>
            <a:br>
              <a:rPr lang="en-US" sz="1800" dirty="0"/>
            </a:br>
            <a:r>
              <a:rPr lang="en-US" sz="1800" dirty="0"/>
              <a:t>What if </a:t>
            </a:r>
            <a:r>
              <a:rPr lang="en-US" sz="1800" dirty="0" err="1"/>
              <a:t>Amazon,AliBaba</a:t>
            </a:r>
            <a:r>
              <a:rPr lang="en-US" sz="1800" dirty="0"/>
              <a:t>, LinkedIn, Fiverr and Booking had one child —</a:t>
            </a:r>
            <a:br>
              <a:rPr lang="en-US" sz="1800" dirty="0"/>
            </a:br>
            <a:r>
              <a:rPr lang="en-US" sz="1800" dirty="0"/>
              <a:t>Welcome to </a:t>
            </a:r>
            <a:r>
              <a:rPr lang="en-US" sz="1800" b="1" i="1" dirty="0" err="1"/>
              <a:t>TheBPlace</a:t>
            </a:r>
            <a:r>
              <a:rPr lang="en-US" sz="1800" b="1" dirty="0"/>
              <a:t> ,</a:t>
            </a:r>
            <a:r>
              <a:rPr lang="en-US" sz="1800" dirty="0"/>
              <a:t>The everything-economy platform.</a:t>
            </a:r>
            <a:endParaRPr lang="fr-FR" sz="1800" b="0" strike="noStrike" spc="-1" dirty="0">
              <a:latin typeface="Roboto"/>
              <a:ea typeface="Roboto"/>
            </a:endParaRPr>
          </a:p>
          <a:p>
            <a:pPr indent="0">
              <a:spcBef>
                <a:spcPts val="1417"/>
              </a:spcBef>
              <a:buNone/>
            </a:pPr>
            <a:endParaRPr lang="fr-FR" sz="1200" b="0" strike="noStrike" spc="-1" dirty="0">
              <a:solidFill>
                <a:schemeClr val="dk1"/>
              </a:solidFill>
              <a:latin typeface="Montserrat"/>
              <a:ea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05581" y="1047135"/>
            <a:ext cx="6194321" cy="103238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/>
              <a:t>The Problem – “Fragmentation is Killing the </a:t>
            </a:r>
            <a:r>
              <a:rPr lang="en-US" sz="3200" dirty="0" err="1"/>
              <a:t>bussinesses</a:t>
            </a:r>
            <a:r>
              <a:rPr lang="en-US" sz="3200" dirty="0"/>
              <a:t>”</a:t>
            </a:r>
            <a:endParaRPr lang="fr-FR" sz="3200" b="1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61" name="PlaceHolder 2"/>
          <p:cNvSpPr>
            <a:spLocks noGrp="1"/>
          </p:cNvSpPr>
          <p:nvPr>
            <p:ph/>
          </p:nvPr>
        </p:nvSpPr>
        <p:spPr>
          <a:xfrm>
            <a:off x="914400" y="2426110"/>
            <a:ext cx="4466880" cy="215524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b="1" dirty="0"/>
              <a:t>Need a product?</a:t>
            </a:r>
            <a:r>
              <a:rPr lang="en-US" sz="1200" dirty="0"/>
              <a:t> That’s one platform.</a:t>
            </a:r>
            <a:br>
              <a:rPr lang="en-US" sz="1200" dirty="0"/>
            </a:br>
            <a:r>
              <a:rPr lang="en-US" sz="1200" b="1" dirty="0"/>
              <a:t>Need a service?</a:t>
            </a:r>
            <a:r>
              <a:rPr lang="en-US" sz="1200" dirty="0"/>
              <a:t> Different site.</a:t>
            </a:r>
            <a:br>
              <a:rPr lang="en-US" sz="1200" dirty="0"/>
            </a:br>
            <a:r>
              <a:rPr lang="en-US" sz="1200" b="1" dirty="0"/>
              <a:t>Looking to hire?</a:t>
            </a:r>
            <a:r>
              <a:rPr lang="en-US" sz="1200" dirty="0"/>
              <a:t> Another login.</a:t>
            </a:r>
            <a:br>
              <a:rPr lang="en-US" sz="1200" dirty="0"/>
            </a:br>
            <a:r>
              <a:rPr lang="en-US" sz="1200" b="1" dirty="0"/>
              <a:t>Looking for a job?</a:t>
            </a:r>
            <a:r>
              <a:rPr lang="en-US" sz="1200" dirty="0"/>
              <a:t> Somewhere else entirely.</a:t>
            </a:r>
            <a:br>
              <a:rPr lang="en-US" sz="1200" dirty="0"/>
            </a:br>
            <a:r>
              <a:rPr lang="en-US" sz="1200" b="1" dirty="0"/>
              <a:t>Want to book a local pro?</a:t>
            </a:r>
            <a:r>
              <a:rPr lang="en-US" sz="1200" dirty="0"/>
              <a:t> Better download five more apps.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235975" y="533520"/>
            <a:ext cx="6799006" cy="102243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/>
              <a:t>The Solution – “One Platform. No more webapps needed.”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914400" y="2027902"/>
            <a:ext cx="4466880" cy="2553457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dirty="0"/>
              <a:t>A digital supercontinent — where services, manufacturing, and job markets live under one sun.</a:t>
            </a:r>
            <a:br>
              <a:rPr lang="en-US" sz="1200" dirty="0"/>
            </a:br>
            <a:r>
              <a:rPr lang="en-US" sz="1200" dirty="0"/>
              <a:t>Where a baker sells cakes, a factory sells parts, a designer sells logos, and a business hires all three.</a:t>
            </a:r>
            <a:br>
              <a:rPr lang="en-US" sz="1200" dirty="0"/>
            </a:br>
            <a:r>
              <a:rPr lang="en-US" sz="1200" dirty="0"/>
              <a:t>Where a job seeker finds work, a tourist books a mechanic, and a construction company finds workers </a:t>
            </a:r>
            <a:r>
              <a:rPr lang="en-US" sz="1200" i="1" dirty="0"/>
              <a:t>and</a:t>
            </a:r>
            <a:r>
              <a:rPr lang="en-US" sz="1200" dirty="0"/>
              <a:t> a supplier in one move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914400" y="533520"/>
            <a:ext cx="446688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/>
              <a:t>The Vision – “World economy in one place”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914400" y="2307430"/>
            <a:ext cx="4466880" cy="2273929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dirty="0" err="1"/>
              <a:t>TheBPlace</a:t>
            </a:r>
            <a:r>
              <a:rPr lang="en-US" sz="1200" dirty="0"/>
              <a:t> is not a website. It’s not an app.</a:t>
            </a:r>
            <a:br>
              <a:rPr lang="en-US" sz="1200" dirty="0"/>
            </a:br>
            <a:r>
              <a:rPr lang="en-US" sz="1200" dirty="0"/>
              <a:t>It’s a borderless digital nation.</a:t>
            </a:r>
            <a:br>
              <a:rPr lang="en-US" sz="1200" dirty="0"/>
            </a:br>
            <a:r>
              <a:rPr lang="en-US" sz="1200" dirty="0"/>
              <a:t>A place where any human — with skills, products, or ideas — can launch, scale, hire, book, or sell, globally or locally, in one account.</a:t>
            </a:r>
            <a:br>
              <a:rPr lang="en-US" sz="1200" dirty="0"/>
            </a:br>
            <a:r>
              <a:rPr lang="en-US" sz="1200" dirty="0"/>
              <a:t>A digital city with infinite skyscrapers built by its users.</a:t>
            </a:r>
            <a:br>
              <a:rPr lang="en-US" sz="1200" dirty="0"/>
            </a:br>
            <a:r>
              <a:rPr lang="en-US" sz="1200" dirty="0"/>
              <a:t>It is the future infrastructure for entrepreneurship.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6" name="Google Shape;285;p35"/>
          <p:cNvSpPr/>
          <p:nvPr/>
        </p:nvSpPr>
        <p:spPr>
          <a:xfrm>
            <a:off x="5616720" y="534960"/>
            <a:ext cx="3061080" cy="405000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914399" y="533520"/>
            <a:ext cx="5073445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/>
              <a:t>The Market – “$12 Trillion. And Growing.”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/>
          </p:nvPr>
        </p:nvSpPr>
        <p:spPr>
          <a:xfrm>
            <a:off x="914400" y="1961534"/>
            <a:ext cx="4466880" cy="2619825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800" dirty="0"/>
              <a:t> E-commerce: $6T+</a:t>
            </a:r>
            <a:br>
              <a:rPr lang="en-US" sz="1800" dirty="0"/>
            </a:br>
            <a:r>
              <a:rPr lang="en-US" sz="1800" dirty="0"/>
              <a:t> Freelance &amp; gig: $1.5T</a:t>
            </a:r>
            <a:br>
              <a:rPr lang="en-US" sz="1800" dirty="0"/>
            </a:br>
            <a:r>
              <a:rPr lang="en-US" sz="1800" dirty="0"/>
              <a:t> Online hiring: $500B</a:t>
            </a:r>
            <a:br>
              <a:rPr lang="en-US" sz="1800" dirty="0"/>
            </a:br>
            <a:r>
              <a:rPr lang="en-US" sz="1800" dirty="0"/>
              <a:t> B2B Manufacturing: $4T+</a:t>
            </a:r>
            <a:br>
              <a:rPr lang="en-US" sz="1800" dirty="0"/>
            </a:br>
            <a:r>
              <a:rPr lang="en-US" sz="1800" dirty="0"/>
              <a:t> Service Booking: $800B</a:t>
            </a:r>
            <a:endParaRPr lang="fr-FR" sz="18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14400" y="533520"/>
            <a:ext cx="4048432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3000" b="1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How we generate revenue?</a:t>
            </a:r>
            <a:endParaRPr lang="fr-FR" sz="30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914400" y="1657440"/>
            <a:ext cx="4466880" cy="2923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chemeClr val="dk1"/>
                </a:solidFill>
                <a:latin typeface="Montserrat"/>
                <a:ea typeface="Montserrat"/>
              </a:rPr>
              <a:t>-</a:t>
            </a:r>
            <a:r>
              <a:rPr lang="en-US" sz="1200" b="0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Business Subscriptions (Pro Tools, Hiring, Promotion)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chemeClr val="dk1"/>
                </a:solidFill>
                <a:latin typeface="Montserrat"/>
                <a:ea typeface="Montserrat"/>
              </a:rPr>
              <a:t>-</a:t>
            </a:r>
            <a:r>
              <a:rPr lang="en-US" sz="1200" b="0" strike="noStrike" spc="-1" dirty="0">
                <a:solidFill>
                  <a:schemeClr val="dk1"/>
                </a:solidFill>
                <a:latin typeface="Montserrat"/>
                <a:ea typeface="Montserrat"/>
              </a:rPr>
              <a:t>Transaction Fees + Premium Ads</a:t>
            </a: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spc="-1" dirty="0">
                <a:solidFill>
                  <a:schemeClr val="dk1"/>
                </a:solidFill>
                <a:latin typeface="Montserrat"/>
              </a:rPr>
              <a:t>-Data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914400" y="533520"/>
            <a:ext cx="446688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/>
              <a:t>The Product – “Built to Move Fast”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/>
          </p:nvPr>
        </p:nvSpPr>
        <p:spPr>
          <a:xfrm>
            <a:off x="914400" y="1657440"/>
            <a:ext cx="4466880" cy="2923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1200" b="0" strike="noStrike" spc="-1">
                <a:solidFill>
                  <a:schemeClr val="dk1"/>
                </a:solidFill>
                <a:latin typeface="Montserrat"/>
                <a:ea typeface="Montserrat"/>
              </a:rPr>
              <a:t>Unlike standalone platforms, TheBPlace provides a holistic ecosystem that integrates diverse functionalities. Whereas users typically face the hassle of managing multiple subscriptions and accounts, TheBPlace’s unified approach offers streamlined workflows and a singular user experience. Lower transaction fees and a built-in job board enhance the overall value proposition, making TheBPlace the choice for savvy users looking to maximize their impact and reach.</a:t>
            </a:r>
            <a:endParaRPr lang="fr-FR" sz="1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Google Shape;285;p35"/>
          <p:cNvSpPr/>
          <p:nvPr/>
        </p:nvSpPr>
        <p:spPr>
          <a:xfrm>
            <a:off x="5616720" y="534960"/>
            <a:ext cx="3061080" cy="4050000"/>
          </a:xfrm>
          <a:prstGeom prst="roundRect">
            <a:avLst>
              <a:gd name="adj" fmla="val 16667"/>
            </a:avLst>
          </a:prstGeom>
          <a:blipFill rotWithShape="0">
            <a:blip r:embed="rId2"/>
            <a:srcRect/>
            <a:stretch/>
          </a:blip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OpenSymbo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914400" y="533520"/>
            <a:ext cx="3323880" cy="11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200" dirty="0"/>
              <a:t>We’re raising 500,000$ to:</a:t>
            </a:r>
            <a:endParaRPr lang="fr-FR" sz="3200" b="0" strike="noStrike" spc="-1" dirty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914400" y="2109018"/>
            <a:ext cx="4466880" cy="2472341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200" dirty="0"/>
              <a:t>- Launch the beta with our headquarters based in Texas.</a:t>
            </a:r>
            <a:br>
              <a:rPr lang="en-US" sz="1200" dirty="0"/>
            </a:br>
            <a:r>
              <a:rPr lang="en-US" sz="1200" dirty="0"/>
              <a:t>- Fuel our AI-driven matching engine</a:t>
            </a:r>
            <a:br>
              <a:rPr lang="en-US" sz="1200" dirty="0"/>
            </a:br>
            <a:r>
              <a:rPr lang="en-US" sz="1200" dirty="0"/>
              <a:t>- Scale across industries fast</a:t>
            </a:r>
            <a:br>
              <a:rPr lang="en-US" sz="1200" dirty="0"/>
            </a:br>
            <a:r>
              <a:rPr lang="en-US" sz="1200" dirty="0"/>
              <a:t>- Onboard 10,000+ businesses in 6 months</a:t>
            </a:r>
            <a:br>
              <a:rPr lang="en-US" sz="1200" dirty="0"/>
            </a:br>
            <a:r>
              <a:rPr lang="en-US" sz="1200" dirty="0"/>
              <a:t>- Dominate underserved markets globally</a:t>
            </a:r>
            <a:endParaRPr lang="fr-FR" sz="12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2E2B9C-B703-9CCE-9E3E-A2F81851ABBF}"/>
              </a:ext>
            </a:extLst>
          </p:cNvPr>
          <p:cNvSpPr txBox="1"/>
          <p:nvPr/>
        </p:nvSpPr>
        <p:spPr>
          <a:xfrm>
            <a:off x="235744" y="4587373"/>
            <a:ext cx="299323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fatlumsyla17@gmail.com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Futuristic Pattern Social Media Strategy by Slidesgo">
  <a:themeElements>
    <a:clrScheme name="Simple Light">
      <a:dk1>
        <a:srgbClr val="FFFFFF"/>
      </a:dk1>
      <a:lt1>
        <a:srgbClr val="0E0734"/>
      </a:lt1>
      <a:dk2>
        <a:srgbClr val="17216B"/>
      </a:dk2>
      <a:lt2>
        <a:srgbClr val="DF3CB0"/>
      </a:lt2>
      <a:accent1>
        <a:srgbClr val="8944BF"/>
      </a:accent1>
      <a:accent2>
        <a:srgbClr val="3060ED"/>
      </a:accent2>
      <a:accent3>
        <a:srgbClr val="4DE6EC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</TotalTime>
  <Words>458</Words>
  <Application>Microsoft Office PowerPoint</Application>
  <PresentationFormat>On-screen Show (16:9)</PresentationFormat>
  <Paragraphs>21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25</vt:i4>
      </vt:variant>
      <vt:variant>
        <vt:lpstr>Slide Titles</vt:lpstr>
      </vt:variant>
      <vt:variant>
        <vt:i4>9</vt:i4>
      </vt:variant>
    </vt:vector>
  </HeadingPairs>
  <TitlesOfParts>
    <vt:vector size="40" baseType="lpstr">
      <vt:lpstr>Arial</vt:lpstr>
      <vt:lpstr>Montserrat</vt:lpstr>
      <vt:lpstr>OpenSymbol</vt:lpstr>
      <vt:lpstr>Roboto</vt:lpstr>
      <vt:lpstr>Symbol</vt:lpstr>
      <vt:lpstr>Wingdings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Futuristic Pattern Social Media Strategy by Slidesgo</vt:lpstr>
      <vt:lpstr>Slidesgo Final Pages</vt:lpstr>
      <vt:lpstr>Slidesgo Final Pages</vt:lpstr>
      <vt:lpstr>TheBPlace</vt:lpstr>
      <vt:lpstr>What if?</vt:lpstr>
      <vt:lpstr>The Problem – “Fragmentation is Killing the bussinesses”</vt:lpstr>
      <vt:lpstr>The Solution – “One Platform. No more webapps needed.”</vt:lpstr>
      <vt:lpstr>The Vision – “World economy in one place”</vt:lpstr>
      <vt:lpstr>The Market – “$12 Trillion. And Growing.”</vt:lpstr>
      <vt:lpstr>How we generate revenue?</vt:lpstr>
      <vt:lpstr>The Product – “Built to Move Fast”</vt:lpstr>
      <vt:lpstr>We’re raising 500,000$ to: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cp:lastModifiedBy>fatlum syla</cp:lastModifiedBy>
  <cp:revision>1</cp:revision>
  <dcterms:modified xsi:type="dcterms:W3CDTF">2025-05-06T11:35:51Z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2025-05-06T10:41:20Z</dcterms:created>
  <dc:creator>Unknown Creator</dc:creator>
  <dc:description/>
  <dc:language>en-US</dc:language>
  <cp:lastModifiedBy>Unknown Creator</cp:lastModifiedBy>
  <dcterms:modified xsi:type="dcterms:W3CDTF">2025-05-06T10:41:20Z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