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9"/>
  </p:handoutMasterIdLst>
  <p:sldIdLst>
    <p:sldId id="256" r:id="rId5"/>
    <p:sldId id="258" r:id="rId6"/>
    <p:sldId id="271" r:id="rId7"/>
    <p:sldId id="261" r:id="rId8"/>
    <p:sldId id="274" r:id="rId9"/>
    <p:sldId id="257" r:id="rId10"/>
    <p:sldId id="259" r:id="rId11"/>
    <p:sldId id="273" r:id="rId12"/>
    <p:sldId id="268" r:id="rId13"/>
    <p:sldId id="267" r:id="rId14"/>
    <p:sldId id="270" r:id="rId15"/>
    <p:sldId id="269" r:id="rId16"/>
    <p:sldId id="272" r:id="rId17"/>
    <p:sldId id="266" r:id="rId1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47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Extraction de donnée via une API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367044"/>
            <a:ext cx="5181600" cy="757156"/>
          </a:xfrm>
        </p:spPr>
        <p:txBody>
          <a:bodyPr/>
          <a:lstStyle/>
          <a:p>
            <a:r>
              <a:rPr lang="fr-FR" dirty="0" smtClean="0"/>
              <a:t>BOUALILI Fatma</a:t>
            </a:r>
          </a:p>
          <a:p>
            <a:r>
              <a:rPr lang="fr-FR" dirty="0" smtClean="0"/>
              <a:t>ATTARKI </a:t>
            </a:r>
            <a:r>
              <a:rPr lang="fr-FR" dirty="0" err="1" smtClean="0"/>
              <a:t>Hajar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333501" y="13021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Données COVID 19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532120" y="4796474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tx1"/>
                </a:solidFill>
              </a:rPr>
              <a:t>Supervisé par: SOUQUET Léo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1050" y="803274"/>
            <a:ext cx="4040188" cy="262152"/>
          </a:xfrm>
        </p:spPr>
        <p:txBody>
          <a:bodyPr/>
          <a:lstStyle/>
          <a:p>
            <a:r>
              <a:rPr lang="fr-FR" sz="1600" dirty="0" smtClean="0"/>
              <a:t>Exporter en fichier CSV</a:t>
            </a:r>
            <a:endParaRPr lang="fr-FR" sz="1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6313259" y="1346878"/>
            <a:ext cx="1746046" cy="248458"/>
          </a:xfrm>
        </p:spPr>
        <p:txBody>
          <a:bodyPr/>
          <a:lstStyle/>
          <a:p>
            <a:r>
              <a:rPr lang="fr-FR" sz="1600" dirty="0" smtClean="0"/>
              <a:t>Fichier Csv</a:t>
            </a:r>
            <a:endParaRPr lang="fr-FR" sz="1600" dirty="0"/>
          </a:p>
        </p:txBody>
      </p:sp>
      <p:pic>
        <p:nvPicPr>
          <p:cNvPr id="8" name="Espace réservé du graphique 7"/>
          <p:cNvPicPr>
            <a:picLocks noGrp="1" noChangeAspect="1"/>
          </p:cNvPicPr>
          <p:nvPr>
            <p:ph type="chart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" y="1230317"/>
            <a:ext cx="4212077" cy="3818338"/>
          </a:xfrm>
          <a:prstGeom prst="rect">
            <a:avLst/>
          </a:prstGeom>
        </p:spPr>
      </p:pic>
      <p:pic>
        <p:nvPicPr>
          <p:cNvPr id="9" name="Espace réservé du graphique 8"/>
          <p:cNvPicPr>
            <a:picLocks noGrp="1" noChangeAspect="1"/>
          </p:cNvPicPr>
          <p:nvPr>
            <p:ph type="chart" sz="quarter" idx="16"/>
          </p:nvPr>
        </p:nvPicPr>
        <p:blipFill>
          <a:blip r:embed="rId3"/>
          <a:stretch>
            <a:fillRect/>
          </a:stretch>
        </p:blipFill>
        <p:spPr>
          <a:xfrm>
            <a:off x="5914417" y="1712068"/>
            <a:ext cx="2543731" cy="3336587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4591455" y="3239311"/>
            <a:ext cx="1128409" cy="418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6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210207"/>
            <a:ext cx="3557405" cy="420925"/>
          </a:xfrm>
        </p:spPr>
        <p:txBody>
          <a:bodyPr>
            <a:noAutofit/>
          </a:bodyPr>
          <a:lstStyle/>
          <a:p>
            <a:r>
              <a:rPr lang="fr-FR" sz="1600" dirty="0" smtClean="0"/>
              <a:t>Importation du fichier Csv sur SQL server</a:t>
            </a:r>
            <a:endParaRPr lang="fr-FR" sz="1600" dirty="0"/>
          </a:p>
        </p:txBody>
      </p:sp>
      <p:pic>
        <p:nvPicPr>
          <p:cNvPr id="8" name="Espace réservé du graphique 7"/>
          <p:cNvPicPr>
            <a:picLocks noGrp="1" noChangeAspect="1"/>
          </p:cNvPicPr>
          <p:nvPr>
            <p:ph type="chart" sz="quarter" idx="15"/>
          </p:nvPr>
        </p:nvPicPr>
        <p:blipFill>
          <a:blip r:embed="rId2"/>
          <a:stretch>
            <a:fillRect/>
          </a:stretch>
        </p:blipFill>
        <p:spPr>
          <a:xfrm>
            <a:off x="73573" y="789016"/>
            <a:ext cx="3007933" cy="4203397"/>
          </a:xfrm>
          <a:prstGeom prst="rect">
            <a:avLst/>
          </a:prstGeom>
        </p:spPr>
      </p:pic>
      <p:pic>
        <p:nvPicPr>
          <p:cNvPr id="9" name="Espace réservé du graphique 8"/>
          <p:cNvPicPr>
            <a:picLocks noGrp="1" noChangeAspect="1"/>
          </p:cNvPicPr>
          <p:nvPr>
            <p:ph type="chart" sz="quarter" idx="16"/>
          </p:nvPr>
        </p:nvPicPr>
        <p:blipFill>
          <a:blip r:embed="rId3"/>
          <a:stretch>
            <a:fillRect/>
          </a:stretch>
        </p:blipFill>
        <p:spPr>
          <a:xfrm>
            <a:off x="3156199" y="814717"/>
            <a:ext cx="2869670" cy="4177696"/>
          </a:xfrm>
          <a:prstGeom prst="rect">
            <a:avLst/>
          </a:prstGeom>
        </p:spPr>
      </p:pic>
      <p:pic>
        <p:nvPicPr>
          <p:cNvPr id="13" name="Espace réservé du graphiqu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563" y="789016"/>
            <a:ext cx="2969865" cy="4203397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749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400" y="804494"/>
            <a:ext cx="4040188" cy="479822"/>
          </a:xfrm>
        </p:spPr>
        <p:txBody>
          <a:bodyPr/>
          <a:lstStyle/>
          <a:p>
            <a:r>
              <a:rPr lang="fr-FR" sz="1600" dirty="0" smtClean="0"/>
              <a:t>Table sur SQL server</a:t>
            </a:r>
            <a:endParaRPr lang="fr-FR" sz="1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718598" y="804494"/>
            <a:ext cx="3813123" cy="479822"/>
          </a:xfrm>
        </p:spPr>
        <p:txBody>
          <a:bodyPr/>
          <a:lstStyle/>
          <a:p>
            <a:r>
              <a:rPr lang="fr-FR" sz="1600" dirty="0" smtClean="0"/>
              <a:t>Affichage de la table</a:t>
            </a:r>
            <a:endParaRPr lang="fr-FR" sz="1600" dirty="0"/>
          </a:p>
        </p:txBody>
      </p:sp>
      <p:pic>
        <p:nvPicPr>
          <p:cNvPr id="8" name="Espace réservé du graphique 7"/>
          <p:cNvPicPr>
            <a:picLocks noGrp="1" noChangeAspect="1"/>
          </p:cNvPicPr>
          <p:nvPr>
            <p:ph type="chart" sz="quarter" idx="15"/>
          </p:nvPr>
        </p:nvPicPr>
        <p:blipFill>
          <a:blip r:embed="rId2"/>
          <a:stretch>
            <a:fillRect/>
          </a:stretch>
        </p:blipFill>
        <p:spPr>
          <a:xfrm>
            <a:off x="533027" y="1421243"/>
            <a:ext cx="3659561" cy="3339943"/>
          </a:xfrm>
          <a:prstGeom prst="rect">
            <a:avLst/>
          </a:prstGeom>
        </p:spPr>
      </p:pic>
      <p:pic>
        <p:nvPicPr>
          <p:cNvPr id="9" name="Espace réservé du graphique 8"/>
          <p:cNvPicPr>
            <a:picLocks noGrp="1" noChangeAspect="1"/>
          </p:cNvPicPr>
          <p:nvPr>
            <p:ph type="chart" sz="quarter" idx="16"/>
          </p:nvPr>
        </p:nvPicPr>
        <p:blipFill>
          <a:blip r:embed="rId3"/>
          <a:stretch>
            <a:fillRect/>
          </a:stretch>
        </p:blipFill>
        <p:spPr>
          <a:xfrm>
            <a:off x="4718599" y="1421243"/>
            <a:ext cx="3889374" cy="33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6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7421" y="911424"/>
            <a:ext cx="4040188" cy="479822"/>
          </a:xfrm>
        </p:spPr>
        <p:txBody>
          <a:bodyPr/>
          <a:lstStyle/>
          <a:p>
            <a:r>
              <a:rPr lang="fr-FR" sz="2000" dirty="0" smtClean="0"/>
              <a:t>Exemple de requête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1" y="1271752"/>
            <a:ext cx="8427185" cy="38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735" y="1459149"/>
            <a:ext cx="5486400" cy="2120630"/>
          </a:xfrm>
        </p:spPr>
        <p:txBody>
          <a:bodyPr/>
          <a:lstStyle/>
          <a:p>
            <a:r>
              <a:rPr lang="fr-FR" sz="4400" dirty="0" smtClean="0"/>
              <a:t>Merci pour votre attention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0673" y="452003"/>
            <a:ext cx="4280049" cy="523357"/>
          </a:xfrm>
        </p:spPr>
        <p:txBody>
          <a:bodyPr>
            <a:normAutofit/>
          </a:bodyPr>
          <a:lstStyle/>
          <a:p>
            <a:r>
              <a:rPr lang="fr-FR" dirty="0" smtClean="0"/>
              <a:t>Choix de l’api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449560" y="1033484"/>
            <a:ext cx="5694440" cy="2400657"/>
          </a:xfrm>
        </p:spPr>
        <p:txBody>
          <a:bodyPr/>
          <a:lstStyle/>
          <a:p>
            <a:r>
              <a:rPr lang="fr-FR" dirty="0"/>
              <a:t>N</a:t>
            </a:r>
            <a:r>
              <a:rPr lang="fr-FR" dirty="0" smtClean="0"/>
              <a:t>ous </a:t>
            </a:r>
            <a:r>
              <a:rPr lang="fr-FR" dirty="0"/>
              <a:t>utiliserons l'API gratuite trouvée sur </a:t>
            </a:r>
            <a:r>
              <a:rPr lang="fr-FR" dirty="0">
                <a:solidFill>
                  <a:srgbClr val="FF0000"/>
                </a:solidFill>
              </a:rPr>
              <a:t>covid19api.com </a:t>
            </a:r>
            <a:r>
              <a:rPr lang="fr-FR" dirty="0"/>
              <a:t>qui fournit des données sur le coronavirus. Nous trouverons le nombre total de cas confirmés dans chaque pays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317422" y="157655"/>
            <a:ext cx="2446800" cy="472965"/>
          </a:xfrm>
        </p:spPr>
        <p:txBody>
          <a:bodyPr>
            <a:noAutofit/>
          </a:bodyPr>
          <a:lstStyle/>
          <a:p>
            <a:r>
              <a:rPr lang="fr-FR" sz="2400" dirty="0" smtClean="0"/>
              <a:t>Documentation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786"/>
            <a:ext cx="9144000" cy="43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3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0" y="3139440"/>
            <a:ext cx="8986019" cy="1798320"/>
          </a:xfrm>
        </p:spPr>
        <p:txBody>
          <a:bodyPr/>
          <a:lstStyle/>
          <a:p>
            <a:r>
              <a:rPr lang="fr-FR" dirty="0"/>
              <a:t>Faire une requête HTTP depuis l'API</a:t>
            </a:r>
          </a:p>
          <a:p>
            <a:r>
              <a:rPr lang="fr-FR" dirty="0" smtClean="0"/>
              <a:t>Ouvrir un </a:t>
            </a:r>
            <a:r>
              <a:rPr lang="fr-FR" dirty="0" err="1" smtClean="0"/>
              <a:t>Jupyter</a:t>
            </a:r>
            <a:r>
              <a:rPr lang="fr-FR" dirty="0" smtClean="0"/>
              <a:t> notebook pour extraire les informations de l’API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338641" y="1584960"/>
            <a:ext cx="5104319" cy="655320"/>
          </a:xfrm>
        </p:spPr>
        <p:txBody>
          <a:bodyPr/>
          <a:lstStyle/>
          <a:p>
            <a:r>
              <a:rPr lang="fr-FR" dirty="0"/>
              <a:t>Extraction de </a:t>
            </a:r>
            <a:r>
              <a:rPr lang="fr-FR" dirty="0" smtClean="0"/>
              <a:t>données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4712714" cy="453402"/>
          </a:xfrm>
        </p:spPr>
        <p:txBody>
          <a:bodyPr/>
          <a:lstStyle/>
          <a:p>
            <a:r>
              <a:rPr lang="fr-FR" dirty="0" smtClean="0"/>
              <a:t>Schéma de base de donnée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408561" y="3169572"/>
            <a:ext cx="8540885" cy="1081416"/>
          </a:xfrm>
        </p:spPr>
        <p:txBody>
          <a:bodyPr/>
          <a:lstStyle/>
          <a:p>
            <a:r>
              <a:rPr lang="fr-FR" sz="1400" dirty="0" err="1" smtClean="0"/>
              <a:t>Covid</a:t>
            </a:r>
            <a:r>
              <a:rPr lang="fr-FR" sz="1400" dirty="0" smtClean="0"/>
              <a:t>=(</a:t>
            </a:r>
            <a:r>
              <a:rPr lang="fr-FR" sz="1400" u="sng" dirty="0" smtClean="0"/>
              <a:t>Pays</a:t>
            </a:r>
            <a:r>
              <a:rPr lang="fr-FR" sz="1400" dirty="0" smtClean="0"/>
              <a:t>,ID_pays,Slug,New_Confirmed,Total_Confirmed,New_Dearths,Total_Deaths,New_Recovered</a:t>
            </a:r>
            <a:r>
              <a:rPr lang="fr-FR" sz="1400" dirty="0"/>
              <a:t>, </a:t>
            </a:r>
            <a:r>
              <a:rPr lang="fr-FR" sz="1400" dirty="0" err="1"/>
              <a:t>Total_Recovered</a:t>
            </a:r>
            <a:r>
              <a:rPr lang="fr-FR" sz="1400" dirty="0"/>
              <a:t> ,</a:t>
            </a:r>
            <a:r>
              <a:rPr lang="fr-FR" sz="1400" dirty="0" err="1"/>
              <a:t>Date_a_jour</a:t>
            </a:r>
            <a:r>
              <a:rPr lang="fr-FR" sz="1400" dirty="0"/>
              <a:t>))</a:t>
            </a:r>
          </a:p>
          <a:p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3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0261" y="8540"/>
            <a:ext cx="3557405" cy="494380"/>
          </a:xfrm>
        </p:spPr>
        <p:txBody>
          <a:bodyPr>
            <a:noAutofit/>
          </a:bodyPr>
          <a:lstStyle/>
          <a:p>
            <a:r>
              <a:rPr lang="fr-FR" sz="1800" dirty="0" smtClean="0"/>
              <a:t>Requête HTTP pour l’extraction d’informations</a:t>
            </a:r>
            <a:endParaRPr lang="fr-FR" sz="1800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85" y="758757"/>
            <a:ext cx="8394970" cy="43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" y="1874520"/>
            <a:ext cx="8793480" cy="3124200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Importation sous format </a:t>
            </a:r>
            <a:r>
              <a:rPr lang="fr-FR" dirty="0" err="1" smtClean="0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1" y="720999"/>
            <a:ext cx="8706255" cy="16725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2803"/>
            <a:ext cx="9144000" cy="26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2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04672"/>
            <a:ext cx="4040188" cy="726485"/>
          </a:xfrm>
        </p:spPr>
        <p:txBody>
          <a:bodyPr/>
          <a:lstStyle/>
          <a:p>
            <a:r>
              <a:rPr lang="fr-FR" sz="1600" dirty="0"/>
              <a:t>Sélectionner les pays et le total des cas confirmés</a:t>
            </a:r>
          </a:p>
          <a:p>
            <a:endParaRPr lang="fr-FR" sz="1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645026" y="904672"/>
            <a:ext cx="3813123" cy="726485"/>
          </a:xfrm>
        </p:spPr>
        <p:txBody>
          <a:bodyPr/>
          <a:lstStyle/>
          <a:p>
            <a:r>
              <a:rPr lang="fr-FR" sz="1600" dirty="0"/>
              <a:t>Faire un data frame pour visualiser les </a:t>
            </a:r>
            <a:r>
              <a:rPr lang="fr-FR" sz="1600" dirty="0" smtClean="0"/>
              <a:t>100 </a:t>
            </a:r>
            <a:r>
              <a:rPr lang="fr-FR" sz="1600" dirty="0" smtClean="0"/>
              <a:t>premières </a:t>
            </a:r>
            <a:r>
              <a:rPr lang="fr-FR" sz="1600" dirty="0" smtClean="0"/>
              <a:t>données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8" name="Espace réservé du graphique 7"/>
          <p:cNvPicPr>
            <a:picLocks noGrp="1" noChangeAspect="1"/>
          </p:cNvPicPr>
          <p:nvPr>
            <p:ph type="chart" sz="quarter" idx="15"/>
          </p:nvPr>
        </p:nvPicPr>
        <p:blipFill>
          <a:blip r:embed="rId2"/>
          <a:stretch>
            <a:fillRect/>
          </a:stretch>
        </p:blipFill>
        <p:spPr>
          <a:xfrm>
            <a:off x="389106" y="1731523"/>
            <a:ext cx="3939703" cy="3278222"/>
          </a:xfrm>
          <a:prstGeom prst="rect">
            <a:avLst/>
          </a:prstGeom>
        </p:spPr>
      </p:pic>
      <p:pic>
        <p:nvPicPr>
          <p:cNvPr id="9" name="Espace réservé du graphique 8"/>
          <p:cNvPicPr>
            <a:picLocks noGrp="1" noChangeAspect="1"/>
          </p:cNvPicPr>
          <p:nvPr>
            <p:ph type="chart" sz="quarter" idx="16"/>
          </p:nvPr>
        </p:nvPicPr>
        <p:blipFill>
          <a:blip r:embed="rId3"/>
          <a:stretch>
            <a:fillRect/>
          </a:stretch>
        </p:blipFill>
        <p:spPr>
          <a:xfrm>
            <a:off x="5006175" y="1731523"/>
            <a:ext cx="3661170" cy="32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68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>Internal MS</AcquiredFrom>
    <IsSearchable xmlns="6d93d202-47fc-4405-873a-cab67cc5f1b2">false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1 Microsoft Managed Content</TrustLevel>
    <MarketSpecific xmlns="6d93d202-47fc-4405-873a-cab67cc5f1b2">false</MarketSpecific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TPNamespace xmlns="6d93d202-47fc-4405-873a-cab67cc5f1b2" xsi:nil="true"/>
    <CampaignTagsTaxHTField0 xmlns="6d93d202-47fc-4405-873a-cab67cc5f1b2">
      <Terms xmlns="http://schemas.microsoft.com/office/infopath/2007/PartnerControls"/>
    </CampaignTagsTaxHTField0>
    <DirectSourceMarket xmlns="6d93d202-47fc-4405-873a-cab67cc5f1b2" xsi:nil="true"/>
    <LocLastLocAttemptVersionLookup xmlns="6d93d202-47fc-4405-873a-cab67cc5f1b2">250539</LocLastLocAttemptVersionLookup>
    <MachineTranslated xmlns="6d93d202-47fc-4405-873a-cab67cc5f1b2">false</MachineTranslated>
    <PlannedPubDate xmlns="6d93d202-47fc-4405-873a-cab67cc5f1b2" xsi:nil="true"/>
    <SubmitterId xmlns="6d93d202-47fc-4405-873a-cab67cc5f1b2" xsi:nil="true"/>
    <Downloads xmlns="6d93d202-47fc-4405-873a-cab67cc5f1b2">0</Downloads>
    <OriginalSourceMarket xmlns="6d93d202-47fc-4405-873a-cab67cc5f1b2" xsi:nil="true"/>
    <PublishTargets xmlns="6d93d202-47fc-4405-873a-cab67cc5f1b2">OfficeOnlineVNext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InternalTagsTaxHTField0 xmlns="6d93d202-47fc-4405-873a-cab67cc5f1b2">
      <Terms xmlns="http://schemas.microsoft.com/office/infopath/2007/PartnerControls"/>
    </InternalTagsTaxHTField0>
    <LastHandOff xmlns="6d93d202-47fc-4405-873a-cab67cc5f1b2" xsi:nil="true"/>
    <LocRecommendedHandoff xmlns="6d93d202-47fc-4405-873a-cab67cc5f1b2" xsi:nil="true"/>
    <BusinessGroup xmlns="6d93d202-47fc-4405-873a-cab67cc5f1b2" xsi:nil="true"/>
    <TPAppVersion xmlns="6d93d202-47fc-4405-873a-cab67cc5f1b2" xsi:nil="true"/>
    <VoteCount xmlns="6d93d202-47fc-4405-873a-cab67cc5f1b2" xsi:nil="true"/>
    <APAuthor xmlns="6d93d202-47fc-4405-873a-cab67cc5f1b2">
      <UserInfo>
        <DisplayName/>
        <AccountId>1229</AccountId>
        <AccountType/>
      </UserInfo>
    </APAuthor>
    <TPCommandLine xmlns="6d93d202-47fc-4405-873a-cab67cc5f1b2" xsi:nil="true"/>
    <UACurrentWords xmlns="6d93d202-47fc-4405-873a-cab67cc5f1b2" xsi:nil="true"/>
    <AssetId xmlns="6d93d202-47fc-4405-873a-cab67cc5f1b2">TP104334741</AssetId>
    <Manager xmlns="6d93d202-47fc-4405-873a-cab67cc5f1b2" xsi:nil="true"/>
    <NumericId xmlns="6d93d202-47fc-4405-873a-cab67cc5f1b2" xsi:nil="true"/>
    <HandoffToMSDN xmlns="6d93d202-47fc-4405-873a-cab67cc5f1b2" xsi:nil="true"/>
    <Markets xmlns="6d93d202-47fc-4405-873a-cab67cc5f1b2"/>
    <UALocComments xmlns="6d93d202-47fc-4405-873a-cab67cc5f1b2" xsi:nil="true"/>
    <UALocRecommendation xmlns="6d93d202-47fc-4405-873a-cab67cc5f1b2">Localize</UALocRecommendation>
    <Component xmlns="64acb2c5-0a2b-4bda-bd34-58e36cbb80d2" xsi:nil="true"/>
    <AssetStart xmlns="6d93d202-47fc-4405-873a-cab67cc5f1b2">2014-05-21T15:12:11+00:00</AssetStart>
    <CrawlForDependencies xmlns="6d93d202-47fc-4405-873a-cab67cc5f1b2">false</CrawlForDependencies>
    <LastModifiedDateTime xmlns="6d93d202-47fc-4405-873a-cab67cc5f1b2" xsi:nil="true"/>
    <LocMarketGroupTiers2 xmlns="6d93d202-47fc-4405-873a-cab67cc5f1b2" xsi:nil="true"/>
    <PublishStatusLookup xmlns="6d93d202-47fc-4405-873a-cab67cc5f1b2">
      <Value>615167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2029-01-01T00:00:00+00:00</AssetExpire>
    <AssetType xmlns="6d93d202-47fc-4405-873a-cab67cc5f1b2" xsi:nil="true"/>
    <IntlLangReviewDate xmlns="6d93d202-47fc-4405-873a-cab67cc5f1b2" xsi:nil="true"/>
    <TPFriendlyName xmlns="6d93d202-47fc-4405-873a-cab67cc5f1b2" xsi:nil="true"/>
    <IntlLangReview xmlns="6d93d202-47fc-4405-873a-cab67cc5f1b2">false</IntlLangReview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BlockPublish xmlns="6d93d202-47fc-4405-873a-cab67cc5f1b2">false</BlockPublish>
    <FriendlyTitle xmlns="6d93d202-47fc-4405-873a-cab67cc5f1b2" xsi:nil="true"/>
    <TPLaunchHelpLinkType xmlns="6d93d202-47fc-4405-873a-cab67cc5f1b2">Template</TPLaunchHelpLinkType>
    <LocComments xmlns="6d93d202-47fc-4405-873a-cab67cc5f1b2" xsi:nil="true"/>
    <Providers xmlns="6d93d202-47fc-4405-873a-cab67cc5f1b2" xsi:nil="true"/>
    <SourceTitle xmlns="6d93d202-47fc-4405-873a-cab67cc5f1b2" xsi:nil="true"/>
    <TemplateTemplateType xmlns="6d93d202-47fc-4405-873a-cab67cc5f1b2">PowerPoint Presentation Template</TemplateTemplateType>
    <TimesCloned xmlns="6d93d202-47fc-4405-873a-cab67cc5f1b2" xsi:nil="true"/>
    <ClipArtFilename xmlns="6d93d202-47fc-4405-873a-cab67cc5f1b2" xsi:nil="true"/>
    <APDescription xmlns="6d93d202-47fc-4405-873a-cab67cc5f1b2">Présentation PowerPoint business sobre et élégante, reposant sur un design avangardiste aux motifs géométriques abstraits.</APDescription>
    <TaxCatchAll xmlns="6d93d202-47fc-4405-873a-cab67cc5f1b2"/>
    <TPApplication xmlns="6d93d202-47fc-4405-873a-cab67cc5f1b2" xsi:nil="true"/>
    <CSXHash xmlns="6d93d202-47fc-4405-873a-cab67cc5f1b2" xsi:nil="true"/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 xsi:nil="true"/>
    <TPLaunchHelpLink xmlns="6d93d202-47fc-4405-873a-cab67cc5f1b2" xsi:nil="true"/>
    <Milestone xmlns="6d93d202-47fc-4405-873a-cab67cc5f1b2" xsi:nil="true"/>
    <OriginalRelease xmlns="6d93d202-47fc-4405-873a-cab67cc5f1b2">15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UANotes xmlns="6d93d202-47fc-4405-873a-cab67cc5f1b2" xsi:nil="true"/>
    <FeatureTagsTaxHTField0 xmlns="6d93d202-47fc-4405-873a-cab67cc5f1b2">
      <Terms xmlns="http://schemas.microsoft.com/office/infopath/2007/PartnerControls"/>
    </FeatureTagsTaxHTField0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 xsi:nil="true"/>
    <Description0 xmlns="64acb2c5-0a2b-4bda-bd34-58e36cbb80d2" xsi:nil="true"/>
    <TPClientViewer xmlns="6d93d202-47fc-4405-873a-cab67cc5f1b2" xsi:nil="true"/>
    <DSATActionTaken xmlns="6d93d202-47fc-4405-873a-cab67cc5f1b2" xsi:nil="true"/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utputCachingOn xmlns="6d93d202-47fc-4405-873a-cab67cc5f1b2">false</OutputCachingOn>
    <ParentAssetId xmlns="6d93d202-47fc-4405-873a-cab67cc5f1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D2ACA8-A7D1-4BB5-938C-60E14DC00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6C2D3C-FA7E-4E05-9BC4-F005A36E2BCE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d93d202-47fc-4405-873a-cab67cc5f1b2"/>
    <ds:schemaRef ds:uri="http://schemas.microsoft.com/office/2006/metadata/properties"/>
    <ds:schemaRef ds:uri="http://schemas.microsoft.com/office/infopath/2007/PartnerControls"/>
    <ds:schemaRef ds:uri="64acb2c5-0a2b-4bda-bd34-58e36cbb80d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137</Words>
  <Application>Microsoft Office PowerPoint</Application>
  <PresentationFormat>Affichage à l'écran (16:9)</PresentationFormat>
  <Paragraphs>25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 Black</vt:lpstr>
      <vt:lpstr>Segoe UI Semilight</vt:lpstr>
      <vt:lpstr>SegoeBook</vt:lpstr>
      <vt:lpstr>Thème Office</vt:lpstr>
      <vt:lpstr>Extraction de donnée via une API</vt:lpstr>
      <vt:lpstr>Choix de l’api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2021-01-04T12:46:21Z</dcterms:created>
  <dcterms:modified xsi:type="dcterms:W3CDTF">2021-01-06T14:20:18Z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</Properties>
</file>