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6"/>
  </p:notesMasterIdLst>
  <p:sldIdLst>
    <p:sldId id="256" r:id="rId2"/>
    <p:sldId id="258" r:id="rId3"/>
    <p:sldId id="275" r:id="rId4"/>
    <p:sldId id="276" r:id="rId5"/>
    <p:sldId id="277" r:id="rId6"/>
    <p:sldId id="278" r:id="rId7"/>
    <p:sldId id="279" r:id="rId8"/>
    <p:sldId id="289" r:id="rId9"/>
    <p:sldId id="291" r:id="rId10"/>
    <p:sldId id="292" r:id="rId11"/>
    <p:sldId id="293" r:id="rId12"/>
    <p:sldId id="294" r:id="rId13"/>
    <p:sldId id="295" r:id="rId14"/>
    <p:sldId id="274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 autoAdjust="0"/>
    <p:restoredTop sz="94656" autoAdjust="0"/>
  </p:normalViewPr>
  <p:slideViewPr>
    <p:cSldViewPr>
      <p:cViewPr varScale="1">
        <p:scale>
          <a:sx n="81" d="100"/>
          <a:sy n="81" d="100"/>
        </p:scale>
        <p:origin x="105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92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773CA-D548-40FF-8A0B-A42F55A867BF}" type="datetimeFigureOut">
              <a:rPr lang="fr-FR" smtClean="0"/>
              <a:t>16/04/2022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4B08F-997B-45E4-83C8-D3D2DD6DAD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1569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B08F-997B-45E4-83C8-D3D2DD6DADE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292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16/04/2022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16/04/2022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16/04/2022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16/04/2022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16/04/2022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16/04/2022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16/04/2022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16/04/2022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16/04/2022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16/04/2022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16/04/2022</a:t>
            </a:fld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16/04/2022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5536" y="692696"/>
            <a:ext cx="7772400" cy="2304256"/>
          </a:xfrm>
        </p:spPr>
        <p:txBody>
          <a:bodyPr>
            <a:normAutofit/>
          </a:bodyPr>
          <a:lstStyle/>
          <a:p>
            <a:pPr algn="ctr"/>
            <a:r>
              <a:rPr lang="fr-FR" sz="28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</a:t>
            </a:r>
            <a:r>
              <a:rPr lang="fr-FR" sz="2800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Warehouse</a:t>
            </a:r>
            <a:r>
              <a:rPr lang="fr-FR" sz="28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8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</a:t>
            </a:r>
            <a:br>
              <a:rPr lang="fr-FR" sz="28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28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Gestion production</a:t>
            </a:r>
            <a:endParaRPr lang="fr-FR" sz="28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3568" y="3356992"/>
            <a:ext cx="6400800" cy="1752600"/>
          </a:xfrm>
        </p:spPr>
        <p:txBody>
          <a:bodyPr>
            <a:normAutofit lnSpcReduction="10000"/>
          </a:bodyPr>
          <a:lstStyle/>
          <a:p>
            <a:pPr algn="ctr"/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            Elaborée par:</a:t>
            </a:r>
          </a:p>
          <a:p>
            <a:pPr algn="ctr"/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           Fatma </a:t>
            </a:r>
            <a:r>
              <a:rPr lang="fr-FR" sz="2400" dirty="0" err="1" smtClean="0">
                <a:solidFill>
                  <a:schemeClr val="tx2">
                    <a:lumMod val="75000"/>
                  </a:schemeClr>
                </a:solidFill>
              </a:rPr>
              <a:t>elbehi</a:t>
            </a:r>
            <a:endParaRPr lang="fr-FR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             Encadrée par:</a:t>
            </a:r>
          </a:p>
          <a:p>
            <a:pPr algn="ctr"/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         </a:t>
            </a:r>
            <a:r>
              <a:rPr lang="fr-FR" sz="2400" dirty="0" err="1" smtClean="0">
                <a:solidFill>
                  <a:schemeClr val="tx2">
                    <a:lumMod val="75000"/>
                  </a:schemeClr>
                </a:solidFill>
              </a:rPr>
              <a:t>Safa</a:t>
            </a: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FR" sz="2400" dirty="0" err="1" smtClean="0">
                <a:solidFill>
                  <a:schemeClr val="tx2">
                    <a:lumMod val="75000"/>
                  </a:schemeClr>
                </a:solidFill>
              </a:rPr>
              <a:t>Fennia</a:t>
            </a:r>
            <a:endParaRPr lang="fr-FR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32" name="Picture 8" descr="ITBS - Home | Faceboo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725144"/>
            <a:ext cx="2736304" cy="204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96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TUNISIE. Dans l'enfer des couloirs de la mort – Enquête de Samy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326449" y="1417638"/>
            <a:ext cx="7750751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1600" b="1" dirty="0" smtClean="0"/>
              <a:t>4. Réaliser Table </a:t>
            </a:r>
            <a:r>
              <a:rPr lang="fr-FR" sz="1600" b="1" dirty="0" err="1" smtClean="0"/>
              <a:t>Fact</a:t>
            </a:r>
            <a:r>
              <a:rPr lang="fr-FR" sz="1600" b="1" dirty="0" smtClean="0"/>
              <a:t> « Production »</a:t>
            </a:r>
          </a:p>
          <a:p>
            <a:pPr lvl="0"/>
            <a:endParaRPr lang="fr-FR" sz="16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Extraire Data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1600" dirty="0"/>
              <a:t>Remplir données manquantes </a:t>
            </a:r>
            <a:endParaRPr lang="fr-FR" sz="16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Supprimer les doublons</a:t>
            </a:r>
            <a:r>
              <a:rPr lang="fr-FR" sz="1600" dirty="0"/>
              <a:t> </a:t>
            </a:r>
            <a:endParaRPr lang="fr-FR" sz="16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Agréger </a:t>
            </a:r>
            <a:r>
              <a:rPr lang="fr-FR" sz="1600" dirty="0"/>
              <a:t>Data </a:t>
            </a:r>
            <a:endParaRPr lang="fr-FR" sz="16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Jointure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Stocker dans un OLE DB DESTINATION </a:t>
            </a:r>
            <a:endParaRPr lang="fr-FR" sz="1600" dirty="0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fr-FR" dirty="0" smtClean="0"/>
              <a:t>Travail abordées</a:t>
            </a:r>
            <a:endParaRPr lang="fr-FR" dirty="0"/>
          </a:p>
        </p:txBody>
      </p:sp>
      <p:pic>
        <p:nvPicPr>
          <p:cNvPr id="7" name="Image 6"/>
          <p:cNvPicPr/>
          <p:nvPr/>
        </p:nvPicPr>
        <p:blipFill>
          <a:blip r:embed="rId2"/>
          <a:stretch>
            <a:fillRect/>
          </a:stretch>
        </p:blipFill>
        <p:spPr>
          <a:xfrm>
            <a:off x="4932040" y="2297905"/>
            <a:ext cx="298132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8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TUNISIE. Dans l'enfer des couloirs de la mort – Enquête de Samy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326449" y="1417638"/>
            <a:ext cx="7750751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1600" b="1" dirty="0"/>
              <a:t>5</a:t>
            </a:r>
            <a:r>
              <a:rPr lang="fr-FR" sz="1600" b="1" dirty="0" smtClean="0"/>
              <a:t>. Préparer un rapport avec Power BI</a:t>
            </a:r>
          </a:p>
          <a:p>
            <a:pPr lvl="0"/>
            <a:endParaRPr lang="fr-FR" sz="16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1600" dirty="0"/>
              <a:t>Rend par </a:t>
            </a:r>
            <a:r>
              <a:rPr lang="fr-FR" sz="1600" dirty="0" err="1"/>
              <a:t>nom_site</a:t>
            </a:r>
            <a:endParaRPr lang="fr-FR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1600" dirty="0"/>
              <a:t>Objectif par date et </a:t>
            </a:r>
            <a:r>
              <a:rPr lang="fr-FR" sz="1600" dirty="0" err="1"/>
              <a:t>nom_employé</a:t>
            </a:r>
            <a:endParaRPr lang="fr-FR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1600" dirty="0" err="1"/>
              <a:t>Qte_produits</a:t>
            </a:r>
            <a:r>
              <a:rPr lang="fr-FR" sz="1600" dirty="0"/>
              <a:t>, rend et </a:t>
            </a:r>
            <a:r>
              <a:rPr lang="fr-FR" sz="1600" dirty="0" err="1"/>
              <a:t>min_produit</a:t>
            </a:r>
            <a:r>
              <a:rPr lang="fr-FR" sz="1600" dirty="0"/>
              <a:t> par date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1600" dirty="0"/>
              <a:t>Absence par </a:t>
            </a:r>
            <a:r>
              <a:rPr lang="fr-FR" sz="1600" dirty="0" err="1"/>
              <a:t>week</a:t>
            </a:r>
            <a:endParaRPr lang="fr-FR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1600" dirty="0"/>
              <a:t>Ecart par </a:t>
            </a:r>
            <a:r>
              <a:rPr lang="fr-FR" sz="1600" dirty="0" err="1"/>
              <a:t>nom_chaine</a:t>
            </a:r>
            <a:endParaRPr lang="fr-FR" sz="1600" dirty="0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fr-FR" dirty="0" smtClean="0"/>
              <a:t>Travail abordées</a:t>
            </a:r>
            <a:endParaRPr lang="fr-FR" dirty="0"/>
          </a:p>
        </p:txBody>
      </p:sp>
      <p:pic>
        <p:nvPicPr>
          <p:cNvPr id="6" name="Imag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547664" y="3295075"/>
            <a:ext cx="6276975" cy="319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50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TUNISIE. Dans l'enfer des couloirs de la mort – Enquête de Samy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326449" y="1417638"/>
            <a:ext cx="77507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 smtClean="0"/>
              <a:t>6. Publier ce rapport </a:t>
            </a:r>
            <a:r>
              <a:rPr lang="fr-FR" sz="1600" b="1" dirty="0"/>
              <a:t>sur power bi report service </a:t>
            </a:r>
            <a:endParaRPr lang="fr-FR" sz="1600" b="1" dirty="0" smtClean="0"/>
          </a:p>
          <a:p>
            <a:endParaRPr lang="fr-FR" sz="1600" b="1" dirty="0" smtClean="0"/>
          </a:p>
          <a:p>
            <a:r>
              <a:rPr lang="fr-FR" sz="1600" dirty="0"/>
              <a:t>C’est une solution </a:t>
            </a:r>
            <a:r>
              <a:rPr lang="fr-FR" sz="1600" dirty="0" err="1"/>
              <a:t>cloud</a:t>
            </a:r>
            <a:r>
              <a:rPr lang="fr-FR" sz="1600" dirty="0"/>
              <a:t>, on peut l’exporter sous forme </a:t>
            </a:r>
            <a:r>
              <a:rPr lang="fr-FR" sz="1600" dirty="0" err="1"/>
              <a:t>pdf</a:t>
            </a:r>
            <a:r>
              <a:rPr lang="fr-FR" sz="1600" dirty="0"/>
              <a:t>, power point et </a:t>
            </a:r>
            <a:r>
              <a:rPr lang="fr-FR" sz="1600" dirty="0" err="1"/>
              <a:t>excel</a:t>
            </a:r>
            <a:r>
              <a:rPr lang="fr-FR" sz="1600" dirty="0"/>
              <a:t>.</a:t>
            </a:r>
          </a:p>
          <a:p>
            <a:pPr lvl="0"/>
            <a:endParaRPr lang="fr-FR" sz="1600" b="1" dirty="0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fr-FR" dirty="0" smtClean="0"/>
              <a:t>Travail abordées</a:t>
            </a:r>
            <a:endParaRPr lang="fr-FR" dirty="0"/>
          </a:p>
        </p:txBody>
      </p:sp>
      <p:pic>
        <p:nvPicPr>
          <p:cNvPr id="7" name="Image 6"/>
          <p:cNvPicPr/>
          <p:nvPr/>
        </p:nvPicPr>
        <p:blipFill>
          <a:blip r:embed="rId2"/>
          <a:stretch>
            <a:fillRect/>
          </a:stretch>
        </p:blipFill>
        <p:spPr>
          <a:xfrm>
            <a:off x="745316" y="2674938"/>
            <a:ext cx="6913016" cy="372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46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TUNISIE. Dans l'enfer des couloirs de la mort – Enquête de Samy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326449" y="1417638"/>
            <a:ext cx="77507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/>
              <a:t>Pour </a:t>
            </a:r>
            <a:r>
              <a:rPr lang="fr-FR" sz="1600" dirty="0"/>
              <a:t>la réalisation de ce projet j'ai essayé de nombreux outils comme SQL server Data </a:t>
            </a:r>
            <a:r>
              <a:rPr lang="fr-FR" sz="1600" dirty="0" err="1"/>
              <a:t>tool</a:t>
            </a:r>
            <a:r>
              <a:rPr lang="fr-FR" sz="1600" dirty="0"/>
              <a:t> , </a:t>
            </a:r>
            <a:r>
              <a:rPr lang="fr-FR" sz="1600" dirty="0" err="1"/>
              <a:t>Sql</a:t>
            </a:r>
            <a:r>
              <a:rPr lang="fr-FR" sz="1600" dirty="0"/>
              <a:t> Server management </a:t>
            </a:r>
            <a:r>
              <a:rPr lang="fr-FR" sz="1600" dirty="0" err="1"/>
              <a:t>tool</a:t>
            </a:r>
            <a:r>
              <a:rPr lang="fr-FR" sz="1600" dirty="0"/>
              <a:t> et aussi pour la partie </a:t>
            </a:r>
            <a:r>
              <a:rPr lang="fr-FR" sz="1600" dirty="0" err="1"/>
              <a:t>reporting</a:t>
            </a:r>
            <a:r>
              <a:rPr lang="fr-FR" sz="1600" dirty="0"/>
              <a:t> j'ai découvert Power BI qui m'a apporté de nombreuses connaissances dans le domaine BI.</a:t>
            </a:r>
          </a:p>
          <a:p>
            <a:pPr lvl="0"/>
            <a:endParaRPr lang="fr-FR" sz="1600" b="1" dirty="0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fr-FR" dirty="0" smtClean="0"/>
              <a:t>Outils utilisées 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752156"/>
            <a:ext cx="2333758" cy="1736998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2674938"/>
            <a:ext cx="2146432" cy="179444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521" y="5157192"/>
            <a:ext cx="3119604" cy="99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66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6" name="Picture 2" descr="4570book | Clipart Merci De Votre Attention in pack #58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0" y="0"/>
            <a:ext cx="844453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71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TUNISIE. Dans l'enfer des couloirs de la mort – Enquête de Samy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26449" y="1531938"/>
            <a:ext cx="775075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fr-FR" sz="1600" b="1" dirty="0" smtClean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Introduction</a:t>
            </a:r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fr-FR" sz="1600" b="1" dirty="0" smtClean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Problématique</a:t>
            </a:r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fr-FR" sz="1600" b="1" dirty="0" smtClean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Solution</a:t>
            </a:r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fr-FR" sz="1600" b="1" dirty="0" smtClean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Modèle Data </a:t>
            </a:r>
            <a:r>
              <a:rPr lang="fr-FR" sz="1600" b="1" dirty="0" err="1" smtClean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Warehouse</a:t>
            </a:r>
            <a:endParaRPr lang="fr-FR" sz="1600" b="1" dirty="0" smtClean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fr-FR" sz="1600" b="1" dirty="0" smtClean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Travail abordées</a:t>
            </a:r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fr-FR" sz="1600" b="1" dirty="0" smtClean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Outils utilisées 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3954562"/>
            <a:ext cx="2020865" cy="193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39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TUNISIE. Dans l'enfer des couloirs de la mort – Enquête de Samy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391824" y="1916832"/>
            <a:ext cx="775075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b="1" dirty="0" smtClean="0"/>
              <a:t>Notre Besoin</a:t>
            </a:r>
          </a:p>
          <a:p>
            <a:pPr>
              <a:lnSpc>
                <a:spcPct val="150000"/>
              </a:lnSpc>
            </a:pPr>
            <a:r>
              <a:rPr lang="fr-FR" sz="1600" dirty="0" smtClean="0"/>
              <a:t>Stocker </a:t>
            </a:r>
            <a:r>
              <a:rPr lang="fr-FR" sz="1600" dirty="0"/>
              <a:t>différents produits dans un espace central vous permettant d'obtenir celui qui apporte la meilleure rentabilité avec un objectif fixé au préalable.</a:t>
            </a:r>
          </a:p>
          <a:p>
            <a:pPr fontAlgn="base">
              <a:lnSpc>
                <a:spcPct val="150000"/>
              </a:lnSpc>
            </a:pPr>
            <a:endParaRPr lang="fr-FR" sz="1600" b="1" dirty="0" smtClean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3901991"/>
            <a:ext cx="3183658" cy="239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2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TUNISIE. Dans l'enfer des couloirs de la mort – Enquête de Samy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26449" y="1531938"/>
            <a:ext cx="7750751" cy="1162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fr-FR" sz="1600" b="1" dirty="0" smtClean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Problématique:</a:t>
            </a:r>
          </a:p>
          <a:p>
            <a:pPr>
              <a:lnSpc>
                <a:spcPct val="150000"/>
              </a:lnSpc>
            </a:pPr>
            <a:r>
              <a:rPr lang="fr-FR" sz="1600" dirty="0"/>
              <a:t>Manque d'informations sur le rendement de production par entreprise et s'il y a eu une augmentation ou une diminution de la production du produit.</a:t>
            </a: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fr-FR" dirty="0" smtClean="0"/>
              <a:t>Problématique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138" y="3645024"/>
            <a:ext cx="3332185" cy="249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05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TUNISIE. Dans l'enfer des couloirs de la mort – Enquête de Samy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26449" y="1531938"/>
            <a:ext cx="775075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fr-FR" sz="1600" b="1" dirty="0" smtClean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Solution</a:t>
            </a:r>
          </a:p>
          <a:p>
            <a:pPr fontAlgn="base">
              <a:lnSpc>
                <a:spcPct val="150000"/>
              </a:lnSpc>
            </a:pPr>
            <a:r>
              <a:rPr lang="fr-FR" sz="1600" dirty="0"/>
              <a:t>Pour avoir une idée claire et précise de nos données de production, nous allons créer un </a:t>
            </a:r>
            <a:r>
              <a:rPr lang="fr-FR" sz="1600" dirty="0" smtClean="0"/>
              <a:t>système décisionnelle où </a:t>
            </a:r>
            <a:r>
              <a:rPr lang="fr-FR" sz="1600" dirty="0"/>
              <a:t>nous stockerons les différentes sources de données dont nous disposons, puis les traiterons de manière pratique pour enfin obtenir une réponse à notre carence</a:t>
            </a:r>
            <a:r>
              <a:rPr lang="fr-FR" sz="1600" dirty="0" smtClean="0"/>
              <a:t>.</a:t>
            </a:r>
          </a:p>
          <a:p>
            <a:pPr fontAlgn="base">
              <a:lnSpc>
                <a:spcPct val="150000"/>
              </a:lnSpc>
            </a:pPr>
            <a:endParaRPr lang="fr-FR" sz="1600" dirty="0"/>
          </a:p>
          <a:p>
            <a:pPr fontAlgn="base">
              <a:lnSpc>
                <a:spcPct val="150000"/>
              </a:lnSpc>
            </a:pPr>
            <a:r>
              <a:rPr lang="fr-FR" sz="1600" b="1" dirty="0"/>
              <a:t>KPI</a:t>
            </a:r>
          </a:p>
          <a:p>
            <a:pPr fontAlgn="base">
              <a:lnSpc>
                <a:spcPct val="150000"/>
              </a:lnSpc>
            </a:pPr>
            <a:r>
              <a:rPr lang="fr-FR" sz="1600" dirty="0" smtClean="0"/>
              <a:t>Rend </a:t>
            </a:r>
            <a:r>
              <a:rPr lang="fr-FR" sz="1600" dirty="0"/>
              <a:t>,Ecart, Quantité des produits, Objectif ,</a:t>
            </a:r>
            <a:r>
              <a:rPr lang="fr-FR" sz="1600" dirty="0" err="1"/>
              <a:t>Nbre</a:t>
            </a:r>
            <a:r>
              <a:rPr lang="fr-FR" sz="1600" dirty="0"/>
              <a:t> de chaine</a:t>
            </a:r>
          </a:p>
          <a:p>
            <a:pPr fontAlgn="base">
              <a:lnSpc>
                <a:spcPct val="150000"/>
              </a:lnSpc>
            </a:pPr>
            <a:r>
              <a:rPr lang="fr-FR" sz="1600" b="1" dirty="0"/>
              <a:t>Les axes d’analyses </a:t>
            </a:r>
          </a:p>
          <a:p>
            <a:pPr fontAlgn="base">
              <a:lnSpc>
                <a:spcPct val="150000"/>
              </a:lnSpc>
            </a:pPr>
            <a:r>
              <a:rPr lang="fr-FR" sz="1600" dirty="0"/>
              <a:t>Dates, Site/</a:t>
            </a:r>
            <a:r>
              <a:rPr lang="fr-FR" sz="1600" dirty="0" err="1"/>
              <a:t>Societe</a:t>
            </a:r>
            <a:r>
              <a:rPr lang="fr-FR" sz="1600" dirty="0"/>
              <a:t>, Atelier , Chaine, </a:t>
            </a:r>
            <a:r>
              <a:rPr lang="fr-FR" sz="1600" dirty="0" smtClean="0"/>
              <a:t>Activité, </a:t>
            </a:r>
            <a:r>
              <a:rPr lang="fr-FR" sz="1600" dirty="0"/>
              <a:t>Semaine, </a:t>
            </a:r>
            <a:r>
              <a:rPr lang="fr-FR" sz="1600" dirty="0" smtClean="0"/>
              <a:t>Employé.</a:t>
            </a:r>
          </a:p>
          <a:p>
            <a:pPr fontAlgn="base">
              <a:lnSpc>
                <a:spcPct val="150000"/>
              </a:lnSpc>
            </a:pPr>
            <a:endParaRPr lang="fr-FR" sz="1600" dirty="0"/>
          </a:p>
          <a:p>
            <a:pPr fontAlgn="base">
              <a:lnSpc>
                <a:spcPct val="150000"/>
              </a:lnSpc>
            </a:pPr>
            <a:endParaRPr lang="fr-FR" sz="1600" b="1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fontAlgn="base">
              <a:lnSpc>
                <a:spcPct val="150000"/>
              </a:lnSpc>
            </a:pPr>
            <a:endParaRPr lang="fr-FR" sz="1600" b="1" dirty="0" smtClean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fr-FR" dirty="0" smtClean="0"/>
              <a:t>Solution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110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TUNISIE. Dans l'enfer des couloirs de la mort – Enquête de Samy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326449" y="1531938"/>
            <a:ext cx="77507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/>
              <a:t>J’ai </a:t>
            </a:r>
            <a:r>
              <a:rPr lang="fr-FR" sz="1600" dirty="0"/>
              <a:t>choisi le modèle en Etoile pour la structuration de notre Data </a:t>
            </a:r>
            <a:r>
              <a:rPr lang="fr-FR" sz="1600" dirty="0" err="1"/>
              <a:t>Warehouse</a:t>
            </a:r>
            <a:r>
              <a:rPr lang="fr-FR" sz="1600" dirty="0"/>
              <a:t> pour faciliter la navigation entre les dimensions et minimiser le nombre de jointure.</a:t>
            </a: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fr-FR" dirty="0" smtClean="0"/>
              <a:t>Modèle DW</a:t>
            </a:r>
            <a:endParaRPr lang="fr-FR" dirty="0"/>
          </a:p>
        </p:txBody>
      </p:sp>
      <p:pic>
        <p:nvPicPr>
          <p:cNvPr id="6" name="Imag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636" y="2492896"/>
            <a:ext cx="5286375" cy="378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48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TUNISIE. Dans l'enfer des couloirs de la mort – Enquête de Samy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326449" y="1531938"/>
            <a:ext cx="77507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fr-FR" sz="1600" b="1" dirty="0"/>
              <a:t>Créer la base avec les </a:t>
            </a:r>
            <a:r>
              <a:rPr lang="fr-FR" sz="1600" b="1" dirty="0" smtClean="0"/>
              <a:t>tables</a:t>
            </a:r>
            <a:endParaRPr lang="fr-FR" sz="1600" b="1" dirty="0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fr-FR" dirty="0" smtClean="0"/>
              <a:t>Travail abordées</a:t>
            </a:r>
            <a:endParaRPr lang="fr-FR" dirty="0"/>
          </a:p>
        </p:txBody>
      </p:sp>
      <p:pic>
        <p:nvPicPr>
          <p:cNvPr id="6" name="Image 5"/>
          <p:cNvPicPr/>
          <p:nvPr/>
        </p:nvPicPr>
        <p:blipFill>
          <a:blip r:embed="rId2"/>
          <a:stretch>
            <a:fillRect/>
          </a:stretch>
        </p:blipFill>
        <p:spPr>
          <a:xfrm>
            <a:off x="3035328" y="2132856"/>
            <a:ext cx="2688799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47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TUNISIE. Dans l'enfer des couloirs de la mort – Enquête de Samy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326449" y="1531938"/>
            <a:ext cx="77507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1600" b="1" dirty="0" smtClean="0"/>
              <a:t>2.  Préparer </a:t>
            </a:r>
            <a:r>
              <a:rPr lang="fr-FR" sz="1600" b="1" dirty="0"/>
              <a:t>les dimensions</a:t>
            </a: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fr-FR" dirty="0" smtClean="0"/>
              <a:t>Travail abordées</a:t>
            </a:r>
            <a:endParaRPr lang="fr-FR" dirty="0"/>
          </a:p>
        </p:txBody>
      </p:sp>
      <p:pic>
        <p:nvPicPr>
          <p:cNvPr id="7" name="Imag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763688" y="2420888"/>
            <a:ext cx="5299075" cy="306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11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TUNISIE. Dans l'enfer des couloirs de la mort – Enquête de Samy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326449" y="1417638"/>
            <a:ext cx="775075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1600" b="1" dirty="0" smtClean="0"/>
              <a:t>3. Réaliser Data Flow </a:t>
            </a:r>
            <a:r>
              <a:rPr lang="fr-FR" sz="1600" b="1" dirty="0" err="1" smtClean="0"/>
              <a:t>Task</a:t>
            </a:r>
            <a:r>
              <a:rPr lang="fr-FR" sz="1600" b="1" dirty="0" smtClean="0"/>
              <a:t> de chaque dimension</a:t>
            </a:r>
          </a:p>
          <a:p>
            <a:pPr lvl="0"/>
            <a:endParaRPr lang="fr-FR" sz="16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Extraire Data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1600" dirty="0"/>
              <a:t>Remplir données manquantes </a:t>
            </a:r>
            <a:endParaRPr lang="fr-FR" sz="16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Supprimer les doublons</a:t>
            </a:r>
            <a:r>
              <a:rPr lang="fr-FR" sz="1600" dirty="0"/>
              <a:t> </a:t>
            </a:r>
            <a:endParaRPr lang="fr-FR" sz="16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Jointure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Stocker dans un OLE DB DESTINATION </a:t>
            </a:r>
            <a:endParaRPr lang="fr-FR" sz="1600" dirty="0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fr-FR" dirty="0" smtClean="0"/>
              <a:t>Travail abordées</a:t>
            </a:r>
            <a:endParaRPr lang="fr-FR" dirty="0"/>
          </a:p>
        </p:txBody>
      </p:sp>
      <p:pic>
        <p:nvPicPr>
          <p:cNvPr id="6" name="Image 5"/>
          <p:cNvPicPr/>
          <p:nvPr/>
        </p:nvPicPr>
        <p:blipFill>
          <a:blip r:embed="rId2"/>
          <a:stretch>
            <a:fillRect/>
          </a:stretch>
        </p:blipFill>
        <p:spPr>
          <a:xfrm>
            <a:off x="3995936" y="3645024"/>
            <a:ext cx="4233377" cy="29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35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tiguïté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tiguïté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932</TotalTime>
  <Words>320</Words>
  <Application>Microsoft Office PowerPoint</Application>
  <PresentationFormat>Affichage à l'écran (4:3)</PresentationFormat>
  <Paragraphs>65</Paragraphs>
  <Slides>14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</vt:lpstr>
      <vt:lpstr>Helvetica</vt:lpstr>
      <vt:lpstr>Contiguïté</vt:lpstr>
      <vt:lpstr>Data Warehouse Project Gestion production</vt:lpstr>
      <vt:lpstr>Plan</vt:lpstr>
      <vt:lpstr>Introduction</vt:lpstr>
      <vt:lpstr>Problématique</vt:lpstr>
      <vt:lpstr>Solution</vt:lpstr>
      <vt:lpstr>Modèle DW</vt:lpstr>
      <vt:lpstr>Travail abordées</vt:lpstr>
      <vt:lpstr>Travail abordées</vt:lpstr>
      <vt:lpstr>Travail abordées</vt:lpstr>
      <vt:lpstr>Travail abordées</vt:lpstr>
      <vt:lpstr>Travail abordées</vt:lpstr>
      <vt:lpstr>Travail abordées</vt:lpstr>
      <vt:lpstr>Outils utilisées 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Fouille des données &amp; Machine Learning:   Prédiction des profiles à risque  Assurance Vie</dc:title>
  <dc:creator>Asus</dc:creator>
  <cp:lastModifiedBy>ASUS</cp:lastModifiedBy>
  <cp:revision>105</cp:revision>
  <dcterms:created xsi:type="dcterms:W3CDTF">2020-05-08T21:50:05Z</dcterms:created>
  <dcterms:modified xsi:type="dcterms:W3CDTF">2022-04-16T10:30:53Z</dcterms:modified>
</cp:coreProperties>
</file>