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20"/>
  </p:notesMasterIdLst>
  <p:sldIdLst>
    <p:sldId id="256" r:id="rId3"/>
    <p:sldId id="289" r:id="rId4"/>
    <p:sldId id="287" r:id="rId5"/>
    <p:sldId id="259" r:id="rId6"/>
    <p:sldId id="280" r:id="rId7"/>
    <p:sldId id="290" r:id="rId8"/>
    <p:sldId id="291" r:id="rId9"/>
    <p:sldId id="264" r:id="rId10"/>
    <p:sldId id="293" r:id="rId11"/>
    <p:sldId id="292" r:id="rId12"/>
    <p:sldId id="294" r:id="rId13"/>
    <p:sldId id="295" r:id="rId14"/>
    <p:sldId id="296" r:id="rId15"/>
    <p:sldId id="299" r:id="rId16"/>
    <p:sldId id="300" r:id="rId17"/>
    <p:sldId id="297" r:id="rId18"/>
    <p:sldId id="298" r:id="rId19"/>
  </p:sldIdLst>
  <p:sldSz cx="9144000" cy="5143500" type="screen16x9"/>
  <p:notesSz cx="6858000" cy="9144000"/>
  <p:embeddedFontLst>
    <p:embeddedFont>
      <p:font typeface="Roboto Condensed" panose="020B0604020202020204" charset="0"/>
      <p:regular r:id="rId21"/>
      <p:bold r:id="rId22"/>
      <p:italic r:id="rId23"/>
      <p:boldItalic r:id="rId24"/>
    </p:embeddedFont>
    <p:embeddedFont>
      <p:font typeface="Fira Sans Extra Condensed" panose="020B0604020202020204" charset="0"/>
      <p:regular r:id="rId25"/>
      <p:bold r:id="rId26"/>
      <p:italic r:id="rId27"/>
      <p:boldItalic r:id="rId28"/>
    </p:embeddedFont>
    <p:embeddedFont>
      <p:font typeface="Proxima Nova Semibold" panose="020B0604020202020204" charset="0"/>
      <p:regular r:id="rId29"/>
      <p:bold r:id="rId30"/>
      <p:boldItalic r:id="rId31"/>
    </p:embeddedFont>
    <p:embeddedFont>
      <p:font typeface="Helvetica" panose="020B0604020202020204" pitchFamily="34" charset="0"/>
      <p:regular r:id="rId32"/>
      <p:bold r:id="rId33"/>
      <p:italic r:id="rId34"/>
      <p:boldItalic r:id="rId35"/>
    </p:embeddedFont>
    <p:embeddedFont>
      <p:font typeface="Proxima Nova" panose="020B0604020202020204" charset="0"/>
      <p:regular r:id="rId36"/>
      <p:bold r:id="rId37"/>
      <p:italic r:id="rId38"/>
      <p:boldItalic r:id="rId39"/>
    </p:embeddedFont>
    <p:embeddedFont>
      <p:font typeface="Fira Sans Extra Condensed Medium" panose="020B0604020202020204" charset="0"/>
      <p:regular r:id="rId40"/>
      <p:bold r:id="rId41"/>
      <p:italic r:id="rId42"/>
      <p:boldItalic r:id="rId43"/>
    </p:embeddedFont>
    <p:embeddedFont>
      <p:font typeface="ＭＳ Ｐゴシック" panose="020B0600070205080204" pitchFamily="34" charset="-128"/>
      <p:regular r:id="rId44"/>
    </p:embeddedFont>
    <p:embeddedFont>
      <p:font typeface="Fira Sans" panose="020B0604020202020204" charset="0"/>
      <p:regular r:id="rId45"/>
      <p:bold r:id="rId46"/>
      <p:italic r:id="rId47"/>
      <p:boldItalic r:id="rId48"/>
    </p:embeddedFont>
    <p:embeddedFont>
      <p:font typeface="Big Shoulders Text" panose="020B0604020202020204" charset="0"/>
      <p:regular r:id="rId49"/>
      <p:bold r:id="rId50"/>
    </p:embeddedFont>
    <p:embeddedFont>
      <p:font typeface="Century Gothic" panose="020B0502020202020204" pitchFamily="34" charset="0"/>
      <p:regular r:id="rId51"/>
      <p:bold r:id="rId52"/>
      <p:italic r:id="rId53"/>
      <p:boldItalic r:id="rId54"/>
    </p:embeddedFont>
    <p:embeddedFont>
      <p:font typeface="Big Shoulders Text SemiBold" panose="020B0604020202020204" charset="0"/>
      <p:regular r:id="rId55"/>
      <p:bold r:id="rId56"/>
    </p:embeddedFont>
    <p:embeddedFont>
      <p:font typeface="Roboto" panose="020B0604020202020204"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30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font" Target="fonts/font27.fntdata"/><Relationship Id="rId50" Type="http://schemas.openxmlformats.org/officeDocument/2006/relationships/font" Target="fonts/font30.fntdata"/><Relationship Id="rId55" Type="http://schemas.openxmlformats.org/officeDocument/2006/relationships/font" Target="fonts/font35.fntdata"/><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9.fntdata"/><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font" Target="fonts/font25.fntdata"/><Relationship Id="rId53" Type="http://schemas.openxmlformats.org/officeDocument/2006/relationships/font" Target="fonts/font33.fntdata"/><Relationship Id="rId58" Type="http://schemas.openxmlformats.org/officeDocument/2006/relationships/font" Target="fonts/font38.fntdata"/><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font" Target="fonts/font28.fntdata"/><Relationship Id="rId56" Type="http://schemas.openxmlformats.org/officeDocument/2006/relationships/font" Target="fonts/font36.fntdata"/><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31.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font" Target="fonts/font26.fntdata"/><Relationship Id="rId59" Type="http://schemas.openxmlformats.org/officeDocument/2006/relationships/font" Target="fonts/font39.fntdata"/><Relationship Id="rId20" Type="http://schemas.openxmlformats.org/officeDocument/2006/relationships/notesMaster" Target="notesMasters/notesMaster1.xml"/><Relationship Id="rId41" Type="http://schemas.openxmlformats.org/officeDocument/2006/relationships/font" Target="fonts/font21.fntdata"/><Relationship Id="rId54" Type="http://schemas.openxmlformats.org/officeDocument/2006/relationships/font" Target="fonts/font34.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49" Type="http://schemas.openxmlformats.org/officeDocument/2006/relationships/font" Target="fonts/font29.fntdata"/><Relationship Id="rId57" Type="http://schemas.openxmlformats.org/officeDocument/2006/relationships/font" Target="fonts/font37.fntdata"/><Relationship Id="rId10" Type="http://schemas.openxmlformats.org/officeDocument/2006/relationships/slide" Target="slides/slide8.xml"/><Relationship Id="rId31" Type="http://schemas.openxmlformats.org/officeDocument/2006/relationships/font" Target="fonts/font11.fntdata"/><Relationship Id="rId44" Type="http://schemas.openxmlformats.org/officeDocument/2006/relationships/font" Target="fonts/font24.fntdata"/><Relationship Id="rId52" Type="http://schemas.openxmlformats.org/officeDocument/2006/relationships/font" Target="fonts/font32.fntdata"/><Relationship Id="rId60" Type="http://schemas.openxmlformats.org/officeDocument/2006/relationships/font" Target="fonts/font40.fntdata"/><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810185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634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91f78a36b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91f78a36b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1519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91f78a36b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91f78a36b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1315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9623b4f710_1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9623b4f710_1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6389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9623b4f710_1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9623b4f710_1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1874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9623b4f710_1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9623b4f710_1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9360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9623b4f710_1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9623b4f710_1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326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12484876951_0_3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12484876951_0_3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6794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9623b4f710_1_5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9623b4f710_1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317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2"/>
        <p:cNvGrpSpPr/>
        <p:nvPr/>
      </p:nvGrpSpPr>
      <p:grpSpPr>
        <a:xfrm>
          <a:off x="0" y="0"/>
          <a:ext cx="0" cy="0"/>
          <a:chOff x="0" y="0"/>
          <a:chExt cx="0" cy="0"/>
        </a:xfrm>
      </p:grpSpPr>
      <p:sp>
        <p:nvSpPr>
          <p:cNvPr id="1683" name="Google Shape;1683;g9623b4f710_1_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4" name="Google Shape;1684;g9623b4f710_1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0519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91f78a36b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91f78a36b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6463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6"/>
        <p:cNvGrpSpPr/>
        <p:nvPr/>
      </p:nvGrpSpPr>
      <p:grpSpPr>
        <a:xfrm>
          <a:off x="0" y="0"/>
          <a:ext cx="0" cy="0"/>
          <a:chOff x="0" y="0"/>
          <a:chExt cx="0" cy="0"/>
        </a:xfrm>
      </p:grpSpPr>
      <p:sp>
        <p:nvSpPr>
          <p:cNvPr id="1247" name="Google Shape;1247;g928947ffe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8" name="Google Shape;1248;g928947ffe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5553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2"/>
        <p:cNvGrpSpPr/>
        <p:nvPr/>
      </p:nvGrpSpPr>
      <p:grpSpPr>
        <a:xfrm>
          <a:off x="0" y="0"/>
          <a:ext cx="0" cy="0"/>
          <a:chOff x="0" y="0"/>
          <a:chExt cx="0" cy="0"/>
        </a:xfrm>
      </p:grpSpPr>
      <p:sp>
        <p:nvSpPr>
          <p:cNvPr id="1683" name="Google Shape;1683;g9623b4f710_1_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4" name="Google Shape;1684;g9623b4f710_1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6205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91f78a36b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91f78a36b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lnSpc>
                <a:spcPct val="150000"/>
              </a:lnSpc>
            </a:pPr>
            <a:r>
              <a:rPr lang="fr-FR" sz="1100" b="1" dirty="0" smtClean="0">
                <a:solidFill>
                  <a:schemeClr val="bg1"/>
                </a:solidFill>
                <a:latin typeface="Helvetica" panose="020B0604020202020204" pitchFamily="34" charset="0"/>
                <a:cs typeface="Helvetica" panose="020B0604020202020204" pitchFamily="34" charset="0"/>
              </a:rPr>
              <a:t>KPI</a:t>
            </a:r>
          </a:p>
          <a:p>
            <a:pPr fontAlgn="base">
              <a:lnSpc>
                <a:spcPct val="150000"/>
              </a:lnSpc>
            </a:pPr>
            <a:r>
              <a:rPr lang="fr-FR" sz="1100" dirty="0" smtClean="0">
                <a:solidFill>
                  <a:schemeClr val="bg1"/>
                </a:solidFill>
                <a:latin typeface="Helvetica" panose="020B0604020202020204" pitchFamily="34" charset="0"/>
                <a:cs typeface="Helvetica" panose="020B0604020202020204" pitchFamily="34" charset="0"/>
              </a:rPr>
              <a:t>Rend ,Ecart, Quantité des produits, Objectif ,</a:t>
            </a:r>
            <a:r>
              <a:rPr lang="fr-FR" sz="1100" dirty="0" err="1" smtClean="0">
                <a:solidFill>
                  <a:schemeClr val="bg1"/>
                </a:solidFill>
                <a:latin typeface="Helvetica" panose="020B0604020202020204" pitchFamily="34" charset="0"/>
                <a:cs typeface="Helvetica" panose="020B0604020202020204" pitchFamily="34" charset="0"/>
              </a:rPr>
              <a:t>Nbre</a:t>
            </a:r>
            <a:r>
              <a:rPr lang="fr-FR" sz="1100" dirty="0" smtClean="0">
                <a:solidFill>
                  <a:schemeClr val="bg1"/>
                </a:solidFill>
                <a:latin typeface="Helvetica" panose="020B0604020202020204" pitchFamily="34" charset="0"/>
                <a:cs typeface="Helvetica" panose="020B0604020202020204" pitchFamily="34" charset="0"/>
              </a:rPr>
              <a:t> de chaine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92582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9623b4f710_1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9623b4f710_1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4503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91f78a36b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91f78a36b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485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57200" y="383675"/>
            <a:ext cx="41148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57200" y="2571750"/>
            <a:ext cx="41148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solidFill>
                  <a:schemeClr val="dk1"/>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57200" y="1106125"/>
            <a:ext cx="8229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457200" y="3152225"/>
            <a:ext cx="8229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160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bg>
      <p:bgPr>
        <a:solidFill>
          <a:schemeClr val="dk1"/>
        </a:solidFill>
        <a:effectLst/>
      </p:bgPr>
    </p:bg>
    <p:spTree>
      <p:nvGrpSpPr>
        <p:cNvPr id="1" name="Shape 164"/>
        <p:cNvGrpSpPr/>
        <p:nvPr/>
      </p:nvGrpSpPr>
      <p:grpSpPr>
        <a:xfrm>
          <a:off x="0" y="0"/>
          <a:ext cx="0" cy="0"/>
          <a:chOff x="0" y="0"/>
          <a:chExt cx="0" cy="0"/>
        </a:xfrm>
      </p:grpSpPr>
      <p:sp>
        <p:nvSpPr>
          <p:cNvPr id="165" name="Google Shape;165;p17"/>
          <p:cNvSpPr txBox="1">
            <a:spLocks noGrp="1"/>
          </p:cNvSpPr>
          <p:nvPr>
            <p:ph type="title"/>
          </p:nvPr>
        </p:nvSpPr>
        <p:spPr>
          <a:xfrm>
            <a:off x="713225" y="445025"/>
            <a:ext cx="77175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66" name="Google Shape;166;p17"/>
          <p:cNvSpPr txBox="1">
            <a:spLocks noGrp="1"/>
          </p:cNvSpPr>
          <p:nvPr>
            <p:ph type="subTitle" idx="1"/>
          </p:nvPr>
        </p:nvSpPr>
        <p:spPr>
          <a:xfrm>
            <a:off x="1561500" y="1216072"/>
            <a:ext cx="2710500" cy="70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Big Shoulders Text"/>
              <a:buNone/>
              <a:defRPr sz="4300">
                <a:latin typeface="Big Shoulders Text SemiBold"/>
                <a:ea typeface="Big Shoulders Text SemiBold"/>
                <a:cs typeface="Big Shoulders Text SemiBold"/>
                <a:sym typeface="Big Shoulders Text SemiBold"/>
              </a:defRPr>
            </a:lvl1pPr>
            <a:lvl2pPr lvl="1" algn="ctr" rtl="0">
              <a:lnSpc>
                <a:spcPct val="100000"/>
              </a:lnSpc>
              <a:spcBef>
                <a:spcPts val="0"/>
              </a:spcBef>
              <a:spcAft>
                <a:spcPts val="0"/>
              </a:spcAft>
              <a:buSzPts val="2000"/>
              <a:buFont typeface="Big Shoulders Text"/>
              <a:buNone/>
              <a:defRPr sz="2000">
                <a:latin typeface="Big Shoulders Text"/>
                <a:ea typeface="Big Shoulders Text"/>
                <a:cs typeface="Big Shoulders Text"/>
                <a:sym typeface="Big Shoulders Text"/>
              </a:defRPr>
            </a:lvl2pPr>
            <a:lvl3pPr lvl="2" algn="ctr" rtl="0">
              <a:lnSpc>
                <a:spcPct val="100000"/>
              </a:lnSpc>
              <a:spcBef>
                <a:spcPts val="0"/>
              </a:spcBef>
              <a:spcAft>
                <a:spcPts val="0"/>
              </a:spcAft>
              <a:buSzPts val="2000"/>
              <a:buFont typeface="Big Shoulders Text"/>
              <a:buNone/>
              <a:defRPr sz="2000">
                <a:latin typeface="Big Shoulders Text"/>
                <a:ea typeface="Big Shoulders Text"/>
                <a:cs typeface="Big Shoulders Text"/>
                <a:sym typeface="Big Shoulders Text"/>
              </a:defRPr>
            </a:lvl3pPr>
            <a:lvl4pPr lvl="3" algn="ctr" rtl="0">
              <a:lnSpc>
                <a:spcPct val="100000"/>
              </a:lnSpc>
              <a:spcBef>
                <a:spcPts val="0"/>
              </a:spcBef>
              <a:spcAft>
                <a:spcPts val="0"/>
              </a:spcAft>
              <a:buSzPts val="2000"/>
              <a:buFont typeface="Big Shoulders Text"/>
              <a:buNone/>
              <a:defRPr sz="2000">
                <a:latin typeface="Big Shoulders Text"/>
                <a:ea typeface="Big Shoulders Text"/>
                <a:cs typeface="Big Shoulders Text"/>
                <a:sym typeface="Big Shoulders Text"/>
              </a:defRPr>
            </a:lvl4pPr>
            <a:lvl5pPr lvl="4" algn="ctr" rtl="0">
              <a:lnSpc>
                <a:spcPct val="100000"/>
              </a:lnSpc>
              <a:spcBef>
                <a:spcPts val="0"/>
              </a:spcBef>
              <a:spcAft>
                <a:spcPts val="0"/>
              </a:spcAft>
              <a:buSzPts val="2000"/>
              <a:buFont typeface="Big Shoulders Text"/>
              <a:buNone/>
              <a:defRPr sz="2000">
                <a:latin typeface="Big Shoulders Text"/>
                <a:ea typeface="Big Shoulders Text"/>
                <a:cs typeface="Big Shoulders Text"/>
                <a:sym typeface="Big Shoulders Text"/>
              </a:defRPr>
            </a:lvl5pPr>
            <a:lvl6pPr lvl="5" algn="ctr" rtl="0">
              <a:lnSpc>
                <a:spcPct val="100000"/>
              </a:lnSpc>
              <a:spcBef>
                <a:spcPts val="0"/>
              </a:spcBef>
              <a:spcAft>
                <a:spcPts val="0"/>
              </a:spcAft>
              <a:buSzPts val="2000"/>
              <a:buFont typeface="Big Shoulders Text"/>
              <a:buNone/>
              <a:defRPr sz="2000">
                <a:latin typeface="Big Shoulders Text"/>
                <a:ea typeface="Big Shoulders Text"/>
                <a:cs typeface="Big Shoulders Text"/>
                <a:sym typeface="Big Shoulders Text"/>
              </a:defRPr>
            </a:lvl6pPr>
            <a:lvl7pPr lvl="6" algn="ctr" rtl="0">
              <a:lnSpc>
                <a:spcPct val="100000"/>
              </a:lnSpc>
              <a:spcBef>
                <a:spcPts val="0"/>
              </a:spcBef>
              <a:spcAft>
                <a:spcPts val="0"/>
              </a:spcAft>
              <a:buSzPts val="2000"/>
              <a:buFont typeface="Big Shoulders Text"/>
              <a:buNone/>
              <a:defRPr sz="2000">
                <a:latin typeface="Big Shoulders Text"/>
                <a:ea typeface="Big Shoulders Text"/>
                <a:cs typeface="Big Shoulders Text"/>
                <a:sym typeface="Big Shoulders Text"/>
              </a:defRPr>
            </a:lvl7pPr>
            <a:lvl8pPr lvl="7" algn="ctr" rtl="0">
              <a:lnSpc>
                <a:spcPct val="100000"/>
              </a:lnSpc>
              <a:spcBef>
                <a:spcPts val="0"/>
              </a:spcBef>
              <a:spcAft>
                <a:spcPts val="0"/>
              </a:spcAft>
              <a:buSzPts val="2000"/>
              <a:buFont typeface="Big Shoulders Text"/>
              <a:buNone/>
              <a:defRPr sz="2000">
                <a:latin typeface="Big Shoulders Text"/>
                <a:ea typeface="Big Shoulders Text"/>
                <a:cs typeface="Big Shoulders Text"/>
                <a:sym typeface="Big Shoulders Text"/>
              </a:defRPr>
            </a:lvl8pPr>
            <a:lvl9pPr lvl="8" algn="ctr" rtl="0">
              <a:lnSpc>
                <a:spcPct val="100000"/>
              </a:lnSpc>
              <a:spcBef>
                <a:spcPts val="0"/>
              </a:spcBef>
              <a:spcAft>
                <a:spcPts val="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167" name="Google Shape;167;p17"/>
          <p:cNvSpPr txBox="1">
            <a:spLocks noGrp="1"/>
          </p:cNvSpPr>
          <p:nvPr>
            <p:ph type="subTitle" idx="2"/>
          </p:nvPr>
        </p:nvSpPr>
        <p:spPr>
          <a:xfrm>
            <a:off x="1561475" y="2243334"/>
            <a:ext cx="2710500" cy="213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a:buChar char="●"/>
              <a:defRPr sz="1400"/>
            </a:lvl1pPr>
            <a:lvl2pPr lvl="1" algn="ctr" rtl="0">
              <a:lnSpc>
                <a:spcPct val="100000"/>
              </a:lnSpc>
              <a:spcBef>
                <a:spcPts val="0"/>
              </a:spcBef>
              <a:spcAft>
                <a:spcPts val="0"/>
              </a:spcAft>
              <a:buSzPts val="1400"/>
              <a:buFont typeface="Roboto"/>
              <a:buChar char="○"/>
              <a:defRPr>
                <a:latin typeface="Roboto"/>
                <a:ea typeface="Roboto"/>
                <a:cs typeface="Roboto"/>
                <a:sym typeface="Roboto"/>
              </a:defRPr>
            </a:lvl2pPr>
            <a:lvl3pPr lvl="2" algn="ctr" rtl="0">
              <a:lnSpc>
                <a:spcPct val="100000"/>
              </a:lnSpc>
              <a:spcBef>
                <a:spcPts val="0"/>
              </a:spcBef>
              <a:spcAft>
                <a:spcPts val="0"/>
              </a:spcAft>
              <a:buSzPts val="1400"/>
              <a:buFont typeface="Roboto"/>
              <a:buChar char="■"/>
              <a:defRPr>
                <a:latin typeface="Roboto"/>
                <a:ea typeface="Roboto"/>
                <a:cs typeface="Roboto"/>
                <a:sym typeface="Roboto"/>
              </a:defRPr>
            </a:lvl3pPr>
            <a:lvl4pPr lvl="3" algn="ctr" rtl="0">
              <a:lnSpc>
                <a:spcPct val="100000"/>
              </a:lnSpc>
              <a:spcBef>
                <a:spcPts val="0"/>
              </a:spcBef>
              <a:spcAft>
                <a:spcPts val="0"/>
              </a:spcAft>
              <a:buSzPts val="1400"/>
              <a:buFont typeface="Roboto"/>
              <a:buChar char="●"/>
              <a:defRPr>
                <a:latin typeface="Roboto"/>
                <a:ea typeface="Roboto"/>
                <a:cs typeface="Roboto"/>
                <a:sym typeface="Roboto"/>
              </a:defRPr>
            </a:lvl4pPr>
            <a:lvl5pPr lvl="4" algn="ctr" rtl="0">
              <a:lnSpc>
                <a:spcPct val="100000"/>
              </a:lnSpc>
              <a:spcBef>
                <a:spcPts val="0"/>
              </a:spcBef>
              <a:spcAft>
                <a:spcPts val="0"/>
              </a:spcAft>
              <a:buSzPts val="1400"/>
              <a:buFont typeface="Roboto"/>
              <a:buChar char="○"/>
              <a:defRPr>
                <a:latin typeface="Roboto"/>
                <a:ea typeface="Roboto"/>
                <a:cs typeface="Roboto"/>
                <a:sym typeface="Roboto"/>
              </a:defRPr>
            </a:lvl5pPr>
            <a:lvl6pPr lvl="5" algn="ctr" rtl="0">
              <a:lnSpc>
                <a:spcPct val="100000"/>
              </a:lnSpc>
              <a:spcBef>
                <a:spcPts val="0"/>
              </a:spcBef>
              <a:spcAft>
                <a:spcPts val="0"/>
              </a:spcAft>
              <a:buSzPts val="1400"/>
              <a:buFont typeface="Roboto"/>
              <a:buChar char="■"/>
              <a:defRPr>
                <a:latin typeface="Roboto"/>
                <a:ea typeface="Roboto"/>
                <a:cs typeface="Roboto"/>
                <a:sym typeface="Roboto"/>
              </a:defRPr>
            </a:lvl6pPr>
            <a:lvl7pPr lvl="6" algn="ctr" rtl="0">
              <a:lnSpc>
                <a:spcPct val="100000"/>
              </a:lnSpc>
              <a:spcBef>
                <a:spcPts val="0"/>
              </a:spcBef>
              <a:spcAft>
                <a:spcPts val="0"/>
              </a:spcAft>
              <a:buSzPts val="1400"/>
              <a:buFont typeface="Roboto"/>
              <a:buChar char="●"/>
              <a:defRPr>
                <a:latin typeface="Roboto"/>
                <a:ea typeface="Roboto"/>
                <a:cs typeface="Roboto"/>
                <a:sym typeface="Roboto"/>
              </a:defRPr>
            </a:lvl7pPr>
            <a:lvl8pPr lvl="7" algn="ctr" rtl="0">
              <a:lnSpc>
                <a:spcPct val="100000"/>
              </a:lnSpc>
              <a:spcBef>
                <a:spcPts val="0"/>
              </a:spcBef>
              <a:spcAft>
                <a:spcPts val="0"/>
              </a:spcAft>
              <a:buSzPts val="1400"/>
              <a:buFont typeface="Roboto"/>
              <a:buChar char="○"/>
              <a:defRPr>
                <a:latin typeface="Roboto"/>
                <a:ea typeface="Roboto"/>
                <a:cs typeface="Roboto"/>
                <a:sym typeface="Roboto"/>
              </a:defRPr>
            </a:lvl8pPr>
            <a:lvl9pPr lvl="8" algn="ctr" rtl="0">
              <a:lnSpc>
                <a:spcPct val="100000"/>
              </a:lnSpc>
              <a:spcBef>
                <a:spcPts val="0"/>
              </a:spcBef>
              <a:spcAft>
                <a:spcPts val="0"/>
              </a:spcAft>
              <a:buSzPts val="1400"/>
              <a:buFont typeface="Roboto"/>
              <a:buChar char="■"/>
              <a:defRPr>
                <a:latin typeface="Roboto"/>
                <a:ea typeface="Roboto"/>
                <a:cs typeface="Roboto"/>
                <a:sym typeface="Roboto"/>
              </a:defRPr>
            </a:lvl9pPr>
          </a:lstStyle>
          <a:p>
            <a:endParaRPr/>
          </a:p>
        </p:txBody>
      </p:sp>
      <p:sp>
        <p:nvSpPr>
          <p:cNvPr id="168" name="Google Shape;168;p17"/>
          <p:cNvSpPr txBox="1">
            <a:spLocks noGrp="1"/>
          </p:cNvSpPr>
          <p:nvPr>
            <p:ph type="subTitle" idx="3"/>
          </p:nvPr>
        </p:nvSpPr>
        <p:spPr>
          <a:xfrm>
            <a:off x="4868406" y="1216055"/>
            <a:ext cx="2710500" cy="70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Big Shoulders Text"/>
              <a:buNone/>
              <a:defRPr sz="4300">
                <a:latin typeface="Big Shoulders Text SemiBold"/>
                <a:ea typeface="Big Shoulders Text SemiBold"/>
                <a:cs typeface="Big Shoulders Text SemiBold"/>
                <a:sym typeface="Big Shoulders Text SemiBold"/>
              </a:defRPr>
            </a:lvl1pPr>
            <a:lvl2pPr lvl="1" algn="ctr" rtl="0">
              <a:lnSpc>
                <a:spcPct val="100000"/>
              </a:lnSpc>
              <a:spcBef>
                <a:spcPts val="0"/>
              </a:spcBef>
              <a:spcAft>
                <a:spcPts val="0"/>
              </a:spcAft>
              <a:buSzPts val="2000"/>
              <a:buFont typeface="Big Shoulders Text"/>
              <a:buNone/>
              <a:defRPr sz="2000">
                <a:latin typeface="Big Shoulders Text"/>
                <a:ea typeface="Big Shoulders Text"/>
                <a:cs typeface="Big Shoulders Text"/>
                <a:sym typeface="Big Shoulders Text"/>
              </a:defRPr>
            </a:lvl2pPr>
            <a:lvl3pPr lvl="2" algn="ctr" rtl="0">
              <a:lnSpc>
                <a:spcPct val="100000"/>
              </a:lnSpc>
              <a:spcBef>
                <a:spcPts val="0"/>
              </a:spcBef>
              <a:spcAft>
                <a:spcPts val="0"/>
              </a:spcAft>
              <a:buSzPts val="2000"/>
              <a:buFont typeface="Big Shoulders Text"/>
              <a:buNone/>
              <a:defRPr sz="2000">
                <a:latin typeface="Big Shoulders Text"/>
                <a:ea typeface="Big Shoulders Text"/>
                <a:cs typeface="Big Shoulders Text"/>
                <a:sym typeface="Big Shoulders Text"/>
              </a:defRPr>
            </a:lvl3pPr>
            <a:lvl4pPr lvl="3" algn="ctr" rtl="0">
              <a:lnSpc>
                <a:spcPct val="100000"/>
              </a:lnSpc>
              <a:spcBef>
                <a:spcPts val="0"/>
              </a:spcBef>
              <a:spcAft>
                <a:spcPts val="0"/>
              </a:spcAft>
              <a:buSzPts val="2000"/>
              <a:buFont typeface="Big Shoulders Text"/>
              <a:buNone/>
              <a:defRPr sz="2000">
                <a:latin typeface="Big Shoulders Text"/>
                <a:ea typeface="Big Shoulders Text"/>
                <a:cs typeface="Big Shoulders Text"/>
                <a:sym typeface="Big Shoulders Text"/>
              </a:defRPr>
            </a:lvl4pPr>
            <a:lvl5pPr lvl="4" algn="ctr" rtl="0">
              <a:lnSpc>
                <a:spcPct val="100000"/>
              </a:lnSpc>
              <a:spcBef>
                <a:spcPts val="0"/>
              </a:spcBef>
              <a:spcAft>
                <a:spcPts val="0"/>
              </a:spcAft>
              <a:buSzPts val="2000"/>
              <a:buFont typeface="Big Shoulders Text"/>
              <a:buNone/>
              <a:defRPr sz="2000">
                <a:latin typeface="Big Shoulders Text"/>
                <a:ea typeface="Big Shoulders Text"/>
                <a:cs typeface="Big Shoulders Text"/>
                <a:sym typeface="Big Shoulders Text"/>
              </a:defRPr>
            </a:lvl5pPr>
            <a:lvl6pPr lvl="5" algn="ctr" rtl="0">
              <a:lnSpc>
                <a:spcPct val="100000"/>
              </a:lnSpc>
              <a:spcBef>
                <a:spcPts val="0"/>
              </a:spcBef>
              <a:spcAft>
                <a:spcPts val="0"/>
              </a:spcAft>
              <a:buSzPts val="2000"/>
              <a:buFont typeface="Big Shoulders Text"/>
              <a:buNone/>
              <a:defRPr sz="2000">
                <a:latin typeface="Big Shoulders Text"/>
                <a:ea typeface="Big Shoulders Text"/>
                <a:cs typeface="Big Shoulders Text"/>
                <a:sym typeface="Big Shoulders Text"/>
              </a:defRPr>
            </a:lvl6pPr>
            <a:lvl7pPr lvl="6" algn="ctr" rtl="0">
              <a:lnSpc>
                <a:spcPct val="100000"/>
              </a:lnSpc>
              <a:spcBef>
                <a:spcPts val="0"/>
              </a:spcBef>
              <a:spcAft>
                <a:spcPts val="0"/>
              </a:spcAft>
              <a:buSzPts val="2000"/>
              <a:buFont typeface="Big Shoulders Text"/>
              <a:buNone/>
              <a:defRPr sz="2000">
                <a:latin typeface="Big Shoulders Text"/>
                <a:ea typeface="Big Shoulders Text"/>
                <a:cs typeface="Big Shoulders Text"/>
                <a:sym typeface="Big Shoulders Text"/>
              </a:defRPr>
            </a:lvl7pPr>
            <a:lvl8pPr lvl="7" algn="ctr" rtl="0">
              <a:lnSpc>
                <a:spcPct val="100000"/>
              </a:lnSpc>
              <a:spcBef>
                <a:spcPts val="0"/>
              </a:spcBef>
              <a:spcAft>
                <a:spcPts val="0"/>
              </a:spcAft>
              <a:buSzPts val="2000"/>
              <a:buFont typeface="Big Shoulders Text"/>
              <a:buNone/>
              <a:defRPr sz="2000">
                <a:latin typeface="Big Shoulders Text"/>
                <a:ea typeface="Big Shoulders Text"/>
                <a:cs typeface="Big Shoulders Text"/>
                <a:sym typeface="Big Shoulders Text"/>
              </a:defRPr>
            </a:lvl8pPr>
            <a:lvl9pPr lvl="8" algn="ctr" rtl="0">
              <a:lnSpc>
                <a:spcPct val="100000"/>
              </a:lnSpc>
              <a:spcBef>
                <a:spcPts val="0"/>
              </a:spcBef>
              <a:spcAft>
                <a:spcPts val="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169" name="Google Shape;169;p17"/>
          <p:cNvSpPr txBox="1">
            <a:spLocks noGrp="1"/>
          </p:cNvSpPr>
          <p:nvPr>
            <p:ph type="subTitle" idx="4"/>
          </p:nvPr>
        </p:nvSpPr>
        <p:spPr>
          <a:xfrm>
            <a:off x="4868422" y="2243299"/>
            <a:ext cx="2710500" cy="213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a:buChar char="●"/>
              <a:defRPr sz="1400"/>
            </a:lvl1pPr>
            <a:lvl2pPr lvl="1" algn="ctr" rtl="0">
              <a:lnSpc>
                <a:spcPct val="100000"/>
              </a:lnSpc>
              <a:spcBef>
                <a:spcPts val="0"/>
              </a:spcBef>
              <a:spcAft>
                <a:spcPts val="0"/>
              </a:spcAft>
              <a:buSzPts val="1400"/>
              <a:buFont typeface="Roboto"/>
              <a:buChar char="○"/>
              <a:defRPr>
                <a:latin typeface="Roboto"/>
                <a:ea typeface="Roboto"/>
                <a:cs typeface="Roboto"/>
                <a:sym typeface="Roboto"/>
              </a:defRPr>
            </a:lvl2pPr>
            <a:lvl3pPr lvl="2" algn="ctr" rtl="0">
              <a:lnSpc>
                <a:spcPct val="100000"/>
              </a:lnSpc>
              <a:spcBef>
                <a:spcPts val="0"/>
              </a:spcBef>
              <a:spcAft>
                <a:spcPts val="0"/>
              </a:spcAft>
              <a:buSzPts val="1400"/>
              <a:buFont typeface="Roboto"/>
              <a:buChar char="■"/>
              <a:defRPr>
                <a:latin typeface="Roboto"/>
                <a:ea typeface="Roboto"/>
                <a:cs typeface="Roboto"/>
                <a:sym typeface="Roboto"/>
              </a:defRPr>
            </a:lvl3pPr>
            <a:lvl4pPr lvl="3" algn="ctr" rtl="0">
              <a:lnSpc>
                <a:spcPct val="100000"/>
              </a:lnSpc>
              <a:spcBef>
                <a:spcPts val="0"/>
              </a:spcBef>
              <a:spcAft>
                <a:spcPts val="0"/>
              </a:spcAft>
              <a:buSzPts val="1400"/>
              <a:buFont typeface="Roboto"/>
              <a:buChar char="●"/>
              <a:defRPr>
                <a:latin typeface="Roboto"/>
                <a:ea typeface="Roboto"/>
                <a:cs typeface="Roboto"/>
                <a:sym typeface="Roboto"/>
              </a:defRPr>
            </a:lvl4pPr>
            <a:lvl5pPr lvl="4" algn="ctr" rtl="0">
              <a:lnSpc>
                <a:spcPct val="100000"/>
              </a:lnSpc>
              <a:spcBef>
                <a:spcPts val="0"/>
              </a:spcBef>
              <a:spcAft>
                <a:spcPts val="0"/>
              </a:spcAft>
              <a:buSzPts val="1400"/>
              <a:buFont typeface="Roboto"/>
              <a:buChar char="○"/>
              <a:defRPr>
                <a:latin typeface="Roboto"/>
                <a:ea typeface="Roboto"/>
                <a:cs typeface="Roboto"/>
                <a:sym typeface="Roboto"/>
              </a:defRPr>
            </a:lvl5pPr>
            <a:lvl6pPr lvl="5" algn="ctr" rtl="0">
              <a:lnSpc>
                <a:spcPct val="100000"/>
              </a:lnSpc>
              <a:spcBef>
                <a:spcPts val="0"/>
              </a:spcBef>
              <a:spcAft>
                <a:spcPts val="0"/>
              </a:spcAft>
              <a:buSzPts val="1400"/>
              <a:buFont typeface="Roboto"/>
              <a:buChar char="■"/>
              <a:defRPr>
                <a:latin typeface="Roboto"/>
                <a:ea typeface="Roboto"/>
                <a:cs typeface="Roboto"/>
                <a:sym typeface="Roboto"/>
              </a:defRPr>
            </a:lvl6pPr>
            <a:lvl7pPr lvl="6" algn="ctr" rtl="0">
              <a:lnSpc>
                <a:spcPct val="100000"/>
              </a:lnSpc>
              <a:spcBef>
                <a:spcPts val="0"/>
              </a:spcBef>
              <a:spcAft>
                <a:spcPts val="0"/>
              </a:spcAft>
              <a:buSzPts val="1400"/>
              <a:buFont typeface="Roboto"/>
              <a:buChar char="●"/>
              <a:defRPr>
                <a:latin typeface="Roboto"/>
                <a:ea typeface="Roboto"/>
                <a:cs typeface="Roboto"/>
                <a:sym typeface="Roboto"/>
              </a:defRPr>
            </a:lvl7pPr>
            <a:lvl8pPr lvl="7" algn="ctr" rtl="0">
              <a:lnSpc>
                <a:spcPct val="100000"/>
              </a:lnSpc>
              <a:spcBef>
                <a:spcPts val="0"/>
              </a:spcBef>
              <a:spcAft>
                <a:spcPts val="0"/>
              </a:spcAft>
              <a:buSzPts val="1400"/>
              <a:buFont typeface="Roboto"/>
              <a:buChar char="○"/>
              <a:defRPr>
                <a:latin typeface="Roboto"/>
                <a:ea typeface="Roboto"/>
                <a:cs typeface="Roboto"/>
                <a:sym typeface="Roboto"/>
              </a:defRPr>
            </a:lvl8pPr>
            <a:lvl9pPr lvl="8" algn="ctr" rtl="0">
              <a:lnSpc>
                <a:spcPct val="100000"/>
              </a:lnSpc>
              <a:spcBef>
                <a:spcPts val="0"/>
              </a:spcBef>
              <a:spcAft>
                <a:spcPts val="0"/>
              </a:spcAft>
              <a:buSzPts val="1400"/>
              <a:buFont typeface="Roboto"/>
              <a:buChar char="■"/>
              <a:defRPr>
                <a:latin typeface="Roboto"/>
                <a:ea typeface="Roboto"/>
                <a:cs typeface="Roboto"/>
                <a:sym typeface="Roboto"/>
              </a:defRPr>
            </a:lvl9pPr>
          </a:lstStyle>
          <a:p>
            <a:endParaRPr/>
          </a:p>
        </p:txBody>
      </p:sp>
      <p:cxnSp>
        <p:nvCxnSpPr>
          <p:cNvPr id="170" name="Google Shape;170;p17"/>
          <p:cNvCxnSpPr/>
          <p:nvPr/>
        </p:nvCxnSpPr>
        <p:spPr>
          <a:xfrm>
            <a:off x="353849" y="4717713"/>
            <a:ext cx="8436300" cy="0"/>
          </a:xfrm>
          <a:prstGeom prst="straightConnector1">
            <a:avLst/>
          </a:prstGeom>
          <a:noFill/>
          <a:ln w="9525" cap="flat" cmpd="sng">
            <a:solidFill>
              <a:srgbClr val="F8D0C6"/>
            </a:solidFill>
            <a:prstDash val="solid"/>
            <a:round/>
            <a:headEnd type="none" w="med" len="med"/>
            <a:tailEnd type="none" w="med" len="med"/>
          </a:ln>
        </p:spPr>
      </p:cxnSp>
      <p:cxnSp>
        <p:nvCxnSpPr>
          <p:cNvPr id="171" name="Google Shape;171;p17"/>
          <p:cNvCxnSpPr/>
          <p:nvPr/>
        </p:nvCxnSpPr>
        <p:spPr>
          <a:xfrm>
            <a:off x="353849" y="425788"/>
            <a:ext cx="8436300" cy="0"/>
          </a:xfrm>
          <a:prstGeom prst="straightConnector1">
            <a:avLst/>
          </a:prstGeom>
          <a:noFill/>
          <a:ln w="9525" cap="flat" cmpd="sng">
            <a:solidFill>
              <a:srgbClr val="F8D0C6"/>
            </a:solidFill>
            <a:prstDash val="solid"/>
            <a:round/>
            <a:headEnd type="none" w="med" len="med"/>
            <a:tailEnd type="none" w="med" len="med"/>
          </a:ln>
        </p:spPr>
      </p:cxnSp>
      <p:cxnSp>
        <p:nvCxnSpPr>
          <p:cNvPr id="172" name="Google Shape;172;p17"/>
          <p:cNvCxnSpPr/>
          <p:nvPr/>
        </p:nvCxnSpPr>
        <p:spPr>
          <a:xfrm>
            <a:off x="353849" y="425788"/>
            <a:ext cx="8436300" cy="0"/>
          </a:xfrm>
          <a:prstGeom prst="straightConnector1">
            <a:avLst/>
          </a:prstGeom>
          <a:noFill/>
          <a:ln w="9525" cap="flat" cmpd="sng">
            <a:solidFill>
              <a:srgbClr val="F8D0C6"/>
            </a:solidFill>
            <a:prstDash val="solid"/>
            <a:round/>
            <a:headEnd type="none" w="med" len="med"/>
            <a:tailEnd type="none" w="med" len="med"/>
          </a:ln>
        </p:spPr>
      </p:cxnSp>
      <p:cxnSp>
        <p:nvCxnSpPr>
          <p:cNvPr id="173" name="Google Shape;173;p17"/>
          <p:cNvCxnSpPr/>
          <p:nvPr/>
        </p:nvCxnSpPr>
        <p:spPr>
          <a:xfrm>
            <a:off x="353849" y="4717713"/>
            <a:ext cx="8436300" cy="0"/>
          </a:xfrm>
          <a:prstGeom prst="straightConnector1">
            <a:avLst/>
          </a:prstGeom>
          <a:noFill/>
          <a:ln w="9525" cap="flat" cmpd="sng">
            <a:solidFill>
              <a:srgbClr val="F8D0C6"/>
            </a:solidFill>
            <a:prstDash val="solid"/>
            <a:round/>
            <a:headEnd type="none" w="med" len="med"/>
            <a:tailEnd type="none" w="med" len="med"/>
          </a:ln>
        </p:spPr>
      </p:cxnSp>
      <p:grpSp>
        <p:nvGrpSpPr>
          <p:cNvPr id="174" name="Google Shape;174;p17"/>
          <p:cNvGrpSpPr/>
          <p:nvPr/>
        </p:nvGrpSpPr>
        <p:grpSpPr>
          <a:xfrm>
            <a:off x="353850" y="571125"/>
            <a:ext cx="354850" cy="4024500"/>
            <a:chOff x="353850" y="571125"/>
            <a:chExt cx="354850" cy="4024500"/>
          </a:xfrm>
        </p:grpSpPr>
        <p:cxnSp>
          <p:nvCxnSpPr>
            <p:cNvPr id="175" name="Google Shape;175;p17"/>
            <p:cNvCxnSpPr/>
            <p:nvPr/>
          </p:nvCxnSpPr>
          <p:spPr>
            <a:xfrm>
              <a:off x="353850" y="571125"/>
              <a:ext cx="0" cy="4024500"/>
            </a:xfrm>
            <a:prstGeom prst="straightConnector1">
              <a:avLst/>
            </a:prstGeom>
            <a:noFill/>
            <a:ln w="9525" cap="flat" cmpd="sng">
              <a:solidFill>
                <a:schemeClr val="dk2"/>
              </a:solidFill>
              <a:prstDash val="solid"/>
              <a:round/>
              <a:headEnd type="none" w="med" len="med"/>
              <a:tailEnd type="none" w="med" len="med"/>
            </a:ln>
          </p:spPr>
        </p:cxnSp>
        <p:cxnSp>
          <p:nvCxnSpPr>
            <p:cNvPr id="176" name="Google Shape;176;p17"/>
            <p:cNvCxnSpPr/>
            <p:nvPr/>
          </p:nvCxnSpPr>
          <p:spPr>
            <a:xfrm>
              <a:off x="464241" y="571125"/>
              <a:ext cx="0" cy="4024500"/>
            </a:xfrm>
            <a:prstGeom prst="straightConnector1">
              <a:avLst/>
            </a:prstGeom>
            <a:noFill/>
            <a:ln w="9525" cap="flat" cmpd="sng">
              <a:solidFill>
                <a:schemeClr val="dk2"/>
              </a:solidFill>
              <a:prstDash val="solid"/>
              <a:round/>
              <a:headEnd type="none" w="med" len="med"/>
              <a:tailEnd type="none" w="med" len="med"/>
            </a:ln>
          </p:spPr>
        </p:cxnSp>
        <p:cxnSp>
          <p:nvCxnSpPr>
            <p:cNvPr id="177" name="Google Shape;177;p17"/>
            <p:cNvCxnSpPr/>
            <p:nvPr/>
          </p:nvCxnSpPr>
          <p:spPr>
            <a:xfrm>
              <a:off x="582533" y="571125"/>
              <a:ext cx="0" cy="4024500"/>
            </a:xfrm>
            <a:prstGeom prst="straightConnector1">
              <a:avLst/>
            </a:prstGeom>
            <a:noFill/>
            <a:ln w="9525" cap="flat" cmpd="sng">
              <a:solidFill>
                <a:schemeClr val="dk2"/>
              </a:solidFill>
              <a:prstDash val="solid"/>
              <a:round/>
              <a:headEnd type="none" w="med" len="med"/>
              <a:tailEnd type="none" w="med" len="med"/>
            </a:ln>
          </p:spPr>
        </p:cxnSp>
        <p:cxnSp>
          <p:nvCxnSpPr>
            <p:cNvPr id="178" name="Google Shape;178;p17"/>
            <p:cNvCxnSpPr/>
            <p:nvPr/>
          </p:nvCxnSpPr>
          <p:spPr>
            <a:xfrm>
              <a:off x="708700" y="571125"/>
              <a:ext cx="0" cy="4024500"/>
            </a:xfrm>
            <a:prstGeom prst="straightConnector1">
              <a:avLst/>
            </a:prstGeom>
            <a:noFill/>
            <a:ln w="9525" cap="flat" cmpd="sng">
              <a:solidFill>
                <a:schemeClr val="dk2"/>
              </a:solidFill>
              <a:prstDash val="solid"/>
              <a:round/>
              <a:headEnd type="none" w="med" len="med"/>
              <a:tailEnd type="none" w="med" len="med"/>
            </a:ln>
          </p:spPr>
        </p:cxnSp>
      </p:grpSp>
      <p:grpSp>
        <p:nvGrpSpPr>
          <p:cNvPr id="179" name="Google Shape;179;p17"/>
          <p:cNvGrpSpPr/>
          <p:nvPr/>
        </p:nvGrpSpPr>
        <p:grpSpPr>
          <a:xfrm>
            <a:off x="8435550" y="571125"/>
            <a:ext cx="354850" cy="4024500"/>
            <a:chOff x="8435550" y="571125"/>
            <a:chExt cx="354850" cy="4024500"/>
          </a:xfrm>
        </p:grpSpPr>
        <p:cxnSp>
          <p:nvCxnSpPr>
            <p:cNvPr id="180" name="Google Shape;180;p17"/>
            <p:cNvCxnSpPr/>
            <p:nvPr/>
          </p:nvCxnSpPr>
          <p:spPr>
            <a:xfrm>
              <a:off x="8435550" y="571125"/>
              <a:ext cx="0" cy="4024500"/>
            </a:xfrm>
            <a:prstGeom prst="straightConnector1">
              <a:avLst/>
            </a:prstGeom>
            <a:noFill/>
            <a:ln w="9525" cap="flat" cmpd="sng">
              <a:solidFill>
                <a:schemeClr val="dk2"/>
              </a:solidFill>
              <a:prstDash val="solid"/>
              <a:round/>
              <a:headEnd type="none" w="med" len="med"/>
              <a:tailEnd type="none" w="med" len="med"/>
            </a:ln>
          </p:spPr>
        </p:cxnSp>
        <p:grpSp>
          <p:nvGrpSpPr>
            <p:cNvPr id="181" name="Google Shape;181;p17"/>
            <p:cNvGrpSpPr/>
            <p:nvPr/>
          </p:nvGrpSpPr>
          <p:grpSpPr>
            <a:xfrm>
              <a:off x="8545941" y="571125"/>
              <a:ext cx="244459" cy="4024500"/>
              <a:chOff x="8545941" y="571125"/>
              <a:chExt cx="244459" cy="4024500"/>
            </a:xfrm>
          </p:grpSpPr>
          <p:cxnSp>
            <p:nvCxnSpPr>
              <p:cNvPr id="182" name="Google Shape;182;p17"/>
              <p:cNvCxnSpPr/>
              <p:nvPr/>
            </p:nvCxnSpPr>
            <p:spPr>
              <a:xfrm>
                <a:off x="8545941" y="571125"/>
                <a:ext cx="0" cy="4024500"/>
              </a:xfrm>
              <a:prstGeom prst="straightConnector1">
                <a:avLst/>
              </a:prstGeom>
              <a:noFill/>
              <a:ln w="9525" cap="flat" cmpd="sng">
                <a:solidFill>
                  <a:schemeClr val="dk2"/>
                </a:solidFill>
                <a:prstDash val="solid"/>
                <a:round/>
                <a:headEnd type="none" w="med" len="med"/>
                <a:tailEnd type="none" w="med" len="med"/>
              </a:ln>
            </p:spPr>
          </p:cxnSp>
          <p:cxnSp>
            <p:nvCxnSpPr>
              <p:cNvPr id="183" name="Google Shape;183;p17"/>
              <p:cNvCxnSpPr/>
              <p:nvPr/>
            </p:nvCxnSpPr>
            <p:spPr>
              <a:xfrm>
                <a:off x="8664233" y="571125"/>
                <a:ext cx="0" cy="4024500"/>
              </a:xfrm>
              <a:prstGeom prst="straightConnector1">
                <a:avLst/>
              </a:prstGeom>
              <a:noFill/>
              <a:ln w="9525" cap="flat" cmpd="sng">
                <a:solidFill>
                  <a:schemeClr val="dk2"/>
                </a:solidFill>
                <a:prstDash val="solid"/>
                <a:round/>
                <a:headEnd type="none" w="med" len="med"/>
                <a:tailEnd type="none" w="med" len="med"/>
              </a:ln>
            </p:spPr>
          </p:cxnSp>
          <p:cxnSp>
            <p:nvCxnSpPr>
              <p:cNvPr id="184" name="Google Shape;184;p17"/>
              <p:cNvCxnSpPr/>
              <p:nvPr/>
            </p:nvCxnSpPr>
            <p:spPr>
              <a:xfrm>
                <a:off x="8790400" y="571125"/>
                <a:ext cx="0" cy="4024500"/>
              </a:xfrm>
              <a:prstGeom prst="straightConnector1">
                <a:avLst/>
              </a:prstGeom>
              <a:noFill/>
              <a:ln w="9525" cap="flat" cmpd="sng">
                <a:solidFill>
                  <a:schemeClr val="dk2"/>
                </a:solidFill>
                <a:prstDash val="solid"/>
                <a:round/>
                <a:headEnd type="none" w="med" len="med"/>
                <a:tailEnd type="none" w="med" len="med"/>
              </a:ln>
            </p:spPr>
          </p:cxnSp>
        </p:grpSp>
      </p:grpSp>
      <p:sp>
        <p:nvSpPr>
          <p:cNvPr id="185" name="Google Shape;185;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sz="1300">
                <a:latin typeface="Roboto Condensed"/>
                <a:ea typeface="Roboto Condensed"/>
                <a:cs typeface="Roboto Condensed"/>
                <a:sym typeface="Roboto Condensed"/>
              </a:defRPr>
            </a:lvl1pPr>
            <a:lvl2pPr lvl="1" rtl="0">
              <a:buNone/>
              <a:defRPr sz="1300">
                <a:latin typeface="Roboto Condensed"/>
                <a:ea typeface="Roboto Condensed"/>
                <a:cs typeface="Roboto Condensed"/>
                <a:sym typeface="Roboto Condensed"/>
              </a:defRPr>
            </a:lvl2pPr>
            <a:lvl3pPr lvl="2" rtl="0">
              <a:buNone/>
              <a:defRPr sz="1300">
                <a:latin typeface="Roboto Condensed"/>
                <a:ea typeface="Roboto Condensed"/>
                <a:cs typeface="Roboto Condensed"/>
                <a:sym typeface="Roboto Condensed"/>
              </a:defRPr>
            </a:lvl3pPr>
            <a:lvl4pPr lvl="3" rtl="0">
              <a:buNone/>
              <a:defRPr sz="1300">
                <a:latin typeface="Roboto Condensed"/>
                <a:ea typeface="Roboto Condensed"/>
                <a:cs typeface="Roboto Condensed"/>
                <a:sym typeface="Roboto Condensed"/>
              </a:defRPr>
            </a:lvl4pPr>
            <a:lvl5pPr lvl="4" rtl="0">
              <a:buNone/>
              <a:defRPr sz="1300">
                <a:latin typeface="Roboto Condensed"/>
                <a:ea typeface="Roboto Condensed"/>
                <a:cs typeface="Roboto Condensed"/>
                <a:sym typeface="Roboto Condensed"/>
              </a:defRPr>
            </a:lvl5pPr>
            <a:lvl6pPr lvl="5" rtl="0">
              <a:buNone/>
              <a:defRPr sz="1300">
                <a:latin typeface="Roboto Condensed"/>
                <a:ea typeface="Roboto Condensed"/>
                <a:cs typeface="Roboto Condensed"/>
                <a:sym typeface="Roboto Condensed"/>
              </a:defRPr>
            </a:lvl6pPr>
            <a:lvl7pPr lvl="6" rtl="0">
              <a:buNone/>
              <a:defRPr sz="1300">
                <a:latin typeface="Roboto Condensed"/>
                <a:ea typeface="Roboto Condensed"/>
                <a:cs typeface="Roboto Condensed"/>
                <a:sym typeface="Roboto Condensed"/>
              </a:defRPr>
            </a:lvl7pPr>
            <a:lvl8pPr lvl="7" rtl="0">
              <a:buNone/>
              <a:defRPr sz="1300">
                <a:latin typeface="Roboto Condensed"/>
                <a:ea typeface="Roboto Condensed"/>
                <a:cs typeface="Roboto Condensed"/>
                <a:sym typeface="Roboto Condensed"/>
              </a:defRPr>
            </a:lvl8pPr>
            <a:lvl9pPr lvl="8" rtl="0">
              <a:buNone/>
              <a:defRPr sz="1300">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fr"/>
              <a:t>‹N°›</a:t>
            </a:fld>
            <a:endParaRPr/>
          </a:p>
        </p:txBody>
      </p:sp>
    </p:spTree>
    <p:extLst>
      <p:ext uri="{BB962C8B-B14F-4D97-AF65-F5344CB8AC3E}">
        <p14:creationId xmlns:p14="http://schemas.microsoft.com/office/powerpoint/2010/main" val="324604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5254452" y="4731929"/>
            <a:ext cx="2895600" cy="273844"/>
          </a:xfrm>
          <a:prstGeom prst="rect">
            <a:avLst/>
          </a:prstGeom>
        </p:spPr>
        <p:txBody>
          <a:bodyPr lIns="60963" tIns="30482" rIns="60963" bIns="30482"/>
          <a:lstStyle/>
          <a:p>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1583408" y="771551"/>
            <a:ext cx="7165418" cy="252028"/>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1619416" y="699542"/>
            <a:ext cx="1620320" cy="360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45712" tIns="22856" rIns="45712" bIns="22856" rtlCol="0" anchor="ctr"/>
          <a:lstStyle/>
          <a:p>
            <a:pPr algn="ctr"/>
            <a:endParaRPr kumimoji="1" lang="ja-JP" altLang="en-US" sz="1050"/>
          </a:p>
        </p:txBody>
      </p:sp>
    </p:spTree>
    <p:extLst>
      <p:ext uri="{BB962C8B-B14F-4D97-AF65-F5344CB8AC3E}">
        <p14:creationId xmlns:p14="http://schemas.microsoft.com/office/powerpoint/2010/main" val="1555445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57200" y="383675"/>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1856874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150850"/>
            <a:ext cx="8229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57200" y="383675"/>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57200" y="1152475"/>
            <a:ext cx="8229600" cy="360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304800">
              <a:spcBef>
                <a:spcPts val="1600"/>
              </a:spcBef>
              <a:spcAft>
                <a:spcPts val="0"/>
              </a:spcAft>
              <a:buSzPts val="1200"/>
              <a:buChar char="■"/>
              <a:defRPr/>
            </a:lvl6pPr>
            <a:lvl7pPr marL="3200400" lvl="6" indent="-304800">
              <a:spcBef>
                <a:spcPts val="1600"/>
              </a:spcBef>
              <a:spcAft>
                <a:spcPts val="0"/>
              </a:spcAft>
              <a:buSzPts val="1200"/>
              <a:buChar char="●"/>
              <a:defRPr/>
            </a:lvl7pPr>
            <a:lvl8pPr marL="3657600" lvl="7" indent="-304800">
              <a:spcBef>
                <a:spcPts val="1600"/>
              </a:spcBef>
              <a:spcAft>
                <a:spcPts val="0"/>
              </a:spcAft>
              <a:buSzPts val="1200"/>
              <a:buChar char="○"/>
              <a:defRPr/>
            </a:lvl8pPr>
            <a:lvl9pPr marL="4114800" lvl="8" indent="-304800">
              <a:spcBef>
                <a:spcPts val="1600"/>
              </a:spcBef>
              <a:spcAft>
                <a:spcPts val="1600"/>
              </a:spcAft>
              <a:buSzPts val="12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57200" y="383675"/>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57200" y="1644275"/>
            <a:ext cx="3999900" cy="3115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
        <p:nvSpPr>
          <p:cNvPr id="24" name="Google Shape;24;p5"/>
          <p:cNvSpPr txBox="1">
            <a:spLocks noGrp="1"/>
          </p:cNvSpPr>
          <p:nvPr>
            <p:ph type="body" idx="2"/>
          </p:nvPr>
        </p:nvSpPr>
        <p:spPr>
          <a:xfrm>
            <a:off x="4686900" y="1644275"/>
            <a:ext cx="3999900" cy="3115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57200" y="383675"/>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57200" y="383675"/>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457200" y="1397625"/>
            <a:ext cx="2808000" cy="3362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473700" y="1233175"/>
            <a:ext cx="38370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473700" y="2803075"/>
            <a:ext cx="38370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7473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304800">
              <a:spcBef>
                <a:spcPts val="1600"/>
              </a:spcBef>
              <a:spcAft>
                <a:spcPts val="0"/>
              </a:spcAft>
              <a:buSzPts val="1200"/>
              <a:buChar char="■"/>
              <a:defRPr/>
            </a:lvl6pPr>
            <a:lvl7pPr marL="3200400" lvl="6" indent="-304800">
              <a:spcBef>
                <a:spcPts val="1600"/>
              </a:spcBef>
              <a:spcAft>
                <a:spcPts val="0"/>
              </a:spcAft>
              <a:buSzPts val="1200"/>
              <a:buChar char="●"/>
              <a:defRPr/>
            </a:lvl7pPr>
            <a:lvl8pPr marL="3657600" lvl="7" indent="-304800">
              <a:spcBef>
                <a:spcPts val="1600"/>
              </a:spcBef>
              <a:spcAft>
                <a:spcPts val="0"/>
              </a:spcAft>
              <a:buSzPts val="1200"/>
              <a:buChar char="○"/>
              <a:defRPr/>
            </a:lvl8pPr>
            <a:lvl9pPr marL="4114800" lvl="8" indent="-304800">
              <a:spcBef>
                <a:spcPts val="1600"/>
              </a:spcBef>
              <a:spcAft>
                <a:spcPts val="1600"/>
              </a:spcAft>
              <a:buSzPts val="12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57200" y="415472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383675"/>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457200" y="1152475"/>
            <a:ext cx="8229600" cy="36075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SzPts val="1200"/>
              <a:buFont typeface="Fira Sans"/>
              <a:buChar char="●"/>
              <a:defRPr sz="1200">
                <a:latin typeface="Fira Sans"/>
                <a:ea typeface="Fira Sans"/>
                <a:cs typeface="Fira Sans"/>
                <a:sym typeface="Fira Sans"/>
              </a:defRPr>
            </a:lvl1pPr>
            <a:lvl2pPr marL="914400" lvl="1" indent="-304800">
              <a:lnSpc>
                <a:spcPct val="115000"/>
              </a:lnSpc>
              <a:spcBef>
                <a:spcPts val="1600"/>
              </a:spcBef>
              <a:spcAft>
                <a:spcPts val="0"/>
              </a:spcAft>
              <a:buSzPts val="1200"/>
              <a:buFont typeface="Fira Sans"/>
              <a:buChar char="○"/>
              <a:defRPr sz="1200">
                <a:latin typeface="Fira Sans"/>
                <a:ea typeface="Fira Sans"/>
                <a:cs typeface="Fira Sans"/>
                <a:sym typeface="Fira Sans"/>
              </a:defRPr>
            </a:lvl2pPr>
            <a:lvl3pPr marL="1371600" lvl="2" indent="-304800">
              <a:lnSpc>
                <a:spcPct val="115000"/>
              </a:lnSpc>
              <a:spcBef>
                <a:spcPts val="1600"/>
              </a:spcBef>
              <a:spcAft>
                <a:spcPts val="0"/>
              </a:spcAft>
              <a:buSzPts val="1200"/>
              <a:buFont typeface="Fira Sans"/>
              <a:buChar char="■"/>
              <a:defRPr sz="1200">
                <a:latin typeface="Fira Sans"/>
                <a:ea typeface="Fira Sans"/>
                <a:cs typeface="Fira Sans"/>
                <a:sym typeface="Fira Sans"/>
              </a:defRPr>
            </a:lvl3pPr>
            <a:lvl4pPr marL="1828800" lvl="3" indent="-304800">
              <a:lnSpc>
                <a:spcPct val="115000"/>
              </a:lnSpc>
              <a:spcBef>
                <a:spcPts val="1600"/>
              </a:spcBef>
              <a:spcAft>
                <a:spcPts val="0"/>
              </a:spcAft>
              <a:buSzPts val="1200"/>
              <a:buFont typeface="Fira Sans"/>
              <a:buChar char="●"/>
              <a:defRPr sz="1200">
                <a:latin typeface="Fira Sans"/>
                <a:ea typeface="Fira Sans"/>
                <a:cs typeface="Fira Sans"/>
                <a:sym typeface="Fira Sans"/>
              </a:defRPr>
            </a:lvl4pPr>
            <a:lvl5pPr marL="2286000" lvl="4" indent="-304800">
              <a:lnSpc>
                <a:spcPct val="115000"/>
              </a:lnSpc>
              <a:spcBef>
                <a:spcPts val="1600"/>
              </a:spcBef>
              <a:spcAft>
                <a:spcPts val="0"/>
              </a:spcAft>
              <a:buSzPts val="1200"/>
              <a:buFont typeface="Fira Sans"/>
              <a:buChar char="○"/>
              <a:defRPr sz="1200">
                <a:latin typeface="Fira Sans"/>
                <a:ea typeface="Fira Sans"/>
                <a:cs typeface="Fira Sans"/>
                <a:sym typeface="Fira Sans"/>
              </a:defRPr>
            </a:lvl5pPr>
            <a:lvl6pPr marL="2743200" lvl="5" indent="-304800">
              <a:lnSpc>
                <a:spcPct val="115000"/>
              </a:lnSpc>
              <a:spcBef>
                <a:spcPts val="1600"/>
              </a:spcBef>
              <a:spcAft>
                <a:spcPts val="0"/>
              </a:spcAft>
              <a:buSzPts val="1200"/>
              <a:buFont typeface="Fira Sans"/>
              <a:buChar char="■"/>
              <a:defRPr sz="1200">
                <a:latin typeface="Fira Sans"/>
                <a:ea typeface="Fira Sans"/>
                <a:cs typeface="Fira Sans"/>
                <a:sym typeface="Fira Sans"/>
              </a:defRPr>
            </a:lvl6pPr>
            <a:lvl7pPr marL="3200400" lvl="6" indent="-304800">
              <a:lnSpc>
                <a:spcPct val="115000"/>
              </a:lnSpc>
              <a:spcBef>
                <a:spcPts val="1600"/>
              </a:spcBef>
              <a:spcAft>
                <a:spcPts val="0"/>
              </a:spcAft>
              <a:buSzPts val="1200"/>
              <a:buFont typeface="Fira Sans"/>
              <a:buChar char="●"/>
              <a:defRPr sz="1200">
                <a:latin typeface="Fira Sans"/>
                <a:ea typeface="Fira Sans"/>
                <a:cs typeface="Fira Sans"/>
                <a:sym typeface="Fira Sans"/>
              </a:defRPr>
            </a:lvl7pPr>
            <a:lvl8pPr marL="3657600" lvl="7" indent="-304800">
              <a:lnSpc>
                <a:spcPct val="115000"/>
              </a:lnSpc>
              <a:spcBef>
                <a:spcPts val="1600"/>
              </a:spcBef>
              <a:spcAft>
                <a:spcPts val="0"/>
              </a:spcAft>
              <a:buSzPts val="1200"/>
              <a:buFont typeface="Fira Sans"/>
              <a:buChar char="○"/>
              <a:defRPr sz="1200">
                <a:latin typeface="Fira Sans"/>
                <a:ea typeface="Fira Sans"/>
                <a:cs typeface="Fira Sans"/>
                <a:sym typeface="Fira Sans"/>
              </a:defRPr>
            </a:lvl8pPr>
            <a:lvl9pPr marL="4114800" lvl="8" indent="-304800">
              <a:lnSpc>
                <a:spcPct val="115000"/>
              </a:lnSpc>
              <a:spcBef>
                <a:spcPts val="1600"/>
              </a:spcBef>
              <a:spcAft>
                <a:spcPts val="1600"/>
              </a:spcAft>
              <a:buSzPts val="1200"/>
              <a:buFont typeface="Fira Sans"/>
              <a:buChar char="■"/>
              <a:defRPr sz="1200">
                <a:latin typeface="Fira Sans"/>
                <a:ea typeface="Fira Sans"/>
                <a:cs typeface="Fira Sans"/>
                <a:sym typeface="Fira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63" r:id="rId11"/>
    <p:sldLayoutId id="2147483664"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2" name="Google Shape;52;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2"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5"/>
          <p:cNvSpPr txBox="1">
            <a:spLocks noGrp="1"/>
          </p:cNvSpPr>
          <p:nvPr>
            <p:ph type="ctrTitle"/>
          </p:nvPr>
        </p:nvSpPr>
        <p:spPr>
          <a:xfrm>
            <a:off x="432923" y="960783"/>
            <a:ext cx="4792049" cy="972075"/>
          </a:xfrm>
          <a:prstGeom prst="rect">
            <a:avLst/>
          </a:prstGeom>
        </p:spPr>
        <p:txBody>
          <a:bodyPr spcFirstLastPara="1" wrap="square" lIns="91425" tIns="91425" rIns="91425" bIns="91425" anchor="b" anchorCtr="0">
            <a:noAutofit/>
          </a:bodyPr>
          <a:lstStyle/>
          <a:p>
            <a:pPr lvl="0"/>
            <a:r>
              <a:rPr lang="fr" sz="5400" b="1" dirty="0">
                <a:solidFill>
                  <a:srgbClr val="000000"/>
                </a:solidFill>
                <a:latin typeface="Times New Roman"/>
                <a:ea typeface="Times New Roman"/>
                <a:cs typeface="Times New Roman"/>
                <a:sym typeface="Times New Roman"/>
              </a:rPr>
              <a:t>Mini Projet BI</a:t>
            </a:r>
            <a:endParaRPr dirty="0"/>
          </a:p>
        </p:txBody>
      </p:sp>
      <p:sp>
        <p:nvSpPr>
          <p:cNvPr id="59" name="Google Shape;59;p15"/>
          <p:cNvSpPr txBox="1">
            <a:spLocks noGrp="1"/>
          </p:cNvSpPr>
          <p:nvPr>
            <p:ph type="subTitle" idx="1"/>
          </p:nvPr>
        </p:nvSpPr>
        <p:spPr>
          <a:xfrm>
            <a:off x="590050" y="2938176"/>
            <a:ext cx="4114800" cy="792600"/>
          </a:xfrm>
          <a:prstGeom prst="rect">
            <a:avLst/>
          </a:prstGeom>
        </p:spPr>
        <p:txBody>
          <a:bodyPr spcFirstLastPara="1" wrap="square" lIns="91425" tIns="91425" rIns="91425" bIns="91425" anchor="t" anchorCtr="0">
            <a:noAutofit/>
          </a:bodyPr>
          <a:lstStyle/>
          <a:p>
            <a:pPr marL="0" lvl="0" indent="0" algn="ctr">
              <a:spcBef>
                <a:spcPts val="1200"/>
              </a:spcBef>
            </a:pPr>
            <a:r>
              <a:rPr lang="fr-FR" sz="1400" b="1" dirty="0" smtClean="0">
                <a:latin typeface="Times New Roman"/>
                <a:ea typeface="Times New Roman"/>
                <a:cs typeface="Times New Roman"/>
                <a:sym typeface="Times New Roman"/>
              </a:rPr>
              <a:t>Elaborée par: Fatma </a:t>
            </a:r>
            <a:r>
              <a:rPr lang="fr-FR" sz="1400" b="1" dirty="0" err="1" smtClean="0">
                <a:latin typeface="Times New Roman"/>
                <a:ea typeface="Times New Roman"/>
                <a:cs typeface="Times New Roman"/>
                <a:sym typeface="Times New Roman"/>
              </a:rPr>
              <a:t>Elbehi</a:t>
            </a:r>
            <a:endParaRPr lang="fr-FR" sz="1400" b="1" dirty="0" smtClean="0">
              <a:latin typeface="Times New Roman"/>
              <a:ea typeface="Times New Roman"/>
              <a:cs typeface="Times New Roman"/>
              <a:sym typeface="Times New Roman"/>
            </a:endParaRPr>
          </a:p>
          <a:p>
            <a:pPr marL="0" lvl="0" indent="0" algn="ctr">
              <a:spcBef>
                <a:spcPts val="1200"/>
              </a:spcBef>
            </a:pPr>
            <a:r>
              <a:rPr lang="fr-FR" sz="1400" b="1" dirty="0" smtClean="0">
                <a:latin typeface="Times New Roman"/>
                <a:ea typeface="Times New Roman"/>
                <a:cs typeface="Times New Roman"/>
                <a:sym typeface="Times New Roman"/>
              </a:rPr>
              <a:t>Encadrée par: </a:t>
            </a:r>
            <a:r>
              <a:rPr lang="fr-FR" sz="1400" b="1" dirty="0" err="1" smtClean="0">
                <a:latin typeface="Times New Roman"/>
                <a:ea typeface="Times New Roman"/>
                <a:cs typeface="Times New Roman"/>
                <a:sym typeface="Times New Roman"/>
              </a:rPr>
              <a:t>Dr.Safa</a:t>
            </a:r>
            <a:r>
              <a:rPr lang="fr-FR" sz="1400" b="1" dirty="0" smtClean="0">
                <a:latin typeface="Times New Roman"/>
                <a:ea typeface="Times New Roman"/>
                <a:cs typeface="Times New Roman"/>
                <a:sym typeface="Times New Roman"/>
              </a:rPr>
              <a:t> </a:t>
            </a:r>
            <a:r>
              <a:rPr lang="fr-FR" sz="1400" b="1" dirty="0" err="1" smtClean="0">
                <a:latin typeface="Times New Roman"/>
                <a:ea typeface="Times New Roman"/>
                <a:cs typeface="Times New Roman"/>
                <a:sym typeface="Times New Roman"/>
              </a:rPr>
              <a:t>Fennia</a:t>
            </a:r>
            <a:endParaRPr lang="fr-FR" sz="1400" b="1" dirty="0" smtClean="0">
              <a:latin typeface="Times New Roman"/>
              <a:ea typeface="Times New Roman"/>
              <a:cs typeface="Times New Roman"/>
              <a:sym typeface="Times New Roman"/>
            </a:endParaRPr>
          </a:p>
        </p:txBody>
      </p:sp>
      <p:grpSp>
        <p:nvGrpSpPr>
          <p:cNvPr id="60" name="Google Shape;60;p15"/>
          <p:cNvGrpSpPr/>
          <p:nvPr/>
        </p:nvGrpSpPr>
        <p:grpSpPr>
          <a:xfrm>
            <a:off x="4174125" y="3986700"/>
            <a:ext cx="4860300" cy="1353900"/>
            <a:chOff x="4174125" y="3986700"/>
            <a:chExt cx="4860300" cy="1353900"/>
          </a:xfrm>
        </p:grpSpPr>
        <p:sp>
          <p:nvSpPr>
            <p:cNvPr id="61" name="Google Shape;61;p15"/>
            <p:cNvSpPr/>
            <p:nvPr/>
          </p:nvSpPr>
          <p:spPr>
            <a:xfrm>
              <a:off x="4174125" y="4048325"/>
              <a:ext cx="4860300" cy="1292275"/>
            </a:xfrm>
            <a:custGeom>
              <a:avLst/>
              <a:gdLst/>
              <a:ahLst/>
              <a:cxnLst/>
              <a:rect l="l" t="t" r="r" b="b"/>
              <a:pathLst>
                <a:path w="194412" h="51691" extrusionOk="0">
                  <a:moveTo>
                    <a:pt x="194412" y="51691"/>
                  </a:moveTo>
                  <a:lnTo>
                    <a:pt x="117105" y="0"/>
                  </a:lnTo>
                  <a:lnTo>
                    <a:pt x="88286" y="36138"/>
                  </a:lnTo>
                  <a:lnTo>
                    <a:pt x="58095" y="21043"/>
                  </a:lnTo>
                  <a:lnTo>
                    <a:pt x="0" y="48946"/>
                  </a:lnTo>
                </a:path>
              </a:pathLst>
            </a:custGeom>
            <a:noFill/>
            <a:ln w="28575" cap="flat" cmpd="sng">
              <a:solidFill>
                <a:srgbClr val="EC9B3B"/>
              </a:solidFill>
              <a:prstDash val="solid"/>
              <a:round/>
              <a:headEnd type="none" w="med" len="med"/>
              <a:tailEnd type="none" w="med" len="med"/>
            </a:ln>
          </p:spPr>
        </p:sp>
        <p:sp>
          <p:nvSpPr>
            <p:cNvPr id="62" name="Google Shape;62;p15"/>
            <p:cNvSpPr/>
            <p:nvPr/>
          </p:nvSpPr>
          <p:spPr>
            <a:xfrm>
              <a:off x="5554625" y="4513025"/>
              <a:ext cx="136200" cy="136200"/>
            </a:xfrm>
            <a:prstGeom prst="ellipse">
              <a:avLst/>
            </a:prstGeom>
            <a:solidFill>
              <a:srgbClr val="EC9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7034825" y="3986700"/>
              <a:ext cx="136200" cy="136200"/>
            </a:xfrm>
            <a:prstGeom prst="ellipse">
              <a:avLst/>
            </a:prstGeom>
            <a:solidFill>
              <a:srgbClr val="EC9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15"/>
          <p:cNvGrpSpPr/>
          <p:nvPr/>
        </p:nvGrpSpPr>
        <p:grpSpPr>
          <a:xfrm>
            <a:off x="1841200" y="2955925"/>
            <a:ext cx="7456250" cy="2236000"/>
            <a:chOff x="1841200" y="2955925"/>
            <a:chExt cx="7456250" cy="2236000"/>
          </a:xfrm>
        </p:grpSpPr>
        <p:sp>
          <p:nvSpPr>
            <p:cNvPr id="65" name="Google Shape;65;p15"/>
            <p:cNvSpPr/>
            <p:nvPr/>
          </p:nvSpPr>
          <p:spPr>
            <a:xfrm>
              <a:off x="1841200" y="3019100"/>
              <a:ext cx="7456250" cy="2172825"/>
            </a:xfrm>
            <a:custGeom>
              <a:avLst/>
              <a:gdLst/>
              <a:ahLst/>
              <a:cxnLst/>
              <a:rect l="l" t="t" r="r" b="b"/>
              <a:pathLst>
                <a:path w="298250" h="86913" extrusionOk="0">
                  <a:moveTo>
                    <a:pt x="298250" y="75477"/>
                  </a:moveTo>
                  <a:lnTo>
                    <a:pt x="253878" y="0"/>
                  </a:lnTo>
                  <a:lnTo>
                    <a:pt x="212251" y="60382"/>
                  </a:lnTo>
                  <a:lnTo>
                    <a:pt x="173369" y="32935"/>
                  </a:lnTo>
                  <a:lnTo>
                    <a:pt x="97434" y="79594"/>
                  </a:lnTo>
                  <a:lnTo>
                    <a:pt x="28818" y="32021"/>
                  </a:lnTo>
                  <a:lnTo>
                    <a:pt x="0" y="86913"/>
                  </a:lnTo>
                </a:path>
              </a:pathLst>
            </a:custGeom>
            <a:noFill/>
            <a:ln w="28575" cap="flat" cmpd="sng">
              <a:solidFill>
                <a:srgbClr val="00818A"/>
              </a:solidFill>
              <a:prstDash val="solid"/>
              <a:round/>
              <a:headEnd type="none" w="med" len="med"/>
              <a:tailEnd type="none" w="med" len="med"/>
            </a:ln>
          </p:spPr>
        </p:sp>
        <p:sp>
          <p:nvSpPr>
            <p:cNvPr id="66" name="Google Shape;66;p15"/>
            <p:cNvSpPr/>
            <p:nvPr/>
          </p:nvSpPr>
          <p:spPr>
            <a:xfrm>
              <a:off x="2511250" y="3756700"/>
              <a:ext cx="136200" cy="136200"/>
            </a:xfrm>
            <a:prstGeom prst="ellipse">
              <a:avLst/>
            </a:prstGeom>
            <a:solidFill>
              <a:srgbClr val="008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4206325" y="4918500"/>
              <a:ext cx="136200" cy="136200"/>
            </a:xfrm>
            <a:prstGeom prst="ellipse">
              <a:avLst/>
            </a:prstGeom>
            <a:solidFill>
              <a:srgbClr val="008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6116425" y="3799800"/>
              <a:ext cx="136200" cy="136200"/>
            </a:xfrm>
            <a:prstGeom prst="ellipse">
              <a:avLst/>
            </a:prstGeom>
            <a:solidFill>
              <a:srgbClr val="008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7078800" y="4436125"/>
              <a:ext cx="136200" cy="136200"/>
            </a:xfrm>
            <a:prstGeom prst="ellipse">
              <a:avLst/>
            </a:prstGeom>
            <a:solidFill>
              <a:srgbClr val="008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8129125" y="2955925"/>
              <a:ext cx="136200" cy="136200"/>
            </a:xfrm>
            <a:prstGeom prst="ellipse">
              <a:avLst/>
            </a:prstGeom>
            <a:solidFill>
              <a:srgbClr val="008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15"/>
          <p:cNvGrpSpPr/>
          <p:nvPr/>
        </p:nvGrpSpPr>
        <p:grpSpPr>
          <a:xfrm>
            <a:off x="-182975" y="1617400"/>
            <a:ext cx="9446100" cy="3461700"/>
            <a:chOff x="-182975" y="1617400"/>
            <a:chExt cx="9446100" cy="3461700"/>
          </a:xfrm>
        </p:grpSpPr>
        <p:sp>
          <p:nvSpPr>
            <p:cNvPr id="72" name="Google Shape;72;p15"/>
            <p:cNvSpPr/>
            <p:nvPr/>
          </p:nvSpPr>
          <p:spPr>
            <a:xfrm>
              <a:off x="-182975" y="1681100"/>
              <a:ext cx="9446100" cy="3339300"/>
            </a:xfrm>
            <a:custGeom>
              <a:avLst/>
              <a:gdLst/>
              <a:ahLst/>
              <a:cxnLst/>
              <a:rect l="l" t="t" r="r" b="b"/>
              <a:pathLst>
                <a:path w="377844" h="133572" extrusionOk="0">
                  <a:moveTo>
                    <a:pt x="377844" y="57179"/>
                  </a:moveTo>
                  <a:lnTo>
                    <a:pt x="300995" y="0"/>
                  </a:lnTo>
                  <a:lnTo>
                    <a:pt x="254793" y="114359"/>
                  </a:lnTo>
                  <a:lnTo>
                    <a:pt x="208592" y="68615"/>
                  </a:lnTo>
                  <a:lnTo>
                    <a:pt x="128998" y="133572"/>
                  </a:lnTo>
                  <a:lnTo>
                    <a:pt x="64041" y="93774"/>
                  </a:lnTo>
                  <a:lnTo>
                    <a:pt x="0" y="120763"/>
                  </a:lnTo>
                </a:path>
              </a:pathLst>
            </a:custGeom>
            <a:noFill/>
            <a:ln w="28575" cap="flat" cmpd="sng">
              <a:solidFill>
                <a:srgbClr val="293462"/>
              </a:solidFill>
              <a:prstDash val="solid"/>
              <a:round/>
              <a:headEnd type="none" w="med" len="med"/>
              <a:tailEnd type="none" w="med" len="med"/>
            </a:ln>
          </p:spPr>
        </p:sp>
        <p:sp>
          <p:nvSpPr>
            <p:cNvPr id="73" name="Google Shape;73;p15"/>
            <p:cNvSpPr/>
            <p:nvPr/>
          </p:nvSpPr>
          <p:spPr>
            <a:xfrm>
              <a:off x="1329675" y="3961050"/>
              <a:ext cx="136200" cy="136200"/>
            </a:xfrm>
            <a:prstGeom prst="ellipse">
              <a:avLst/>
            </a:prstGeom>
            <a:solidFill>
              <a:srgbClr val="293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4963500" y="3335675"/>
              <a:ext cx="136200" cy="136200"/>
            </a:xfrm>
            <a:prstGeom prst="ellipse">
              <a:avLst/>
            </a:prstGeom>
            <a:solidFill>
              <a:srgbClr val="293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975225" y="4942900"/>
              <a:ext cx="136200" cy="136200"/>
            </a:xfrm>
            <a:prstGeom prst="ellipse">
              <a:avLst/>
            </a:prstGeom>
            <a:solidFill>
              <a:srgbClr val="293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6116425" y="4459300"/>
              <a:ext cx="136200" cy="136200"/>
            </a:xfrm>
            <a:prstGeom prst="ellipse">
              <a:avLst/>
            </a:prstGeom>
            <a:solidFill>
              <a:srgbClr val="293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7274200" y="1617400"/>
              <a:ext cx="136200" cy="136200"/>
            </a:xfrm>
            <a:prstGeom prst="ellipse">
              <a:avLst/>
            </a:prstGeom>
            <a:solidFill>
              <a:srgbClr val="293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15"/>
          <p:cNvGrpSpPr/>
          <p:nvPr/>
        </p:nvGrpSpPr>
        <p:grpSpPr>
          <a:xfrm>
            <a:off x="-34300" y="383675"/>
            <a:ext cx="9343175" cy="4762500"/>
            <a:chOff x="-34300" y="383675"/>
            <a:chExt cx="9343175" cy="4762500"/>
          </a:xfrm>
        </p:grpSpPr>
        <p:sp>
          <p:nvSpPr>
            <p:cNvPr id="79" name="Google Shape;79;p15"/>
            <p:cNvSpPr/>
            <p:nvPr/>
          </p:nvSpPr>
          <p:spPr>
            <a:xfrm>
              <a:off x="-34300" y="423125"/>
              <a:ext cx="9343175" cy="4723050"/>
            </a:xfrm>
            <a:custGeom>
              <a:avLst/>
              <a:gdLst/>
              <a:ahLst/>
              <a:cxnLst/>
              <a:rect l="l" t="t" r="r" b="b"/>
              <a:pathLst>
                <a:path w="373727" h="188922" extrusionOk="0">
                  <a:moveTo>
                    <a:pt x="373727" y="59467"/>
                  </a:moveTo>
                  <a:lnTo>
                    <a:pt x="338047" y="0"/>
                  </a:lnTo>
                  <a:lnTo>
                    <a:pt x="282697" y="133572"/>
                  </a:lnTo>
                  <a:lnTo>
                    <a:pt x="252963" y="94233"/>
                  </a:lnTo>
                  <a:lnTo>
                    <a:pt x="189379" y="166508"/>
                  </a:lnTo>
                  <a:lnTo>
                    <a:pt x="143635" y="142264"/>
                  </a:lnTo>
                  <a:lnTo>
                    <a:pt x="0" y="188922"/>
                  </a:lnTo>
                </a:path>
              </a:pathLst>
            </a:custGeom>
            <a:noFill/>
            <a:ln w="28575" cap="flat" cmpd="sng">
              <a:solidFill>
                <a:srgbClr val="F7BE16"/>
              </a:solidFill>
              <a:prstDash val="solid"/>
              <a:round/>
              <a:headEnd type="none" w="med" len="med"/>
              <a:tailEnd type="none" w="med" len="med"/>
            </a:ln>
          </p:spPr>
        </p:sp>
        <p:sp>
          <p:nvSpPr>
            <p:cNvPr id="80" name="Google Shape;80;p15"/>
            <p:cNvSpPr/>
            <p:nvPr/>
          </p:nvSpPr>
          <p:spPr>
            <a:xfrm>
              <a:off x="3473525" y="3912125"/>
              <a:ext cx="136200" cy="136200"/>
            </a:xfrm>
            <a:prstGeom prst="ellipse">
              <a:avLst/>
            </a:prstGeom>
            <a:solidFill>
              <a:srgbClr val="F7BE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4631325" y="4493475"/>
              <a:ext cx="136200" cy="136200"/>
            </a:xfrm>
            <a:prstGeom prst="ellipse">
              <a:avLst/>
            </a:prstGeom>
            <a:solidFill>
              <a:srgbClr val="F7BE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6219000" y="2716550"/>
              <a:ext cx="136200" cy="136200"/>
            </a:xfrm>
            <a:prstGeom prst="ellipse">
              <a:avLst/>
            </a:prstGeom>
            <a:solidFill>
              <a:srgbClr val="F7BE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6966425" y="3683825"/>
              <a:ext cx="136200" cy="136200"/>
            </a:xfrm>
            <a:prstGeom prst="ellipse">
              <a:avLst/>
            </a:prstGeom>
            <a:solidFill>
              <a:srgbClr val="F7BE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8348950" y="383675"/>
              <a:ext cx="136200" cy="136200"/>
            </a:xfrm>
            <a:prstGeom prst="ellipse">
              <a:avLst/>
            </a:prstGeom>
            <a:solidFill>
              <a:srgbClr val="F7BE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 name="Google Shape;192;p18" descr="C:\Users\JIHED\Desktop\logo.png"/>
          <p:cNvPicPr preferRelativeResize="0"/>
          <p:nvPr/>
        </p:nvPicPr>
        <p:blipFill>
          <a:blip r:embed="rId3">
            <a:alphaModFix/>
          </a:blip>
          <a:stretch>
            <a:fillRect/>
          </a:stretch>
        </p:blipFill>
        <p:spPr>
          <a:xfrm>
            <a:off x="4" y="0"/>
            <a:ext cx="2051550" cy="757950"/>
          </a:xfrm>
          <a:prstGeom prst="rect">
            <a:avLst/>
          </a:prstGeom>
          <a:noFill/>
          <a:ln>
            <a:noFill/>
          </a:ln>
        </p:spPr>
      </p:pic>
      <p:sp>
        <p:nvSpPr>
          <p:cNvPr id="31" name="Google Shape;59;p15"/>
          <p:cNvSpPr txBox="1">
            <a:spLocks/>
          </p:cNvSpPr>
          <p:nvPr/>
        </p:nvSpPr>
        <p:spPr>
          <a:xfrm>
            <a:off x="661253" y="2050704"/>
            <a:ext cx="41148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000000"/>
              </a:buClr>
              <a:buSzPts val="2800"/>
              <a:buFont typeface="Fira Sans"/>
              <a:buNone/>
              <a:defRPr sz="16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rgbClr val="000000"/>
              </a:buClr>
              <a:buSzPts val="2800"/>
              <a:buFont typeface="Fira Sans"/>
              <a:buNone/>
              <a:defRPr sz="2800" b="0" i="0" u="none" strike="noStrike" cap="none">
                <a:solidFill>
                  <a:srgbClr val="000000"/>
                </a:solidFill>
                <a:latin typeface="Fira Sans"/>
                <a:ea typeface="Fira Sans"/>
                <a:cs typeface="Fira Sans"/>
                <a:sym typeface="Fira Sans"/>
              </a:defRPr>
            </a:lvl2pPr>
            <a:lvl3pPr marL="1371600" marR="0" lvl="2" indent="-304800" algn="ctr" rtl="0">
              <a:lnSpc>
                <a:spcPct val="100000"/>
              </a:lnSpc>
              <a:spcBef>
                <a:spcPts val="0"/>
              </a:spcBef>
              <a:spcAft>
                <a:spcPts val="0"/>
              </a:spcAft>
              <a:buClr>
                <a:srgbClr val="000000"/>
              </a:buClr>
              <a:buSzPts val="2800"/>
              <a:buFont typeface="Fira Sans"/>
              <a:buNone/>
              <a:defRPr sz="2800" b="0" i="0" u="none" strike="noStrike" cap="none">
                <a:solidFill>
                  <a:srgbClr val="000000"/>
                </a:solidFill>
                <a:latin typeface="Fira Sans"/>
                <a:ea typeface="Fira Sans"/>
                <a:cs typeface="Fira Sans"/>
                <a:sym typeface="Fira Sans"/>
              </a:defRPr>
            </a:lvl3pPr>
            <a:lvl4pPr marL="1828800" marR="0" lvl="3" indent="-304800" algn="ctr" rtl="0">
              <a:lnSpc>
                <a:spcPct val="100000"/>
              </a:lnSpc>
              <a:spcBef>
                <a:spcPts val="0"/>
              </a:spcBef>
              <a:spcAft>
                <a:spcPts val="0"/>
              </a:spcAft>
              <a:buClr>
                <a:srgbClr val="000000"/>
              </a:buClr>
              <a:buSzPts val="2800"/>
              <a:buFont typeface="Fira Sans"/>
              <a:buNone/>
              <a:defRPr sz="2800" b="0" i="0" u="none" strike="noStrike" cap="none">
                <a:solidFill>
                  <a:srgbClr val="000000"/>
                </a:solidFill>
                <a:latin typeface="Fira Sans"/>
                <a:ea typeface="Fira Sans"/>
                <a:cs typeface="Fira Sans"/>
                <a:sym typeface="Fira Sans"/>
              </a:defRPr>
            </a:lvl4pPr>
            <a:lvl5pPr marL="2286000" marR="0" lvl="4" indent="-304800" algn="ctr" rtl="0">
              <a:lnSpc>
                <a:spcPct val="100000"/>
              </a:lnSpc>
              <a:spcBef>
                <a:spcPts val="0"/>
              </a:spcBef>
              <a:spcAft>
                <a:spcPts val="0"/>
              </a:spcAft>
              <a:buClr>
                <a:srgbClr val="000000"/>
              </a:buClr>
              <a:buSzPts val="2800"/>
              <a:buFont typeface="Fira Sans"/>
              <a:buNone/>
              <a:defRPr sz="2800" b="0" i="0" u="none" strike="noStrike" cap="none">
                <a:solidFill>
                  <a:srgbClr val="000000"/>
                </a:solidFill>
                <a:latin typeface="Fira Sans"/>
                <a:ea typeface="Fira Sans"/>
                <a:cs typeface="Fira Sans"/>
                <a:sym typeface="Fira Sans"/>
              </a:defRPr>
            </a:lvl5pPr>
            <a:lvl6pPr marL="2743200" marR="0" lvl="5" indent="-304800" algn="ctr" rtl="0">
              <a:lnSpc>
                <a:spcPct val="100000"/>
              </a:lnSpc>
              <a:spcBef>
                <a:spcPts val="0"/>
              </a:spcBef>
              <a:spcAft>
                <a:spcPts val="0"/>
              </a:spcAft>
              <a:buClr>
                <a:srgbClr val="000000"/>
              </a:buClr>
              <a:buSzPts val="2800"/>
              <a:buFont typeface="Fira Sans"/>
              <a:buNone/>
              <a:defRPr sz="2800" b="0" i="0" u="none" strike="noStrike" cap="none">
                <a:solidFill>
                  <a:srgbClr val="000000"/>
                </a:solidFill>
                <a:latin typeface="Fira Sans"/>
                <a:ea typeface="Fira Sans"/>
                <a:cs typeface="Fira Sans"/>
                <a:sym typeface="Fira Sans"/>
              </a:defRPr>
            </a:lvl6pPr>
            <a:lvl7pPr marL="3200400" marR="0" lvl="6" indent="-304800" algn="ctr" rtl="0">
              <a:lnSpc>
                <a:spcPct val="100000"/>
              </a:lnSpc>
              <a:spcBef>
                <a:spcPts val="0"/>
              </a:spcBef>
              <a:spcAft>
                <a:spcPts val="0"/>
              </a:spcAft>
              <a:buClr>
                <a:srgbClr val="000000"/>
              </a:buClr>
              <a:buSzPts val="2800"/>
              <a:buFont typeface="Fira Sans"/>
              <a:buNone/>
              <a:defRPr sz="2800" b="0" i="0" u="none" strike="noStrike" cap="none">
                <a:solidFill>
                  <a:srgbClr val="000000"/>
                </a:solidFill>
                <a:latin typeface="Fira Sans"/>
                <a:ea typeface="Fira Sans"/>
                <a:cs typeface="Fira Sans"/>
                <a:sym typeface="Fira Sans"/>
              </a:defRPr>
            </a:lvl7pPr>
            <a:lvl8pPr marL="3657600" marR="0" lvl="7" indent="-304800" algn="ctr" rtl="0">
              <a:lnSpc>
                <a:spcPct val="100000"/>
              </a:lnSpc>
              <a:spcBef>
                <a:spcPts val="0"/>
              </a:spcBef>
              <a:spcAft>
                <a:spcPts val="0"/>
              </a:spcAft>
              <a:buClr>
                <a:srgbClr val="000000"/>
              </a:buClr>
              <a:buSzPts val="2800"/>
              <a:buFont typeface="Fira Sans"/>
              <a:buNone/>
              <a:defRPr sz="2800" b="0" i="0" u="none" strike="noStrike" cap="none">
                <a:solidFill>
                  <a:srgbClr val="000000"/>
                </a:solidFill>
                <a:latin typeface="Fira Sans"/>
                <a:ea typeface="Fira Sans"/>
                <a:cs typeface="Fira Sans"/>
                <a:sym typeface="Fira Sans"/>
              </a:defRPr>
            </a:lvl8pPr>
            <a:lvl9pPr marL="4114800" marR="0" lvl="8" indent="-304800" algn="ctr" rtl="0">
              <a:lnSpc>
                <a:spcPct val="100000"/>
              </a:lnSpc>
              <a:spcBef>
                <a:spcPts val="0"/>
              </a:spcBef>
              <a:spcAft>
                <a:spcPts val="0"/>
              </a:spcAft>
              <a:buClr>
                <a:srgbClr val="000000"/>
              </a:buClr>
              <a:buSzPts val="2800"/>
              <a:buFont typeface="Fira Sans"/>
              <a:buNone/>
              <a:defRPr sz="2800" b="0" i="0" u="none" strike="noStrike" cap="none">
                <a:solidFill>
                  <a:srgbClr val="000000"/>
                </a:solidFill>
                <a:latin typeface="Fira Sans"/>
                <a:ea typeface="Fira Sans"/>
                <a:cs typeface="Fira Sans"/>
                <a:sym typeface="Fira Sans"/>
              </a:defRPr>
            </a:lvl9pPr>
          </a:lstStyle>
          <a:p>
            <a:pPr marL="0" indent="0" algn="ctr">
              <a:spcBef>
                <a:spcPts val="1200"/>
              </a:spcBef>
            </a:pPr>
            <a:r>
              <a:rPr lang="fr-FR" b="1" dirty="0" smtClean="0">
                <a:latin typeface="Times New Roman"/>
                <a:ea typeface="Times New Roman"/>
                <a:cs typeface="Times New Roman"/>
                <a:sym typeface="Times New Roman"/>
              </a:rPr>
              <a:t>Intégration et visualisation de données </a:t>
            </a:r>
          </a:p>
          <a:p>
            <a:pPr marL="0" indent="0" algn="ctr">
              <a:spcBef>
                <a:spcPts val="1200"/>
              </a:spcBef>
              <a:spcAft>
                <a:spcPts val="300"/>
              </a:spcAft>
            </a:pPr>
            <a:r>
              <a:rPr lang="fr-FR" b="1" dirty="0" smtClean="0">
                <a:latin typeface="Times New Roman"/>
                <a:ea typeface="Times New Roman"/>
                <a:cs typeface="Times New Roman"/>
                <a:sym typeface="Times New Roman"/>
              </a:rPr>
              <a:t>de gestion de production</a:t>
            </a:r>
            <a:endParaRPr lang="fr-FR" dirty="0"/>
          </a:p>
        </p:txBody>
      </p: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a:t>
            </a:fld>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8"/>
          <p:cNvSpPr txBox="1">
            <a:spLocks noGrp="1"/>
          </p:cNvSpPr>
          <p:nvPr>
            <p:ph type="title"/>
          </p:nvPr>
        </p:nvSpPr>
        <p:spPr>
          <a:xfrm>
            <a:off x="3181305" y="155957"/>
            <a:ext cx="298867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Conception &amp; Outils</a:t>
            </a:r>
            <a:endParaRPr dirty="0">
              <a:latin typeface="Fira Sans Extra Condensed Medium"/>
              <a:ea typeface="Fira Sans Extra Condensed Medium"/>
              <a:cs typeface="Fira Sans Extra Condensed Medium"/>
              <a:sym typeface="Fira Sans Extra Condensed Medium"/>
            </a:endParaRPr>
          </a:p>
        </p:txBody>
      </p:sp>
      <p:sp>
        <p:nvSpPr>
          <p:cNvPr id="45" name="Rectangle 44"/>
          <p:cNvSpPr/>
          <p:nvPr/>
        </p:nvSpPr>
        <p:spPr>
          <a:xfrm>
            <a:off x="226290" y="1350094"/>
            <a:ext cx="7932289" cy="2314544"/>
          </a:xfrm>
          <a:prstGeom prst="rect">
            <a:avLst/>
          </a:prstGeom>
        </p:spPr>
        <p:txBody>
          <a:bodyPr wrap="square">
            <a:spAutoFit/>
          </a:bodyPr>
          <a:lstStyle/>
          <a:p>
            <a:pPr algn="just">
              <a:lnSpc>
                <a:spcPct val="150000"/>
              </a:lnSpc>
            </a:pPr>
            <a:r>
              <a:rPr lang="fr-FR" b="1" dirty="0" smtClean="0">
                <a:solidFill>
                  <a:schemeClr val="bg1"/>
                </a:solidFill>
                <a:latin typeface="Helvetica" panose="020B0604020202020204" pitchFamily="34" charset="0"/>
                <a:cs typeface="Helvetica" panose="020B0604020202020204" pitchFamily="34" charset="0"/>
              </a:rPr>
              <a:t>ETL: </a:t>
            </a:r>
            <a:r>
              <a:rPr lang="fr-FR" dirty="0" smtClean="0">
                <a:solidFill>
                  <a:schemeClr val="bg1"/>
                </a:solidFill>
                <a:latin typeface="Helvetica" panose="020B0604020202020204" pitchFamily="34" charset="0"/>
                <a:cs typeface="Helvetica" panose="020B0604020202020204" pitchFamily="34" charset="0"/>
              </a:rPr>
              <a:t>Incrémentale</a:t>
            </a:r>
          </a:p>
          <a:p>
            <a:pPr algn="just">
              <a:lnSpc>
                <a:spcPct val="150000"/>
              </a:lnSpc>
            </a:pPr>
            <a:r>
              <a:rPr lang="fr-FR" b="1" dirty="0" smtClean="0">
                <a:solidFill>
                  <a:schemeClr val="bg1"/>
                </a:solidFill>
                <a:latin typeface="Helvetica" panose="020B0604020202020204" pitchFamily="34" charset="0"/>
                <a:cs typeface="Helvetica" panose="020B0604020202020204" pitchFamily="34" charset="0"/>
              </a:rPr>
              <a:t>Travail Réaliser:</a:t>
            </a:r>
          </a:p>
          <a:p>
            <a:pPr lvl="0"/>
            <a:r>
              <a:rPr lang="fr-FR" dirty="0" smtClean="0">
                <a:solidFill>
                  <a:schemeClr val="bg1"/>
                </a:solidFill>
                <a:latin typeface="Helvetica" panose="020B0604020202020204" pitchFamily="34" charset="0"/>
                <a:cs typeface="Helvetica" panose="020B0604020202020204" pitchFamily="34" charset="0"/>
              </a:rPr>
              <a:t>	Extraire Data à partir d ’une fichier .csv</a:t>
            </a:r>
            <a:endParaRPr lang="fr-FR" dirty="0">
              <a:solidFill>
                <a:schemeClr val="bg1"/>
              </a:solidFill>
              <a:latin typeface="Helvetica" panose="020B0604020202020204" pitchFamily="34" charset="0"/>
              <a:cs typeface="Helvetica" panose="020B0604020202020204" pitchFamily="34" charset="0"/>
            </a:endParaRPr>
          </a:p>
          <a:p>
            <a:pPr lvl="0"/>
            <a:r>
              <a:rPr lang="fr-FR" dirty="0" smtClean="0">
                <a:solidFill>
                  <a:schemeClr val="bg1"/>
                </a:solidFill>
                <a:latin typeface="Helvetica" panose="020B0604020202020204" pitchFamily="34" charset="0"/>
                <a:cs typeface="Helvetica" panose="020B0604020202020204" pitchFamily="34" charset="0"/>
              </a:rPr>
              <a:t>	Remplir </a:t>
            </a:r>
            <a:r>
              <a:rPr lang="fr-FR" dirty="0">
                <a:solidFill>
                  <a:schemeClr val="bg1"/>
                </a:solidFill>
                <a:latin typeface="Helvetica" panose="020B0604020202020204" pitchFamily="34" charset="0"/>
                <a:cs typeface="Helvetica" panose="020B0604020202020204" pitchFamily="34" charset="0"/>
              </a:rPr>
              <a:t>données manquantes </a:t>
            </a:r>
          </a:p>
          <a:p>
            <a:pPr lvl="0"/>
            <a:r>
              <a:rPr lang="fr-FR" dirty="0" smtClean="0">
                <a:solidFill>
                  <a:schemeClr val="bg1"/>
                </a:solidFill>
                <a:latin typeface="Helvetica" panose="020B0604020202020204" pitchFamily="34" charset="0"/>
                <a:cs typeface="Helvetica" panose="020B0604020202020204" pitchFamily="34" charset="0"/>
              </a:rPr>
              <a:t>	Supprimer </a:t>
            </a:r>
            <a:r>
              <a:rPr lang="fr-FR" dirty="0">
                <a:solidFill>
                  <a:schemeClr val="bg1"/>
                </a:solidFill>
                <a:latin typeface="Helvetica" panose="020B0604020202020204" pitchFamily="34" charset="0"/>
                <a:cs typeface="Helvetica" panose="020B0604020202020204" pitchFamily="34" charset="0"/>
              </a:rPr>
              <a:t>les doublons </a:t>
            </a:r>
          </a:p>
          <a:p>
            <a:pPr lvl="0"/>
            <a:r>
              <a:rPr lang="fr-FR" dirty="0" smtClean="0">
                <a:solidFill>
                  <a:schemeClr val="bg1"/>
                </a:solidFill>
                <a:latin typeface="Helvetica" panose="020B0604020202020204" pitchFamily="34" charset="0"/>
                <a:cs typeface="Helvetica" panose="020B0604020202020204" pitchFamily="34" charset="0"/>
              </a:rPr>
              <a:t>	Jointure</a:t>
            </a:r>
            <a:endParaRPr lang="fr-FR" dirty="0">
              <a:solidFill>
                <a:schemeClr val="bg1"/>
              </a:solidFill>
              <a:latin typeface="Helvetica" panose="020B0604020202020204" pitchFamily="34" charset="0"/>
              <a:cs typeface="Helvetica" panose="020B0604020202020204" pitchFamily="34" charset="0"/>
            </a:endParaRPr>
          </a:p>
          <a:p>
            <a:pPr lvl="0"/>
            <a:r>
              <a:rPr lang="fr-FR" dirty="0" smtClean="0">
                <a:solidFill>
                  <a:schemeClr val="bg1"/>
                </a:solidFill>
                <a:latin typeface="Helvetica" panose="020B0604020202020204" pitchFamily="34" charset="0"/>
                <a:cs typeface="Helvetica" panose="020B0604020202020204" pitchFamily="34" charset="0"/>
              </a:rPr>
              <a:t>	Stocker </a:t>
            </a:r>
            <a:r>
              <a:rPr lang="fr-FR" dirty="0">
                <a:solidFill>
                  <a:schemeClr val="bg1"/>
                </a:solidFill>
                <a:latin typeface="Helvetica" panose="020B0604020202020204" pitchFamily="34" charset="0"/>
                <a:cs typeface="Helvetica" panose="020B0604020202020204" pitchFamily="34" charset="0"/>
              </a:rPr>
              <a:t>dans un OLE DB </a:t>
            </a:r>
            <a:r>
              <a:rPr lang="fr-FR" dirty="0" smtClean="0">
                <a:solidFill>
                  <a:schemeClr val="bg1"/>
                </a:solidFill>
                <a:latin typeface="Helvetica" panose="020B0604020202020204" pitchFamily="34" charset="0"/>
                <a:cs typeface="Helvetica" panose="020B0604020202020204" pitchFamily="34" charset="0"/>
              </a:rPr>
              <a:t>DESTINATION</a:t>
            </a:r>
          </a:p>
          <a:p>
            <a:pPr lvl="0"/>
            <a:r>
              <a:rPr lang="fr-FR" dirty="0" smtClean="0">
                <a:solidFill>
                  <a:schemeClr val="bg1"/>
                </a:solidFill>
                <a:latin typeface="Helvetica" panose="020B0604020202020204" pitchFamily="34" charset="0"/>
                <a:cs typeface="Helvetica" panose="020B0604020202020204" pitchFamily="34" charset="0"/>
              </a:rPr>
              <a:t> </a:t>
            </a:r>
            <a:endParaRPr lang="fr-FR" dirty="0">
              <a:solidFill>
                <a:schemeClr val="bg1"/>
              </a:solidFill>
              <a:latin typeface="Helvetica" panose="020B0604020202020204" pitchFamily="34" charset="0"/>
              <a:cs typeface="Helvetica" panose="020B0604020202020204" pitchFamily="34" charset="0"/>
            </a:endParaRPr>
          </a:p>
          <a:p>
            <a:pPr algn="just">
              <a:lnSpc>
                <a:spcPct val="150000"/>
              </a:lnSpc>
            </a:pPr>
            <a:endParaRPr lang="fr-FR" b="1" dirty="0">
              <a:solidFill>
                <a:schemeClr val="bg1"/>
              </a:solidFill>
              <a:latin typeface="Helvetica" panose="020B0604020202020204" pitchFamily="34" charset="0"/>
              <a:cs typeface="Helvetica" panose="020B0604020202020204" pitchFamily="34" charset="0"/>
            </a:endParaRPr>
          </a:p>
        </p:txBody>
      </p: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a:t>
            </a:fld>
            <a:endParaRPr lang="fr-FR"/>
          </a:p>
        </p:txBody>
      </p:sp>
      <p:pic>
        <p:nvPicPr>
          <p:cNvPr id="3" name="Image 2"/>
          <p:cNvPicPr>
            <a:picLocks noChangeAspect="1"/>
          </p:cNvPicPr>
          <p:nvPr/>
        </p:nvPicPr>
        <p:blipFill>
          <a:blip r:embed="rId3"/>
          <a:stretch>
            <a:fillRect/>
          </a:stretch>
        </p:blipFill>
        <p:spPr>
          <a:xfrm>
            <a:off x="5893923" y="930361"/>
            <a:ext cx="2676190" cy="3857143"/>
          </a:xfrm>
          <a:prstGeom prst="rect">
            <a:avLst/>
          </a:prstGeom>
        </p:spPr>
      </p:pic>
    </p:spTree>
    <p:extLst>
      <p:ext uri="{BB962C8B-B14F-4D97-AF65-F5344CB8AC3E}">
        <p14:creationId xmlns:p14="http://schemas.microsoft.com/office/powerpoint/2010/main" val="3806536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8"/>
          <p:cNvSpPr txBox="1">
            <a:spLocks noGrp="1"/>
          </p:cNvSpPr>
          <p:nvPr>
            <p:ph type="title"/>
          </p:nvPr>
        </p:nvSpPr>
        <p:spPr>
          <a:xfrm>
            <a:off x="3181305" y="155957"/>
            <a:ext cx="298867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Conception &amp; Outils</a:t>
            </a:r>
            <a:endParaRPr dirty="0">
              <a:latin typeface="Fira Sans Extra Condensed Medium"/>
              <a:ea typeface="Fira Sans Extra Condensed Medium"/>
              <a:cs typeface="Fira Sans Extra Condensed Medium"/>
              <a:sym typeface="Fira Sans Extra Condensed Medium"/>
            </a:endParaRPr>
          </a:p>
        </p:txBody>
      </p:sp>
      <p:pic>
        <p:nvPicPr>
          <p:cNvPr id="5" name="Image 4"/>
          <p:cNvPicPr>
            <a:picLocks noChangeAspect="1"/>
          </p:cNvPicPr>
          <p:nvPr/>
        </p:nvPicPr>
        <p:blipFill>
          <a:blip r:embed="rId3"/>
          <a:stretch>
            <a:fillRect/>
          </a:stretch>
        </p:blipFill>
        <p:spPr>
          <a:xfrm>
            <a:off x="964273" y="926730"/>
            <a:ext cx="4211408" cy="3746267"/>
          </a:xfrm>
          <a:prstGeom prst="rect">
            <a:avLst/>
          </a:prstGeom>
        </p:spPr>
      </p:pic>
      <p:sp>
        <p:nvSpPr>
          <p:cNvPr id="6" name="Google Shape;715;p30"/>
          <p:cNvSpPr txBox="1"/>
          <p:nvPr/>
        </p:nvSpPr>
        <p:spPr>
          <a:xfrm>
            <a:off x="6482050" y="2304550"/>
            <a:ext cx="2286900" cy="149268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700" dirty="0">
                <a:solidFill>
                  <a:schemeClr val="bg1"/>
                </a:solidFill>
                <a:latin typeface="Helvetica" panose="020B0604020202020204" pitchFamily="34" charset="0"/>
                <a:ea typeface="Roboto"/>
                <a:cs typeface="Helvetica" panose="020B0604020202020204" pitchFamily="34" charset="0"/>
                <a:sym typeface="Roboto"/>
              </a:rPr>
              <a:t>Ce job permet d'exécuter le package SSIS chaque semaine </a:t>
            </a:r>
            <a:r>
              <a:rPr lang="fr" sz="1700" dirty="0" smtClean="0">
                <a:solidFill>
                  <a:schemeClr val="bg1"/>
                </a:solidFill>
                <a:latin typeface="Helvetica" panose="020B0604020202020204" pitchFamily="34" charset="0"/>
                <a:ea typeface="Roboto"/>
                <a:cs typeface="Helvetica" panose="020B0604020202020204" pitchFamily="34" charset="0"/>
                <a:sym typeface="Roboto"/>
              </a:rPr>
              <a:t>dimanche à 12h</a:t>
            </a:r>
            <a:endParaRPr sz="1700" dirty="0">
              <a:solidFill>
                <a:schemeClr val="bg1"/>
              </a:solidFill>
              <a:latin typeface="Helvetica" panose="020B0604020202020204" pitchFamily="34" charset="0"/>
              <a:ea typeface="Roboto"/>
              <a:cs typeface="Helvetica" panose="020B0604020202020204" pitchFamily="34" charset="0"/>
              <a:sym typeface="Roboto"/>
            </a:endParaRPr>
          </a:p>
        </p:txBody>
      </p: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a:t>
            </a:fld>
            <a:endParaRPr lang="fr-FR"/>
          </a:p>
        </p:txBody>
      </p:sp>
    </p:spTree>
    <p:extLst>
      <p:ext uri="{BB962C8B-B14F-4D97-AF65-F5344CB8AC3E}">
        <p14:creationId xmlns:p14="http://schemas.microsoft.com/office/powerpoint/2010/main" val="2770829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76" name="Image 75"/>
          <p:cNvPicPr/>
          <p:nvPr/>
        </p:nvPicPr>
        <p:blipFill>
          <a:blip r:embed="rId3"/>
          <a:stretch>
            <a:fillRect/>
          </a:stretch>
        </p:blipFill>
        <p:spPr>
          <a:xfrm>
            <a:off x="2336231" y="795747"/>
            <a:ext cx="6612785" cy="3930336"/>
          </a:xfrm>
          <a:prstGeom prst="rect">
            <a:avLst/>
          </a:prstGeom>
        </p:spPr>
      </p:pic>
      <p:sp>
        <p:nvSpPr>
          <p:cNvPr id="373" name="Google Shape;373;p23"/>
          <p:cNvSpPr txBox="1">
            <a:spLocks noGrp="1"/>
          </p:cNvSpPr>
          <p:nvPr>
            <p:ph type="title"/>
          </p:nvPr>
        </p:nvSpPr>
        <p:spPr>
          <a:xfrm>
            <a:off x="427485" y="223047"/>
            <a:ext cx="822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Reporting</a:t>
            </a:r>
            <a:endParaRPr dirty="0">
              <a:latin typeface="Fira Sans Extra Condensed Medium"/>
              <a:ea typeface="Fira Sans Extra Condensed Medium"/>
              <a:cs typeface="Fira Sans Extra Condensed Medium"/>
              <a:sym typeface="Fira Sans Extra Condensed Medium"/>
            </a:endParaRPr>
          </a:p>
        </p:txBody>
      </p:sp>
      <p:grpSp>
        <p:nvGrpSpPr>
          <p:cNvPr id="570" name="Google Shape;570;p23"/>
          <p:cNvGrpSpPr/>
          <p:nvPr/>
        </p:nvGrpSpPr>
        <p:grpSpPr>
          <a:xfrm>
            <a:off x="1158800" y="932575"/>
            <a:ext cx="7263563" cy="2955527"/>
            <a:chOff x="1263984" y="932575"/>
            <a:chExt cx="7263563" cy="2955527"/>
          </a:xfrm>
        </p:grpSpPr>
        <p:sp>
          <p:nvSpPr>
            <p:cNvPr id="571" name="Google Shape;571;p23"/>
            <p:cNvSpPr/>
            <p:nvPr/>
          </p:nvSpPr>
          <p:spPr>
            <a:xfrm>
              <a:off x="1577550" y="1578283"/>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flipH="1">
              <a:off x="1792073" y="1976193"/>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23"/>
            <p:cNvGrpSpPr/>
            <p:nvPr/>
          </p:nvGrpSpPr>
          <p:grpSpPr>
            <a:xfrm rot="2087494" flipH="1">
              <a:off x="1541606" y="2802564"/>
              <a:ext cx="385444" cy="500321"/>
              <a:chOff x="2614500" y="2818400"/>
              <a:chExt cx="430900" cy="559325"/>
            </a:xfrm>
          </p:grpSpPr>
          <p:sp>
            <p:nvSpPr>
              <p:cNvPr id="574" name="Google Shape;574;p23"/>
              <p:cNvSpPr/>
              <p:nvPr/>
            </p:nvSpPr>
            <p:spPr>
              <a:xfrm>
                <a:off x="2838175" y="3366000"/>
                <a:ext cx="10450" cy="11725"/>
              </a:xfrm>
              <a:custGeom>
                <a:avLst/>
                <a:gdLst/>
                <a:ahLst/>
                <a:cxnLst/>
                <a:rect l="l" t="t" r="r" b="b"/>
                <a:pathLst>
                  <a:path w="418" h="469" fill="none" extrusionOk="0">
                    <a:moveTo>
                      <a:pt x="0" y="469"/>
                    </a:moveTo>
                    <a:cubicBezTo>
                      <a:pt x="0" y="469"/>
                      <a:pt x="177" y="304"/>
                      <a:pt x="418" y="1"/>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3"/>
              <p:cNvSpPr/>
              <p:nvPr/>
            </p:nvSpPr>
            <p:spPr>
              <a:xfrm>
                <a:off x="2614500" y="2834850"/>
                <a:ext cx="430900" cy="518200"/>
              </a:xfrm>
              <a:custGeom>
                <a:avLst/>
                <a:gdLst/>
                <a:ahLst/>
                <a:cxnLst/>
                <a:rect l="l" t="t" r="r" b="b"/>
                <a:pathLst>
                  <a:path w="17236" h="20728" fill="none" extrusionOk="0">
                    <a:moveTo>
                      <a:pt x="9732" y="20728"/>
                    </a:moveTo>
                    <a:cubicBezTo>
                      <a:pt x="10795" y="19121"/>
                      <a:pt x="12149" y="15793"/>
                      <a:pt x="8327" y="12655"/>
                    </a:cubicBezTo>
                    <a:cubicBezTo>
                      <a:pt x="3013" y="8276"/>
                      <a:pt x="1" y="14110"/>
                      <a:pt x="3190" y="15970"/>
                    </a:cubicBezTo>
                    <a:cubicBezTo>
                      <a:pt x="8353" y="18956"/>
                      <a:pt x="17236" y="12060"/>
                      <a:pt x="9378" y="3683"/>
                    </a:cubicBezTo>
                    <a:cubicBezTo>
                      <a:pt x="9378" y="3683"/>
                      <a:pt x="6429" y="1279"/>
                      <a:pt x="3886" y="1"/>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3"/>
              <p:cNvSpPr/>
              <p:nvPr/>
            </p:nvSpPr>
            <p:spPr>
              <a:xfrm>
                <a:off x="2690125" y="2825050"/>
                <a:ext cx="14575" cy="6350"/>
              </a:xfrm>
              <a:custGeom>
                <a:avLst/>
                <a:gdLst/>
                <a:ahLst/>
                <a:cxnLst/>
                <a:rect l="l" t="t" r="r" b="b"/>
                <a:pathLst>
                  <a:path w="583" h="254" fill="none" extrusionOk="0">
                    <a:moveTo>
                      <a:pt x="582" y="254"/>
                    </a:moveTo>
                    <a:cubicBezTo>
                      <a:pt x="380" y="165"/>
                      <a:pt x="190" y="76"/>
                      <a:pt x="0" y="0"/>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2687900" y="2818400"/>
                <a:ext cx="37350" cy="4150"/>
              </a:xfrm>
              <a:custGeom>
                <a:avLst/>
                <a:gdLst/>
                <a:ahLst/>
                <a:cxnLst/>
                <a:rect l="l" t="t" r="r" b="b"/>
                <a:pathLst>
                  <a:path w="1494" h="166" fill="none" extrusionOk="0">
                    <a:moveTo>
                      <a:pt x="1494" y="1"/>
                    </a:moveTo>
                    <a:lnTo>
                      <a:pt x="1" y="165"/>
                    </a:ln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3"/>
              <p:cNvSpPr/>
              <p:nvPr/>
            </p:nvSpPr>
            <p:spPr>
              <a:xfrm>
                <a:off x="2687900" y="2822525"/>
                <a:ext cx="12375" cy="36725"/>
              </a:xfrm>
              <a:custGeom>
                <a:avLst/>
                <a:gdLst/>
                <a:ahLst/>
                <a:cxnLst/>
                <a:rect l="l" t="t" r="r" b="b"/>
                <a:pathLst>
                  <a:path w="495" h="1469" fill="none" extrusionOk="0">
                    <a:moveTo>
                      <a:pt x="494" y="1468"/>
                    </a:moveTo>
                    <a:lnTo>
                      <a:pt x="1" y="0"/>
                    </a:ln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23"/>
            <p:cNvGrpSpPr/>
            <p:nvPr/>
          </p:nvGrpSpPr>
          <p:grpSpPr>
            <a:xfrm rot="-5479765" flipH="1">
              <a:off x="3102134" y="1546577"/>
              <a:ext cx="490324" cy="575825"/>
              <a:chOff x="2614500" y="2818400"/>
              <a:chExt cx="430900" cy="559325"/>
            </a:xfrm>
          </p:grpSpPr>
          <p:sp>
            <p:nvSpPr>
              <p:cNvPr id="580" name="Google Shape;580;p23"/>
              <p:cNvSpPr/>
              <p:nvPr/>
            </p:nvSpPr>
            <p:spPr>
              <a:xfrm>
                <a:off x="2838175" y="3366000"/>
                <a:ext cx="10450" cy="11725"/>
              </a:xfrm>
              <a:custGeom>
                <a:avLst/>
                <a:gdLst/>
                <a:ahLst/>
                <a:cxnLst/>
                <a:rect l="l" t="t" r="r" b="b"/>
                <a:pathLst>
                  <a:path w="418" h="469" fill="none" extrusionOk="0">
                    <a:moveTo>
                      <a:pt x="0" y="469"/>
                    </a:moveTo>
                    <a:cubicBezTo>
                      <a:pt x="0" y="469"/>
                      <a:pt x="177" y="304"/>
                      <a:pt x="418" y="1"/>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3"/>
              <p:cNvSpPr/>
              <p:nvPr/>
            </p:nvSpPr>
            <p:spPr>
              <a:xfrm>
                <a:off x="2614500" y="2834850"/>
                <a:ext cx="430900" cy="518200"/>
              </a:xfrm>
              <a:custGeom>
                <a:avLst/>
                <a:gdLst/>
                <a:ahLst/>
                <a:cxnLst/>
                <a:rect l="l" t="t" r="r" b="b"/>
                <a:pathLst>
                  <a:path w="17236" h="20728" fill="none" extrusionOk="0">
                    <a:moveTo>
                      <a:pt x="9732" y="20728"/>
                    </a:moveTo>
                    <a:cubicBezTo>
                      <a:pt x="10795" y="19121"/>
                      <a:pt x="12149" y="15793"/>
                      <a:pt x="8327" y="12655"/>
                    </a:cubicBezTo>
                    <a:cubicBezTo>
                      <a:pt x="3013" y="8276"/>
                      <a:pt x="1" y="14110"/>
                      <a:pt x="3190" y="15970"/>
                    </a:cubicBezTo>
                    <a:cubicBezTo>
                      <a:pt x="8353" y="18956"/>
                      <a:pt x="17236" y="12060"/>
                      <a:pt x="9378" y="3683"/>
                    </a:cubicBezTo>
                    <a:cubicBezTo>
                      <a:pt x="9378" y="3683"/>
                      <a:pt x="6429" y="1279"/>
                      <a:pt x="3886" y="1"/>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3"/>
              <p:cNvSpPr/>
              <p:nvPr/>
            </p:nvSpPr>
            <p:spPr>
              <a:xfrm>
                <a:off x="2690125" y="2825050"/>
                <a:ext cx="14575" cy="6350"/>
              </a:xfrm>
              <a:custGeom>
                <a:avLst/>
                <a:gdLst/>
                <a:ahLst/>
                <a:cxnLst/>
                <a:rect l="l" t="t" r="r" b="b"/>
                <a:pathLst>
                  <a:path w="583" h="254" fill="none" extrusionOk="0">
                    <a:moveTo>
                      <a:pt x="582" y="254"/>
                    </a:moveTo>
                    <a:cubicBezTo>
                      <a:pt x="380" y="165"/>
                      <a:pt x="190" y="76"/>
                      <a:pt x="0" y="0"/>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3"/>
              <p:cNvSpPr/>
              <p:nvPr/>
            </p:nvSpPr>
            <p:spPr>
              <a:xfrm>
                <a:off x="2687900" y="2818400"/>
                <a:ext cx="37350" cy="4150"/>
              </a:xfrm>
              <a:custGeom>
                <a:avLst/>
                <a:gdLst/>
                <a:ahLst/>
                <a:cxnLst/>
                <a:rect l="l" t="t" r="r" b="b"/>
                <a:pathLst>
                  <a:path w="1494" h="166" fill="none" extrusionOk="0">
                    <a:moveTo>
                      <a:pt x="1494" y="1"/>
                    </a:moveTo>
                    <a:lnTo>
                      <a:pt x="1" y="165"/>
                    </a:ln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3"/>
              <p:cNvSpPr/>
              <p:nvPr/>
            </p:nvSpPr>
            <p:spPr>
              <a:xfrm>
                <a:off x="2687900" y="2822525"/>
                <a:ext cx="12375" cy="36725"/>
              </a:xfrm>
              <a:custGeom>
                <a:avLst/>
                <a:gdLst/>
                <a:ahLst/>
                <a:cxnLst/>
                <a:rect l="l" t="t" r="r" b="b"/>
                <a:pathLst>
                  <a:path w="495" h="1469" fill="none" extrusionOk="0">
                    <a:moveTo>
                      <a:pt x="494" y="1468"/>
                    </a:moveTo>
                    <a:lnTo>
                      <a:pt x="1" y="0"/>
                    </a:ln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23"/>
            <p:cNvGrpSpPr/>
            <p:nvPr/>
          </p:nvGrpSpPr>
          <p:grpSpPr>
            <a:xfrm rot="-1073406" flipH="1">
              <a:off x="6532026" y="1654714"/>
              <a:ext cx="229229" cy="359991"/>
              <a:chOff x="2832488" y="5227575"/>
              <a:chExt cx="256250" cy="402425"/>
            </a:xfrm>
          </p:grpSpPr>
          <p:sp>
            <p:nvSpPr>
              <p:cNvPr id="586" name="Google Shape;586;p23"/>
              <p:cNvSpPr/>
              <p:nvPr/>
            </p:nvSpPr>
            <p:spPr>
              <a:xfrm>
                <a:off x="2832488" y="5227575"/>
                <a:ext cx="256250" cy="402425"/>
              </a:xfrm>
              <a:custGeom>
                <a:avLst/>
                <a:gdLst/>
                <a:ahLst/>
                <a:cxnLst/>
                <a:rect l="l" t="t" r="r" b="b"/>
                <a:pathLst>
                  <a:path w="10250" h="16097" fill="none" extrusionOk="0">
                    <a:moveTo>
                      <a:pt x="7985" y="16096"/>
                    </a:moveTo>
                    <a:cubicBezTo>
                      <a:pt x="7985" y="16096"/>
                      <a:pt x="0" y="14325"/>
                      <a:pt x="1594" y="7340"/>
                    </a:cubicBezTo>
                    <a:cubicBezTo>
                      <a:pt x="2961" y="1367"/>
                      <a:pt x="8136" y="3442"/>
                      <a:pt x="8655" y="4429"/>
                    </a:cubicBezTo>
                    <a:cubicBezTo>
                      <a:pt x="9174" y="5404"/>
                      <a:pt x="10250" y="7314"/>
                      <a:pt x="7580" y="8023"/>
                    </a:cubicBezTo>
                    <a:cubicBezTo>
                      <a:pt x="4910" y="8732"/>
                      <a:pt x="468" y="4645"/>
                      <a:pt x="4517" y="1"/>
                    </a:cubicBez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3"/>
              <p:cNvSpPr/>
              <p:nvPr/>
            </p:nvSpPr>
            <p:spPr>
              <a:xfrm>
                <a:off x="2904288" y="5232650"/>
                <a:ext cx="49375" cy="30075"/>
              </a:xfrm>
              <a:custGeom>
                <a:avLst/>
                <a:gdLst/>
                <a:ahLst/>
                <a:cxnLst/>
                <a:rect l="l" t="t" r="r" b="b"/>
                <a:pathLst>
                  <a:path w="1975" h="1203" fill="none" extrusionOk="0">
                    <a:moveTo>
                      <a:pt x="0" y="418"/>
                    </a:moveTo>
                    <a:lnTo>
                      <a:pt x="1544" y="0"/>
                    </a:lnTo>
                    <a:lnTo>
                      <a:pt x="1974" y="1202"/>
                    </a:ln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23"/>
            <p:cNvGrpSpPr/>
            <p:nvPr/>
          </p:nvGrpSpPr>
          <p:grpSpPr>
            <a:xfrm rot="291288" flipH="1">
              <a:off x="5484983" y="2983061"/>
              <a:ext cx="490313" cy="575875"/>
              <a:chOff x="2614500" y="2818400"/>
              <a:chExt cx="430900" cy="559325"/>
            </a:xfrm>
          </p:grpSpPr>
          <p:sp>
            <p:nvSpPr>
              <p:cNvPr id="589" name="Google Shape;589;p23"/>
              <p:cNvSpPr/>
              <p:nvPr/>
            </p:nvSpPr>
            <p:spPr>
              <a:xfrm>
                <a:off x="2838175" y="3366000"/>
                <a:ext cx="10450" cy="11725"/>
              </a:xfrm>
              <a:custGeom>
                <a:avLst/>
                <a:gdLst/>
                <a:ahLst/>
                <a:cxnLst/>
                <a:rect l="l" t="t" r="r" b="b"/>
                <a:pathLst>
                  <a:path w="418" h="469" fill="none" extrusionOk="0">
                    <a:moveTo>
                      <a:pt x="0" y="469"/>
                    </a:moveTo>
                    <a:cubicBezTo>
                      <a:pt x="0" y="469"/>
                      <a:pt x="177" y="304"/>
                      <a:pt x="418" y="1"/>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3"/>
              <p:cNvSpPr/>
              <p:nvPr/>
            </p:nvSpPr>
            <p:spPr>
              <a:xfrm>
                <a:off x="2614500" y="2834850"/>
                <a:ext cx="430900" cy="518200"/>
              </a:xfrm>
              <a:custGeom>
                <a:avLst/>
                <a:gdLst/>
                <a:ahLst/>
                <a:cxnLst/>
                <a:rect l="l" t="t" r="r" b="b"/>
                <a:pathLst>
                  <a:path w="17236" h="20728" fill="none" extrusionOk="0">
                    <a:moveTo>
                      <a:pt x="9732" y="20728"/>
                    </a:moveTo>
                    <a:cubicBezTo>
                      <a:pt x="10795" y="19121"/>
                      <a:pt x="12149" y="15793"/>
                      <a:pt x="8327" y="12655"/>
                    </a:cubicBezTo>
                    <a:cubicBezTo>
                      <a:pt x="3013" y="8276"/>
                      <a:pt x="1" y="14110"/>
                      <a:pt x="3190" y="15970"/>
                    </a:cubicBezTo>
                    <a:cubicBezTo>
                      <a:pt x="8353" y="18956"/>
                      <a:pt x="17236" y="12060"/>
                      <a:pt x="9378" y="3683"/>
                    </a:cubicBezTo>
                    <a:cubicBezTo>
                      <a:pt x="9378" y="3683"/>
                      <a:pt x="6429" y="1279"/>
                      <a:pt x="3886" y="1"/>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3"/>
              <p:cNvSpPr/>
              <p:nvPr/>
            </p:nvSpPr>
            <p:spPr>
              <a:xfrm>
                <a:off x="2690125" y="2825050"/>
                <a:ext cx="14575" cy="6350"/>
              </a:xfrm>
              <a:custGeom>
                <a:avLst/>
                <a:gdLst/>
                <a:ahLst/>
                <a:cxnLst/>
                <a:rect l="l" t="t" r="r" b="b"/>
                <a:pathLst>
                  <a:path w="583" h="254" fill="none" extrusionOk="0">
                    <a:moveTo>
                      <a:pt x="582" y="254"/>
                    </a:moveTo>
                    <a:cubicBezTo>
                      <a:pt x="380" y="165"/>
                      <a:pt x="190" y="76"/>
                      <a:pt x="0" y="0"/>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3"/>
              <p:cNvSpPr/>
              <p:nvPr/>
            </p:nvSpPr>
            <p:spPr>
              <a:xfrm>
                <a:off x="2687900" y="2818400"/>
                <a:ext cx="37350" cy="4150"/>
              </a:xfrm>
              <a:custGeom>
                <a:avLst/>
                <a:gdLst/>
                <a:ahLst/>
                <a:cxnLst/>
                <a:rect l="l" t="t" r="r" b="b"/>
                <a:pathLst>
                  <a:path w="1494" h="166" fill="none" extrusionOk="0">
                    <a:moveTo>
                      <a:pt x="1494" y="1"/>
                    </a:moveTo>
                    <a:lnTo>
                      <a:pt x="1" y="165"/>
                    </a:ln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3"/>
              <p:cNvSpPr/>
              <p:nvPr/>
            </p:nvSpPr>
            <p:spPr>
              <a:xfrm>
                <a:off x="2687900" y="2822525"/>
                <a:ext cx="12375" cy="36725"/>
              </a:xfrm>
              <a:custGeom>
                <a:avLst/>
                <a:gdLst/>
                <a:ahLst/>
                <a:cxnLst/>
                <a:rect l="l" t="t" r="r" b="b"/>
                <a:pathLst>
                  <a:path w="495" h="1469" fill="none" extrusionOk="0">
                    <a:moveTo>
                      <a:pt x="494" y="1468"/>
                    </a:moveTo>
                    <a:lnTo>
                      <a:pt x="1" y="0"/>
                    </a:ln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23"/>
            <p:cNvGrpSpPr/>
            <p:nvPr/>
          </p:nvGrpSpPr>
          <p:grpSpPr>
            <a:xfrm rot="-3120322">
              <a:off x="7690590" y="3506963"/>
              <a:ext cx="229239" cy="360006"/>
              <a:chOff x="2832488" y="5227575"/>
              <a:chExt cx="256250" cy="402425"/>
            </a:xfrm>
          </p:grpSpPr>
          <p:sp>
            <p:nvSpPr>
              <p:cNvPr id="595" name="Google Shape;595;p23"/>
              <p:cNvSpPr/>
              <p:nvPr/>
            </p:nvSpPr>
            <p:spPr>
              <a:xfrm>
                <a:off x="2832488" y="5227575"/>
                <a:ext cx="256250" cy="402425"/>
              </a:xfrm>
              <a:custGeom>
                <a:avLst/>
                <a:gdLst/>
                <a:ahLst/>
                <a:cxnLst/>
                <a:rect l="l" t="t" r="r" b="b"/>
                <a:pathLst>
                  <a:path w="10250" h="16097" fill="none" extrusionOk="0">
                    <a:moveTo>
                      <a:pt x="7985" y="16096"/>
                    </a:moveTo>
                    <a:cubicBezTo>
                      <a:pt x="7985" y="16096"/>
                      <a:pt x="0" y="14325"/>
                      <a:pt x="1594" y="7340"/>
                    </a:cubicBezTo>
                    <a:cubicBezTo>
                      <a:pt x="2961" y="1367"/>
                      <a:pt x="8136" y="3442"/>
                      <a:pt x="8655" y="4429"/>
                    </a:cubicBezTo>
                    <a:cubicBezTo>
                      <a:pt x="9174" y="5404"/>
                      <a:pt x="10250" y="7314"/>
                      <a:pt x="7580" y="8023"/>
                    </a:cubicBezTo>
                    <a:cubicBezTo>
                      <a:pt x="4910" y="8732"/>
                      <a:pt x="468" y="4645"/>
                      <a:pt x="4517" y="1"/>
                    </a:cubicBez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3"/>
              <p:cNvSpPr/>
              <p:nvPr/>
            </p:nvSpPr>
            <p:spPr>
              <a:xfrm>
                <a:off x="2904288" y="5232650"/>
                <a:ext cx="49375" cy="30075"/>
              </a:xfrm>
              <a:custGeom>
                <a:avLst/>
                <a:gdLst/>
                <a:ahLst/>
                <a:cxnLst/>
                <a:rect l="l" t="t" r="r" b="b"/>
                <a:pathLst>
                  <a:path w="1975" h="1203" fill="none" extrusionOk="0">
                    <a:moveTo>
                      <a:pt x="0" y="418"/>
                    </a:moveTo>
                    <a:lnTo>
                      <a:pt x="1544" y="0"/>
                    </a:lnTo>
                    <a:lnTo>
                      <a:pt x="1974" y="1202"/>
                    </a:ln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23"/>
            <p:cNvGrpSpPr/>
            <p:nvPr/>
          </p:nvGrpSpPr>
          <p:grpSpPr>
            <a:xfrm rot="-7679678" flipH="1">
              <a:off x="8200515" y="953708"/>
              <a:ext cx="229239" cy="360006"/>
              <a:chOff x="2832488" y="5227575"/>
              <a:chExt cx="256250" cy="402425"/>
            </a:xfrm>
          </p:grpSpPr>
          <p:sp>
            <p:nvSpPr>
              <p:cNvPr id="598" name="Google Shape;598;p23"/>
              <p:cNvSpPr/>
              <p:nvPr/>
            </p:nvSpPr>
            <p:spPr>
              <a:xfrm>
                <a:off x="2832488" y="5227575"/>
                <a:ext cx="256250" cy="402425"/>
              </a:xfrm>
              <a:custGeom>
                <a:avLst/>
                <a:gdLst/>
                <a:ahLst/>
                <a:cxnLst/>
                <a:rect l="l" t="t" r="r" b="b"/>
                <a:pathLst>
                  <a:path w="10250" h="16097" fill="none" extrusionOk="0">
                    <a:moveTo>
                      <a:pt x="7985" y="16096"/>
                    </a:moveTo>
                    <a:cubicBezTo>
                      <a:pt x="7985" y="16096"/>
                      <a:pt x="0" y="14325"/>
                      <a:pt x="1594" y="7340"/>
                    </a:cubicBezTo>
                    <a:cubicBezTo>
                      <a:pt x="2961" y="1367"/>
                      <a:pt x="8136" y="3442"/>
                      <a:pt x="8655" y="4429"/>
                    </a:cubicBezTo>
                    <a:cubicBezTo>
                      <a:pt x="9174" y="5404"/>
                      <a:pt x="10250" y="7314"/>
                      <a:pt x="7580" y="8023"/>
                    </a:cubicBezTo>
                    <a:cubicBezTo>
                      <a:pt x="4910" y="8732"/>
                      <a:pt x="468" y="4645"/>
                      <a:pt x="4517" y="1"/>
                    </a:cubicBez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3"/>
              <p:cNvSpPr/>
              <p:nvPr/>
            </p:nvSpPr>
            <p:spPr>
              <a:xfrm>
                <a:off x="2904288" y="5232650"/>
                <a:ext cx="49375" cy="30075"/>
              </a:xfrm>
              <a:custGeom>
                <a:avLst/>
                <a:gdLst/>
                <a:ahLst/>
                <a:cxnLst/>
                <a:rect l="l" t="t" r="r" b="b"/>
                <a:pathLst>
                  <a:path w="1975" h="1203" fill="none" extrusionOk="0">
                    <a:moveTo>
                      <a:pt x="0" y="418"/>
                    </a:moveTo>
                    <a:lnTo>
                      <a:pt x="1544" y="0"/>
                    </a:lnTo>
                    <a:lnTo>
                      <a:pt x="1974" y="1202"/>
                    </a:ln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23"/>
            <p:cNvGrpSpPr/>
            <p:nvPr/>
          </p:nvGrpSpPr>
          <p:grpSpPr>
            <a:xfrm rot="-7679678" flipH="1">
              <a:off x="4825216" y="1206861"/>
              <a:ext cx="229239" cy="360006"/>
              <a:chOff x="2832488" y="5227575"/>
              <a:chExt cx="256250" cy="402425"/>
            </a:xfrm>
          </p:grpSpPr>
          <p:sp>
            <p:nvSpPr>
              <p:cNvPr id="601" name="Google Shape;601;p23"/>
              <p:cNvSpPr/>
              <p:nvPr/>
            </p:nvSpPr>
            <p:spPr>
              <a:xfrm>
                <a:off x="2832488" y="5227575"/>
                <a:ext cx="256250" cy="402425"/>
              </a:xfrm>
              <a:custGeom>
                <a:avLst/>
                <a:gdLst/>
                <a:ahLst/>
                <a:cxnLst/>
                <a:rect l="l" t="t" r="r" b="b"/>
                <a:pathLst>
                  <a:path w="10250" h="16097" fill="none" extrusionOk="0">
                    <a:moveTo>
                      <a:pt x="7985" y="16096"/>
                    </a:moveTo>
                    <a:cubicBezTo>
                      <a:pt x="7985" y="16096"/>
                      <a:pt x="0" y="14325"/>
                      <a:pt x="1594" y="7340"/>
                    </a:cubicBezTo>
                    <a:cubicBezTo>
                      <a:pt x="2961" y="1367"/>
                      <a:pt x="8136" y="3442"/>
                      <a:pt x="8655" y="4429"/>
                    </a:cubicBezTo>
                    <a:cubicBezTo>
                      <a:pt x="9174" y="5404"/>
                      <a:pt x="10250" y="7314"/>
                      <a:pt x="7580" y="8023"/>
                    </a:cubicBezTo>
                    <a:cubicBezTo>
                      <a:pt x="4910" y="8732"/>
                      <a:pt x="468" y="4645"/>
                      <a:pt x="4517" y="1"/>
                    </a:cubicBez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3"/>
              <p:cNvSpPr/>
              <p:nvPr/>
            </p:nvSpPr>
            <p:spPr>
              <a:xfrm>
                <a:off x="2904288" y="5232650"/>
                <a:ext cx="49375" cy="30075"/>
              </a:xfrm>
              <a:custGeom>
                <a:avLst/>
                <a:gdLst/>
                <a:ahLst/>
                <a:cxnLst/>
                <a:rect l="l" t="t" r="r" b="b"/>
                <a:pathLst>
                  <a:path w="1975" h="1203" fill="none" extrusionOk="0">
                    <a:moveTo>
                      <a:pt x="0" y="418"/>
                    </a:moveTo>
                    <a:lnTo>
                      <a:pt x="1544" y="0"/>
                    </a:lnTo>
                    <a:lnTo>
                      <a:pt x="1974" y="1202"/>
                    </a:ln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23"/>
            <p:cNvSpPr/>
            <p:nvPr/>
          </p:nvSpPr>
          <p:spPr>
            <a:xfrm>
              <a:off x="1263984" y="1801822"/>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3"/>
            <p:cNvSpPr/>
            <p:nvPr/>
          </p:nvSpPr>
          <p:spPr>
            <a:xfrm flipH="1">
              <a:off x="2865365" y="2855766"/>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3"/>
            <p:cNvSpPr/>
            <p:nvPr/>
          </p:nvSpPr>
          <p:spPr>
            <a:xfrm>
              <a:off x="5173163" y="2407549"/>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a:off x="4859598" y="2631087"/>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3"/>
            <p:cNvSpPr/>
            <p:nvPr/>
          </p:nvSpPr>
          <p:spPr>
            <a:xfrm>
              <a:off x="6970981" y="1750776"/>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3"/>
            <p:cNvSpPr/>
            <p:nvPr/>
          </p:nvSpPr>
          <p:spPr>
            <a:xfrm flipH="1">
              <a:off x="7185504" y="2148686"/>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51533" y="1325546"/>
            <a:ext cx="2281955" cy="1869743"/>
          </a:xfrm>
          <a:prstGeom prst="rect">
            <a:avLst/>
          </a:prstGeom>
        </p:spPr>
        <p:txBody>
          <a:bodyPr wrap="square">
            <a:spAutoFit/>
          </a:bodyPr>
          <a:lstStyle/>
          <a:p>
            <a:pPr marL="285750" lvl="0" indent="-285750">
              <a:lnSpc>
                <a:spcPct val="150000"/>
              </a:lnSpc>
              <a:buFont typeface="Arial" panose="020B0604020202020204" pitchFamily="34" charset="0"/>
              <a:buChar char="•"/>
            </a:pPr>
            <a:r>
              <a:rPr lang="fr-FR" sz="1100" dirty="0">
                <a:latin typeface="Helvetica" panose="020B0604020202020204" pitchFamily="34" charset="0"/>
                <a:cs typeface="Helvetica" panose="020B0604020202020204" pitchFamily="34" charset="0"/>
              </a:rPr>
              <a:t>Rend par </a:t>
            </a:r>
            <a:r>
              <a:rPr lang="fr-FR" sz="1100" dirty="0" err="1">
                <a:latin typeface="Helvetica" panose="020B0604020202020204" pitchFamily="34" charset="0"/>
                <a:cs typeface="Helvetica" panose="020B0604020202020204" pitchFamily="34" charset="0"/>
              </a:rPr>
              <a:t>nom_site</a:t>
            </a:r>
            <a:endParaRPr lang="fr-FR" sz="1100" dirty="0">
              <a:latin typeface="Helvetica" panose="020B0604020202020204" pitchFamily="34" charset="0"/>
              <a:cs typeface="Helvetica" panose="020B0604020202020204" pitchFamily="34" charset="0"/>
            </a:endParaRPr>
          </a:p>
          <a:p>
            <a:pPr marL="285750" lvl="0" indent="-285750">
              <a:lnSpc>
                <a:spcPct val="150000"/>
              </a:lnSpc>
              <a:buFont typeface="Arial" panose="020B0604020202020204" pitchFamily="34" charset="0"/>
              <a:buChar char="•"/>
            </a:pPr>
            <a:r>
              <a:rPr lang="fr-FR" sz="1100" dirty="0">
                <a:latin typeface="Helvetica" panose="020B0604020202020204" pitchFamily="34" charset="0"/>
                <a:cs typeface="Helvetica" panose="020B0604020202020204" pitchFamily="34" charset="0"/>
              </a:rPr>
              <a:t>Objectif par date et </a:t>
            </a:r>
            <a:r>
              <a:rPr lang="fr-FR" sz="1100" dirty="0" err="1">
                <a:latin typeface="Helvetica" panose="020B0604020202020204" pitchFamily="34" charset="0"/>
                <a:cs typeface="Helvetica" panose="020B0604020202020204" pitchFamily="34" charset="0"/>
              </a:rPr>
              <a:t>nom_employé</a:t>
            </a:r>
            <a:endParaRPr lang="fr-FR" sz="1100" dirty="0">
              <a:latin typeface="Helvetica" panose="020B0604020202020204" pitchFamily="34" charset="0"/>
              <a:cs typeface="Helvetica" panose="020B0604020202020204" pitchFamily="34" charset="0"/>
            </a:endParaRPr>
          </a:p>
          <a:p>
            <a:pPr marL="285750" lvl="0" indent="-285750">
              <a:lnSpc>
                <a:spcPct val="150000"/>
              </a:lnSpc>
              <a:buFont typeface="Arial" panose="020B0604020202020204" pitchFamily="34" charset="0"/>
              <a:buChar char="•"/>
            </a:pPr>
            <a:r>
              <a:rPr lang="fr-FR" sz="1100" dirty="0" err="1">
                <a:latin typeface="Helvetica" panose="020B0604020202020204" pitchFamily="34" charset="0"/>
                <a:cs typeface="Helvetica" panose="020B0604020202020204" pitchFamily="34" charset="0"/>
              </a:rPr>
              <a:t>Qte_produits</a:t>
            </a:r>
            <a:r>
              <a:rPr lang="fr-FR" sz="1100" dirty="0">
                <a:latin typeface="Helvetica" panose="020B0604020202020204" pitchFamily="34" charset="0"/>
                <a:cs typeface="Helvetica" panose="020B0604020202020204" pitchFamily="34" charset="0"/>
              </a:rPr>
              <a:t>, rend et </a:t>
            </a:r>
            <a:r>
              <a:rPr lang="fr-FR" sz="1100" dirty="0" err="1">
                <a:latin typeface="Helvetica" panose="020B0604020202020204" pitchFamily="34" charset="0"/>
                <a:cs typeface="Helvetica" panose="020B0604020202020204" pitchFamily="34" charset="0"/>
              </a:rPr>
              <a:t>min_produit</a:t>
            </a:r>
            <a:r>
              <a:rPr lang="fr-FR" sz="1100" dirty="0">
                <a:latin typeface="Helvetica" panose="020B0604020202020204" pitchFamily="34" charset="0"/>
                <a:cs typeface="Helvetica" panose="020B0604020202020204" pitchFamily="34" charset="0"/>
              </a:rPr>
              <a:t> par date</a:t>
            </a:r>
          </a:p>
          <a:p>
            <a:pPr marL="285750" lvl="0" indent="-285750">
              <a:lnSpc>
                <a:spcPct val="150000"/>
              </a:lnSpc>
              <a:buFont typeface="Arial" panose="020B0604020202020204" pitchFamily="34" charset="0"/>
              <a:buChar char="•"/>
            </a:pPr>
            <a:r>
              <a:rPr lang="fr-FR" sz="1100" dirty="0">
                <a:latin typeface="Helvetica" panose="020B0604020202020204" pitchFamily="34" charset="0"/>
                <a:cs typeface="Helvetica" panose="020B0604020202020204" pitchFamily="34" charset="0"/>
              </a:rPr>
              <a:t>Absence par </a:t>
            </a:r>
            <a:r>
              <a:rPr lang="fr-FR" sz="1100" dirty="0" err="1">
                <a:latin typeface="Helvetica" panose="020B0604020202020204" pitchFamily="34" charset="0"/>
                <a:cs typeface="Helvetica" panose="020B0604020202020204" pitchFamily="34" charset="0"/>
              </a:rPr>
              <a:t>week</a:t>
            </a:r>
            <a:endParaRPr lang="fr-FR" sz="1100" dirty="0">
              <a:latin typeface="Helvetica" panose="020B0604020202020204" pitchFamily="34" charset="0"/>
              <a:cs typeface="Helvetica" panose="020B0604020202020204" pitchFamily="34" charset="0"/>
            </a:endParaRPr>
          </a:p>
          <a:p>
            <a:pPr marL="285750" lvl="0" indent="-285750">
              <a:lnSpc>
                <a:spcPct val="150000"/>
              </a:lnSpc>
              <a:buFont typeface="Arial" panose="020B0604020202020204" pitchFamily="34" charset="0"/>
              <a:buChar char="•"/>
            </a:pPr>
            <a:r>
              <a:rPr lang="fr-FR" sz="1100" dirty="0">
                <a:latin typeface="Helvetica" panose="020B0604020202020204" pitchFamily="34" charset="0"/>
                <a:cs typeface="Helvetica" panose="020B0604020202020204" pitchFamily="34" charset="0"/>
              </a:rPr>
              <a:t>Ecart par </a:t>
            </a:r>
            <a:r>
              <a:rPr lang="fr-FR" sz="1100" dirty="0" err="1">
                <a:latin typeface="Helvetica" panose="020B0604020202020204" pitchFamily="34" charset="0"/>
                <a:cs typeface="Helvetica" panose="020B0604020202020204" pitchFamily="34" charset="0"/>
              </a:rPr>
              <a:t>nom_chaine</a:t>
            </a:r>
            <a:endParaRPr lang="fr-FR" sz="1100" dirty="0">
              <a:latin typeface="Helvetica" panose="020B0604020202020204" pitchFamily="34" charset="0"/>
              <a:cs typeface="Helvetica" panose="020B0604020202020204" pitchFamily="34" charset="0"/>
            </a:endParaRPr>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a:t>
            </a:fld>
            <a:endParaRPr lang="fr-FR"/>
          </a:p>
        </p:txBody>
      </p:sp>
    </p:spTree>
    <p:extLst>
      <p:ext uri="{BB962C8B-B14F-4D97-AF65-F5344CB8AC3E}">
        <p14:creationId xmlns:p14="http://schemas.microsoft.com/office/powerpoint/2010/main" val="18481617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45" name="Image 44"/>
          <p:cNvPicPr/>
          <p:nvPr/>
        </p:nvPicPr>
        <p:blipFill>
          <a:blip r:embed="rId3"/>
          <a:stretch>
            <a:fillRect/>
          </a:stretch>
        </p:blipFill>
        <p:spPr>
          <a:xfrm>
            <a:off x="674703" y="1587724"/>
            <a:ext cx="7747661" cy="3375316"/>
          </a:xfrm>
          <a:prstGeom prst="rect">
            <a:avLst/>
          </a:prstGeom>
        </p:spPr>
      </p:pic>
      <p:sp>
        <p:nvSpPr>
          <p:cNvPr id="373" name="Google Shape;373;p23"/>
          <p:cNvSpPr txBox="1">
            <a:spLocks noGrp="1"/>
          </p:cNvSpPr>
          <p:nvPr>
            <p:ph type="title"/>
          </p:nvPr>
        </p:nvSpPr>
        <p:spPr>
          <a:xfrm>
            <a:off x="427485" y="223047"/>
            <a:ext cx="822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Reporting</a:t>
            </a:r>
            <a:endParaRPr dirty="0">
              <a:latin typeface="Fira Sans Extra Condensed Medium"/>
              <a:ea typeface="Fira Sans Extra Condensed Medium"/>
              <a:cs typeface="Fira Sans Extra Condensed Medium"/>
              <a:sym typeface="Fira Sans Extra Condensed Medium"/>
            </a:endParaRPr>
          </a:p>
        </p:txBody>
      </p:sp>
      <p:grpSp>
        <p:nvGrpSpPr>
          <p:cNvPr id="570" name="Google Shape;570;p23"/>
          <p:cNvGrpSpPr/>
          <p:nvPr/>
        </p:nvGrpSpPr>
        <p:grpSpPr>
          <a:xfrm>
            <a:off x="1158800" y="932575"/>
            <a:ext cx="7263563" cy="2955527"/>
            <a:chOff x="1263984" y="932575"/>
            <a:chExt cx="7263563" cy="2955527"/>
          </a:xfrm>
        </p:grpSpPr>
        <p:sp>
          <p:nvSpPr>
            <p:cNvPr id="571" name="Google Shape;571;p23"/>
            <p:cNvSpPr/>
            <p:nvPr/>
          </p:nvSpPr>
          <p:spPr>
            <a:xfrm>
              <a:off x="1577550" y="1578283"/>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flipH="1">
              <a:off x="1792073" y="1976193"/>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23"/>
            <p:cNvGrpSpPr/>
            <p:nvPr/>
          </p:nvGrpSpPr>
          <p:grpSpPr>
            <a:xfrm rot="2087494" flipH="1">
              <a:off x="1541606" y="2802564"/>
              <a:ext cx="385444" cy="500321"/>
              <a:chOff x="2614500" y="2818400"/>
              <a:chExt cx="430900" cy="559325"/>
            </a:xfrm>
          </p:grpSpPr>
          <p:sp>
            <p:nvSpPr>
              <p:cNvPr id="574" name="Google Shape;574;p23"/>
              <p:cNvSpPr/>
              <p:nvPr/>
            </p:nvSpPr>
            <p:spPr>
              <a:xfrm>
                <a:off x="2838175" y="3366000"/>
                <a:ext cx="10450" cy="11725"/>
              </a:xfrm>
              <a:custGeom>
                <a:avLst/>
                <a:gdLst/>
                <a:ahLst/>
                <a:cxnLst/>
                <a:rect l="l" t="t" r="r" b="b"/>
                <a:pathLst>
                  <a:path w="418" h="469" fill="none" extrusionOk="0">
                    <a:moveTo>
                      <a:pt x="0" y="469"/>
                    </a:moveTo>
                    <a:cubicBezTo>
                      <a:pt x="0" y="469"/>
                      <a:pt x="177" y="304"/>
                      <a:pt x="418" y="1"/>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3"/>
              <p:cNvSpPr/>
              <p:nvPr/>
            </p:nvSpPr>
            <p:spPr>
              <a:xfrm>
                <a:off x="2614500" y="2834850"/>
                <a:ext cx="430900" cy="518200"/>
              </a:xfrm>
              <a:custGeom>
                <a:avLst/>
                <a:gdLst/>
                <a:ahLst/>
                <a:cxnLst/>
                <a:rect l="l" t="t" r="r" b="b"/>
                <a:pathLst>
                  <a:path w="17236" h="20728" fill="none" extrusionOk="0">
                    <a:moveTo>
                      <a:pt x="9732" y="20728"/>
                    </a:moveTo>
                    <a:cubicBezTo>
                      <a:pt x="10795" y="19121"/>
                      <a:pt x="12149" y="15793"/>
                      <a:pt x="8327" y="12655"/>
                    </a:cubicBezTo>
                    <a:cubicBezTo>
                      <a:pt x="3013" y="8276"/>
                      <a:pt x="1" y="14110"/>
                      <a:pt x="3190" y="15970"/>
                    </a:cubicBezTo>
                    <a:cubicBezTo>
                      <a:pt x="8353" y="18956"/>
                      <a:pt x="17236" y="12060"/>
                      <a:pt x="9378" y="3683"/>
                    </a:cubicBezTo>
                    <a:cubicBezTo>
                      <a:pt x="9378" y="3683"/>
                      <a:pt x="6429" y="1279"/>
                      <a:pt x="3886" y="1"/>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3"/>
              <p:cNvSpPr/>
              <p:nvPr/>
            </p:nvSpPr>
            <p:spPr>
              <a:xfrm>
                <a:off x="2690125" y="2825050"/>
                <a:ext cx="14575" cy="6350"/>
              </a:xfrm>
              <a:custGeom>
                <a:avLst/>
                <a:gdLst/>
                <a:ahLst/>
                <a:cxnLst/>
                <a:rect l="l" t="t" r="r" b="b"/>
                <a:pathLst>
                  <a:path w="583" h="254" fill="none" extrusionOk="0">
                    <a:moveTo>
                      <a:pt x="582" y="254"/>
                    </a:moveTo>
                    <a:cubicBezTo>
                      <a:pt x="380" y="165"/>
                      <a:pt x="190" y="76"/>
                      <a:pt x="0" y="0"/>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2687900" y="2818400"/>
                <a:ext cx="37350" cy="4150"/>
              </a:xfrm>
              <a:custGeom>
                <a:avLst/>
                <a:gdLst/>
                <a:ahLst/>
                <a:cxnLst/>
                <a:rect l="l" t="t" r="r" b="b"/>
                <a:pathLst>
                  <a:path w="1494" h="166" fill="none" extrusionOk="0">
                    <a:moveTo>
                      <a:pt x="1494" y="1"/>
                    </a:moveTo>
                    <a:lnTo>
                      <a:pt x="1" y="165"/>
                    </a:ln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3"/>
              <p:cNvSpPr/>
              <p:nvPr/>
            </p:nvSpPr>
            <p:spPr>
              <a:xfrm>
                <a:off x="2687900" y="2822525"/>
                <a:ext cx="12375" cy="36725"/>
              </a:xfrm>
              <a:custGeom>
                <a:avLst/>
                <a:gdLst/>
                <a:ahLst/>
                <a:cxnLst/>
                <a:rect l="l" t="t" r="r" b="b"/>
                <a:pathLst>
                  <a:path w="495" h="1469" fill="none" extrusionOk="0">
                    <a:moveTo>
                      <a:pt x="494" y="1468"/>
                    </a:moveTo>
                    <a:lnTo>
                      <a:pt x="1" y="0"/>
                    </a:ln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23"/>
            <p:cNvGrpSpPr/>
            <p:nvPr/>
          </p:nvGrpSpPr>
          <p:grpSpPr>
            <a:xfrm rot="-5479765" flipH="1">
              <a:off x="3102134" y="1546577"/>
              <a:ext cx="490324" cy="575825"/>
              <a:chOff x="2614500" y="2818400"/>
              <a:chExt cx="430900" cy="559325"/>
            </a:xfrm>
          </p:grpSpPr>
          <p:sp>
            <p:nvSpPr>
              <p:cNvPr id="580" name="Google Shape;580;p23"/>
              <p:cNvSpPr/>
              <p:nvPr/>
            </p:nvSpPr>
            <p:spPr>
              <a:xfrm>
                <a:off x="2838175" y="3366000"/>
                <a:ext cx="10450" cy="11725"/>
              </a:xfrm>
              <a:custGeom>
                <a:avLst/>
                <a:gdLst/>
                <a:ahLst/>
                <a:cxnLst/>
                <a:rect l="l" t="t" r="r" b="b"/>
                <a:pathLst>
                  <a:path w="418" h="469" fill="none" extrusionOk="0">
                    <a:moveTo>
                      <a:pt x="0" y="469"/>
                    </a:moveTo>
                    <a:cubicBezTo>
                      <a:pt x="0" y="469"/>
                      <a:pt x="177" y="304"/>
                      <a:pt x="418" y="1"/>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3"/>
              <p:cNvSpPr/>
              <p:nvPr/>
            </p:nvSpPr>
            <p:spPr>
              <a:xfrm>
                <a:off x="2614500" y="2834850"/>
                <a:ext cx="430900" cy="518200"/>
              </a:xfrm>
              <a:custGeom>
                <a:avLst/>
                <a:gdLst/>
                <a:ahLst/>
                <a:cxnLst/>
                <a:rect l="l" t="t" r="r" b="b"/>
                <a:pathLst>
                  <a:path w="17236" h="20728" fill="none" extrusionOk="0">
                    <a:moveTo>
                      <a:pt x="9732" y="20728"/>
                    </a:moveTo>
                    <a:cubicBezTo>
                      <a:pt x="10795" y="19121"/>
                      <a:pt x="12149" y="15793"/>
                      <a:pt x="8327" y="12655"/>
                    </a:cubicBezTo>
                    <a:cubicBezTo>
                      <a:pt x="3013" y="8276"/>
                      <a:pt x="1" y="14110"/>
                      <a:pt x="3190" y="15970"/>
                    </a:cubicBezTo>
                    <a:cubicBezTo>
                      <a:pt x="8353" y="18956"/>
                      <a:pt x="17236" y="12060"/>
                      <a:pt x="9378" y="3683"/>
                    </a:cubicBezTo>
                    <a:cubicBezTo>
                      <a:pt x="9378" y="3683"/>
                      <a:pt x="6429" y="1279"/>
                      <a:pt x="3886" y="1"/>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3"/>
              <p:cNvSpPr/>
              <p:nvPr/>
            </p:nvSpPr>
            <p:spPr>
              <a:xfrm>
                <a:off x="2690125" y="2825050"/>
                <a:ext cx="14575" cy="6350"/>
              </a:xfrm>
              <a:custGeom>
                <a:avLst/>
                <a:gdLst/>
                <a:ahLst/>
                <a:cxnLst/>
                <a:rect l="l" t="t" r="r" b="b"/>
                <a:pathLst>
                  <a:path w="583" h="254" fill="none" extrusionOk="0">
                    <a:moveTo>
                      <a:pt x="582" y="254"/>
                    </a:moveTo>
                    <a:cubicBezTo>
                      <a:pt x="380" y="165"/>
                      <a:pt x="190" y="76"/>
                      <a:pt x="0" y="0"/>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3"/>
              <p:cNvSpPr/>
              <p:nvPr/>
            </p:nvSpPr>
            <p:spPr>
              <a:xfrm>
                <a:off x="2687900" y="2818400"/>
                <a:ext cx="37350" cy="4150"/>
              </a:xfrm>
              <a:custGeom>
                <a:avLst/>
                <a:gdLst/>
                <a:ahLst/>
                <a:cxnLst/>
                <a:rect l="l" t="t" r="r" b="b"/>
                <a:pathLst>
                  <a:path w="1494" h="166" fill="none" extrusionOk="0">
                    <a:moveTo>
                      <a:pt x="1494" y="1"/>
                    </a:moveTo>
                    <a:lnTo>
                      <a:pt x="1" y="165"/>
                    </a:ln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3"/>
              <p:cNvSpPr/>
              <p:nvPr/>
            </p:nvSpPr>
            <p:spPr>
              <a:xfrm>
                <a:off x="2687900" y="2822525"/>
                <a:ext cx="12375" cy="36725"/>
              </a:xfrm>
              <a:custGeom>
                <a:avLst/>
                <a:gdLst/>
                <a:ahLst/>
                <a:cxnLst/>
                <a:rect l="l" t="t" r="r" b="b"/>
                <a:pathLst>
                  <a:path w="495" h="1469" fill="none" extrusionOk="0">
                    <a:moveTo>
                      <a:pt x="494" y="1468"/>
                    </a:moveTo>
                    <a:lnTo>
                      <a:pt x="1" y="0"/>
                    </a:ln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23"/>
            <p:cNvGrpSpPr/>
            <p:nvPr/>
          </p:nvGrpSpPr>
          <p:grpSpPr>
            <a:xfrm rot="-1073406" flipH="1">
              <a:off x="6532026" y="1654714"/>
              <a:ext cx="229229" cy="359991"/>
              <a:chOff x="2832488" y="5227575"/>
              <a:chExt cx="256250" cy="402425"/>
            </a:xfrm>
          </p:grpSpPr>
          <p:sp>
            <p:nvSpPr>
              <p:cNvPr id="586" name="Google Shape;586;p23"/>
              <p:cNvSpPr/>
              <p:nvPr/>
            </p:nvSpPr>
            <p:spPr>
              <a:xfrm>
                <a:off x="2832488" y="5227575"/>
                <a:ext cx="256250" cy="402425"/>
              </a:xfrm>
              <a:custGeom>
                <a:avLst/>
                <a:gdLst/>
                <a:ahLst/>
                <a:cxnLst/>
                <a:rect l="l" t="t" r="r" b="b"/>
                <a:pathLst>
                  <a:path w="10250" h="16097" fill="none" extrusionOk="0">
                    <a:moveTo>
                      <a:pt x="7985" y="16096"/>
                    </a:moveTo>
                    <a:cubicBezTo>
                      <a:pt x="7985" y="16096"/>
                      <a:pt x="0" y="14325"/>
                      <a:pt x="1594" y="7340"/>
                    </a:cubicBezTo>
                    <a:cubicBezTo>
                      <a:pt x="2961" y="1367"/>
                      <a:pt x="8136" y="3442"/>
                      <a:pt x="8655" y="4429"/>
                    </a:cubicBezTo>
                    <a:cubicBezTo>
                      <a:pt x="9174" y="5404"/>
                      <a:pt x="10250" y="7314"/>
                      <a:pt x="7580" y="8023"/>
                    </a:cubicBezTo>
                    <a:cubicBezTo>
                      <a:pt x="4910" y="8732"/>
                      <a:pt x="468" y="4645"/>
                      <a:pt x="4517" y="1"/>
                    </a:cubicBez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3"/>
              <p:cNvSpPr/>
              <p:nvPr/>
            </p:nvSpPr>
            <p:spPr>
              <a:xfrm>
                <a:off x="2904288" y="5232650"/>
                <a:ext cx="49375" cy="30075"/>
              </a:xfrm>
              <a:custGeom>
                <a:avLst/>
                <a:gdLst/>
                <a:ahLst/>
                <a:cxnLst/>
                <a:rect l="l" t="t" r="r" b="b"/>
                <a:pathLst>
                  <a:path w="1975" h="1203" fill="none" extrusionOk="0">
                    <a:moveTo>
                      <a:pt x="0" y="418"/>
                    </a:moveTo>
                    <a:lnTo>
                      <a:pt x="1544" y="0"/>
                    </a:lnTo>
                    <a:lnTo>
                      <a:pt x="1974" y="1202"/>
                    </a:ln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23"/>
            <p:cNvGrpSpPr/>
            <p:nvPr/>
          </p:nvGrpSpPr>
          <p:grpSpPr>
            <a:xfrm rot="291288" flipH="1">
              <a:off x="5484983" y="2983061"/>
              <a:ext cx="490313" cy="575875"/>
              <a:chOff x="2614500" y="2818400"/>
              <a:chExt cx="430900" cy="559325"/>
            </a:xfrm>
          </p:grpSpPr>
          <p:sp>
            <p:nvSpPr>
              <p:cNvPr id="589" name="Google Shape;589;p23"/>
              <p:cNvSpPr/>
              <p:nvPr/>
            </p:nvSpPr>
            <p:spPr>
              <a:xfrm>
                <a:off x="2838175" y="3366000"/>
                <a:ext cx="10450" cy="11725"/>
              </a:xfrm>
              <a:custGeom>
                <a:avLst/>
                <a:gdLst/>
                <a:ahLst/>
                <a:cxnLst/>
                <a:rect l="l" t="t" r="r" b="b"/>
                <a:pathLst>
                  <a:path w="418" h="469" fill="none" extrusionOk="0">
                    <a:moveTo>
                      <a:pt x="0" y="469"/>
                    </a:moveTo>
                    <a:cubicBezTo>
                      <a:pt x="0" y="469"/>
                      <a:pt x="177" y="304"/>
                      <a:pt x="418" y="1"/>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3"/>
              <p:cNvSpPr/>
              <p:nvPr/>
            </p:nvSpPr>
            <p:spPr>
              <a:xfrm>
                <a:off x="2614500" y="2834850"/>
                <a:ext cx="430900" cy="518200"/>
              </a:xfrm>
              <a:custGeom>
                <a:avLst/>
                <a:gdLst/>
                <a:ahLst/>
                <a:cxnLst/>
                <a:rect l="l" t="t" r="r" b="b"/>
                <a:pathLst>
                  <a:path w="17236" h="20728" fill="none" extrusionOk="0">
                    <a:moveTo>
                      <a:pt x="9732" y="20728"/>
                    </a:moveTo>
                    <a:cubicBezTo>
                      <a:pt x="10795" y="19121"/>
                      <a:pt x="12149" y="15793"/>
                      <a:pt x="8327" y="12655"/>
                    </a:cubicBezTo>
                    <a:cubicBezTo>
                      <a:pt x="3013" y="8276"/>
                      <a:pt x="1" y="14110"/>
                      <a:pt x="3190" y="15970"/>
                    </a:cubicBezTo>
                    <a:cubicBezTo>
                      <a:pt x="8353" y="18956"/>
                      <a:pt x="17236" y="12060"/>
                      <a:pt x="9378" y="3683"/>
                    </a:cubicBezTo>
                    <a:cubicBezTo>
                      <a:pt x="9378" y="3683"/>
                      <a:pt x="6429" y="1279"/>
                      <a:pt x="3886" y="1"/>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3"/>
              <p:cNvSpPr/>
              <p:nvPr/>
            </p:nvSpPr>
            <p:spPr>
              <a:xfrm>
                <a:off x="2690125" y="2825050"/>
                <a:ext cx="14575" cy="6350"/>
              </a:xfrm>
              <a:custGeom>
                <a:avLst/>
                <a:gdLst/>
                <a:ahLst/>
                <a:cxnLst/>
                <a:rect l="l" t="t" r="r" b="b"/>
                <a:pathLst>
                  <a:path w="583" h="254" fill="none" extrusionOk="0">
                    <a:moveTo>
                      <a:pt x="582" y="254"/>
                    </a:moveTo>
                    <a:cubicBezTo>
                      <a:pt x="380" y="165"/>
                      <a:pt x="190" y="76"/>
                      <a:pt x="0" y="0"/>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3"/>
              <p:cNvSpPr/>
              <p:nvPr/>
            </p:nvSpPr>
            <p:spPr>
              <a:xfrm>
                <a:off x="2687900" y="2818400"/>
                <a:ext cx="37350" cy="4150"/>
              </a:xfrm>
              <a:custGeom>
                <a:avLst/>
                <a:gdLst/>
                <a:ahLst/>
                <a:cxnLst/>
                <a:rect l="l" t="t" r="r" b="b"/>
                <a:pathLst>
                  <a:path w="1494" h="166" fill="none" extrusionOk="0">
                    <a:moveTo>
                      <a:pt x="1494" y="1"/>
                    </a:moveTo>
                    <a:lnTo>
                      <a:pt x="1" y="165"/>
                    </a:ln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3"/>
              <p:cNvSpPr/>
              <p:nvPr/>
            </p:nvSpPr>
            <p:spPr>
              <a:xfrm>
                <a:off x="2687900" y="2822525"/>
                <a:ext cx="12375" cy="36725"/>
              </a:xfrm>
              <a:custGeom>
                <a:avLst/>
                <a:gdLst/>
                <a:ahLst/>
                <a:cxnLst/>
                <a:rect l="l" t="t" r="r" b="b"/>
                <a:pathLst>
                  <a:path w="495" h="1469" fill="none" extrusionOk="0">
                    <a:moveTo>
                      <a:pt x="494" y="1468"/>
                    </a:moveTo>
                    <a:lnTo>
                      <a:pt x="1" y="0"/>
                    </a:ln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23"/>
            <p:cNvGrpSpPr/>
            <p:nvPr/>
          </p:nvGrpSpPr>
          <p:grpSpPr>
            <a:xfrm rot="-3120322">
              <a:off x="7690590" y="3506963"/>
              <a:ext cx="229239" cy="360006"/>
              <a:chOff x="2832488" y="5227575"/>
              <a:chExt cx="256250" cy="402425"/>
            </a:xfrm>
          </p:grpSpPr>
          <p:sp>
            <p:nvSpPr>
              <p:cNvPr id="595" name="Google Shape;595;p23"/>
              <p:cNvSpPr/>
              <p:nvPr/>
            </p:nvSpPr>
            <p:spPr>
              <a:xfrm>
                <a:off x="2832488" y="5227575"/>
                <a:ext cx="256250" cy="402425"/>
              </a:xfrm>
              <a:custGeom>
                <a:avLst/>
                <a:gdLst/>
                <a:ahLst/>
                <a:cxnLst/>
                <a:rect l="l" t="t" r="r" b="b"/>
                <a:pathLst>
                  <a:path w="10250" h="16097" fill="none" extrusionOk="0">
                    <a:moveTo>
                      <a:pt x="7985" y="16096"/>
                    </a:moveTo>
                    <a:cubicBezTo>
                      <a:pt x="7985" y="16096"/>
                      <a:pt x="0" y="14325"/>
                      <a:pt x="1594" y="7340"/>
                    </a:cubicBezTo>
                    <a:cubicBezTo>
                      <a:pt x="2961" y="1367"/>
                      <a:pt x="8136" y="3442"/>
                      <a:pt x="8655" y="4429"/>
                    </a:cubicBezTo>
                    <a:cubicBezTo>
                      <a:pt x="9174" y="5404"/>
                      <a:pt x="10250" y="7314"/>
                      <a:pt x="7580" y="8023"/>
                    </a:cubicBezTo>
                    <a:cubicBezTo>
                      <a:pt x="4910" y="8732"/>
                      <a:pt x="468" y="4645"/>
                      <a:pt x="4517" y="1"/>
                    </a:cubicBez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3"/>
              <p:cNvSpPr/>
              <p:nvPr/>
            </p:nvSpPr>
            <p:spPr>
              <a:xfrm>
                <a:off x="2904288" y="5232650"/>
                <a:ext cx="49375" cy="30075"/>
              </a:xfrm>
              <a:custGeom>
                <a:avLst/>
                <a:gdLst/>
                <a:ahLst/>
                <a:cxnLst/>
                <a:rect l="l" t="t" r="r" b="b"/>
                <a:pathLst>
                  <a:path w="1975" h="1203" fill="none" extrusionOk="0">
                    <a:moveTo>
                      <a:pt x="0" y="418"/>
                    </a:moveTo>
                    <a:lnTo>
                      <a:pt x="1544" y="0"/>
                    </a:lnTo>
                    <a:lnTo>
                      <a:pt x="1974" y="1202"/>
                    </a:ln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23"/>
            <p:cNvGrpSpPr/>
            <p:nvPr/>
          </p:nvGrpSpPr>
          <p:grpSpPr>
            <a:xfrm rot="-7679678" flipH="1">
              <a:off x="8200515" y="953708"/>
              <a:ext cx="229239" cy="360006"/>
              <a:chOff x="2832488" y="5227575"/>
              <a:chExt cx="256250" cy="402425"/>
            </a:xfrm>
          </p:grpSpPr>
          <p:sp>
            <p:nvSpPr>
              <p:cNvPr id="598" name="Google Shape;598;p23"/>
              <p:cNvSpPr/>
              <p:nvPr/>
            </p:nvSpPr>
            <p:spPr>
              <a:xfrm>
                <a:off x="2832488" y="5227575"/>
                <a:ext cx="256250" cy="402425"/>
              </a:xfrm>
              <a:custGeom>
                <a:avLst/>
                <a:gdLst/>
                <a:ahLst/>
                <a:cxnLst/>
                <a:rect l="l" t="t" r="r" b="b"/>
                <a:pathLst>
                  <a:path w="10250" h="16097" fill="none" extrusionOk="0">
                    <a:moveTo>
                      <a:pt x="7985" y="16096"/>
                    </a:moveTo>
                    <a:cubicBezTo>
                      <a:pt x="7985" y="16096"/>
                      <a:pt x="0" y="14325"/>
                      <a:pt x="1594" y="7340"/>
                    </a:cubicBezTo>
                    <a:cubicBezTo>
                      <a:pt x="2961" y="1367"/>
                      <a:pt x="8136" y="3442"/>
                      <a:pt x="8655" y="4429"/>
                    </a:cubicBezTo>
                    <a:cubicBezTo>
                      <a:pt x="9174" y="5404"/>
                      <a:pt x="10250" y="7314"/>
                      <a:pt x="7580" y="8023"/>
                    </a:cubicBezTo>
                    <a:cubicBezTo>
                      <a:pt x="4910" y="8732"/>
                      <a:pt x="468" y="4645"/>
                      <a:pt x="4517" y="1"/>
                    </a:cubicBez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3"/>
              <p:cNvSpPr/>
              <p:nvPr/>
            </p:nvSpPr>
            <p:spPr>
              <a:xfrm>
                <a:off x="2904288" y="5232650"/>
                <a:ext cx="49375" cy="30075"/>
              </a:xfrm>
              <a:custGeom>
                <a:avLst/>
                <a:gdLst/>
                <a:ahLst/>
                <a:cxnLst/>
                <a:rect l="l" t="t" r="r" b="b"/>
                <a:pathLst>
                  <a:path w="1975" h="1203" fill="none" extrusionOk="0">
                    <a:moveTo>
                      <a:pt x="0" y="418"/>
                    </a:moveTo>
                    <a:lnTo>
                      <a:pt x="1544" y="0"/>
                    </a:lnTo>
                    <a:lnTo>
                      <a:pt x="1974" y="1202"/>
                    </a:ln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23"/>
            <p:cNvGrpSpPr/>
            <p:nvPr/>
          </p:nvGrpSpPr>
          <p:grpSpPr>
            <a:xfrm rot="-7679678" flipH="1">
              <a:off x="4825216" y="1206861"/>
              <a:ext cx="229239" cy="360006"/>
              <a:chOff x="2832488" y="5227575"/>
              <a:chExt cx="256250" cy="402425"/>
            </a:xfrm>
          </p:grpSpPr>
          <p:sp>
            <p:nvSpPr>
              <p:cNvPr id="601" name="Google Shape;601;p23"/>
              <p:cNvSpPr/>
              <p:nvPr/>
            </p:nvSpPr>
            <p:spPr>
              <a:xfrm>
                <a:off x="2832488" y="5227575"/>
                <a:ext cx="256250" cy="402425"/>
              </a:xfrm>
              <a:custGeom>
                <a:avLst/>
                <a:gdLst/>
                <a:ahLst/>
                <a:cxnLst/>
                <a:rect l="l" t="t" r="r" b="b"/>
                <a:pathLst>
                  <a:path w="10250" h="16097" fill="none" extrusionOk="0">
                    <a:moveTo>
                      <a:pt x="7985" y="16096"/>
                    </a:moveTo>
                    <a:cubicBezTo>
                      <a:pt x="7985" y="16096"/>
                      <a:pt x="0" y="14325"/>
                      <a:pt x="1594" y="7340"/>
                    </a:cubicBezTo>
                    <a:cubicBezTo>
                      <a:pt x="2961" y="1367"/>
                      <a:pt x="8136" y="3442"/>
                      <a:pt x="8655" y="4429"/>
                    </a:cubicBezTo>
                    <a:cubicBezTo>
                      <a:pt x="9174" y="5404"/>
                      <a:pt x="10250" y="7314"/>
                      <a:pt x="7580" y="8023"/>
                    </a:cubicBezTo>
                    <a:cubicBezTo>
                      <a:pt x="4910" y="8732"/>
                      <a:pt x="468" y="4645"/>
                      <a:pt x="4517" y="1"/>
                    </a:cubicBez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3"/>
              <p:cNvSpPr/>
              <p:nvPr/>
            </p:nvSpPr>
            <p:spPr>
              <a:xfrm>
                <a:off x="2904288" y="5232650"/>
                <a:ext cx="49375" cy="30075"/>
              </a:xfrm>
              <a:custGeom>
                <a:avLst/>
                <a:gdLst/>
                <a:ahLst/>
                <a:cxnLst/>
                <a:rect l="l" t="t" r="r" b="b"/>
                <a:pathLst>
                  <a:path w="1975" h="1203" fill="none" extrusionOk="0">
                    <a:moveTo>
                      <a:pt x="0" y="418"/>
                    </a:moveTo>
                    <a:lnTo>
                      <a:pt x="1544" y="0"/>
                    </a:lnTo>
                    <a:lnTo>
                      <a:pt x="1974" y="1202"/>
                    </a:ln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23"/>
            <p:cNvSpPr/>
            <p:nvPr/>
          </p:nvSpPr>
          <p:spPr>
            <a:xfrm>
              <a:off x="1263984" y="1801822"/>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3"/>
            <p:cNvSpPr/>
            <p:nvPr/>
          </p:nvSpPr>
          <p:spPr>
            <a:xfrm flipH="1">
              <a:off x="2865365" y="2855766"/>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3"/>
            <p:cNvSpPr/>
            <p:nvPr/>
          </p:nvSpPr>
          <p:spPr>
            <a:xfrm>
              <a:off x="5173163" y="2407549"/>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a:off x="4859598" y="2631087"/>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3"/>
            <p:cNvSpPr/>
            <p:nvPr/>
          </p:nvSpPr>
          <p:spPr>
            <a:xfrm>
              <a:off x="6970981" y="1750776"/>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3"/>
            <p:cNvSpPr/>
            <p:nvPr/>
          </p:nvSpPr>
          <p:spPr>
            <a:xfrm flipH="1">
              <a:off x="7185504" y="2148686"/>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Rectangle 43"/>
          <p:cNvSpPr/>
          <p:nvPr/>
        </p:nvSpPr>
        <p:spPr>
          <a:xfrm>
            <a:off x="314101" y="884833"/>
            <a:ext cx="7750751" cy="830997"/>
          </a:xfrm>
          <a:prstGeom prst="rect">
            <a:avLst/>
          </a:prstGeom>
        </p:spPr>
        <p:txBody>
          <a:bodyPr wrap="square">
            <a:spAutoFit/>
          </a:bodyPr>
          <a:lstStyle/>
          <a:p>
            <a:r>
              <a:rPr lang="fr-FR" sz="1200" b="1" dirty="0" smtClean="0">
                <a:latin typeface="Helvetica" panose="020B0604020202020204" pitchFamily="34" charset="0"/>
                <a:cs typeface="Helvetica" panose="020B0604020202020204" pitchFamily="34" charset="0"/>
              </a:rPr>
              <a:t>Publier ce rapport </a:t>
            </a:r>
            <a:r>
              <a:rPr lang="fr-FR" sz="1200" b="1" dirty="0">
                <a:latin typeface="Helvetica" panose="020B0604020202020204" pitchFamily="34" charset="0"/>
                <a:cs typeface="Helvetica" panose="020B0604020202020204" pitchFamily="34" charset="0"/>
              </a:rPr>
              <a:t>sur power bi report service </a:t>
            </a:r>
            <a:endParaRPr lang="fr-FR" sz="1200" b="1" dirty="0" smtClean="0">
              <a:latin typeface="Helvetica" panose="020B0604020202020204" pitchFamily="34" charset="0"/>
              <a:cs typeface="Helvetica" panose="020B0604020202020204" pitchFamily="34" charset="0"/>
            </a:endParaRPr>
          </a:p>
          <a:p>
            <a:endParaRPr lang="fr-FR" sz="1200" b="1" dirty="0">
              <a:latin typeface="Helvetica" panose="020B0604020202020204" pitchFamily="34" charset="0"/>
              <a:cs typeface="Helvetica" panose="020B0604020202020204" pitchFamily="34" charset="0"/>
            </a:endParaRPr>
          </a:p>
          <a:p>
            <a:r>
              <a:rPr lang="fr-FR" sz="1200" dirty="0" smtClean="0">
                <a:latin typeface="Helvetica" panose="020B0604020202020204" pitchFamily="34" charset="0"/>
                <a:cs typeface="Helvetica" panose="020B0604020202020204" pitchFamily="34" charset="0"/>
              </a:rPr>
              <a:t>C’est </a:t>
            </a:r>
            <a:r>
              <a:rPr lang="fr-FR" sz="1200" dirty="0">
                <a:latin typeface="Helvetica" panose="020B0604020202020204" pitchFamily="34" charset="0"/>
                <a:cs typeface="Helvetica" panose="020B0604020202020204" pitchFamily="34" charset="0"/>
              </a:rPr>
              <a:t>une solution </a:t>
            </a:r>
            <a:r>
              <a:rPr lang="fr-FR" sz="1200" dirty="0" err="1">
                <a:latin typeface="Helvetica" panose="020B0604020202020204" pitchFamily="34" charset="0"/>
                <a:cs typeface="Helvetica" panose="020B0604020202020204" pitchFamily="34" charset="0"/>
              </a:rPr>
              <a:t>cloud</a:t>
            </a:r>
            <a:r>
              <a:rPr lang="fr-FR" sz="1200" dirty="0">
                <a:latin typeface="Helvetica" panose="020B0604020202020204" pitchFamily="34" charset="0"/>
                <a:cs typeface="Helvetica" panose="020B0604020202020204" pitchFamily="34" charset="0"/>
              </a:rPr>
              <a:t>, on peut l’exporter sous forme </a:t>
            </a:r>
            <a:r>
              <a:rPr lang="fr-FR" sz="1200" dirty="0" err="1">
                <a:latin typeface="Helvetica" panose="020B0604020202020204" pitchFamily="34" charset="0"/>
                <a:cs typeface="Helvetica" panose="020B0604020202020204" pitchFamily="34" charset="0"/>
              </a:rPr>
              <a:t>pdf</a:t>
            </a:r>
            <a:r>
              <a:rPr lang="fr-FR" sz="1200" dirty="0">
                <a:latin typeface="Helvetica" panose="020B0604020202020204" pitchFamily="34" charset="0"/>
                <a:cs typeface="Helvetica" panose="020B0604020202020204" pitchFamily="34" charset="0"/>
              </a:rPr>
              <a:t>, power point et </a:t>
            </a:r>
            <a:r>
              <a:rPr lang="fr-FR" sz="1200" dirty="0" err="1">
                <a:latin typeface="Helvetica" panose="020B0604020202020204" pitchFamily="34" charset="0"/>
                <a:cs typeface="Helvetica" panose="020B0604020202020204" pitchFamily="34" charset="0"/>
              </a:rPr>
              <a:t>excel</a:t>
            </a:r>
            <a:r>
              <a:rPr lang="fr-FR" sz="1200" dirty="0">
                <a:latin typeface="Helvetica" panose="020B0604020202020204" pitchFamily="34" charset="0"/>
                <a:cs typeface="Helvetica" panose="020B0604020202020204" pitchFamily="34" charset="0"/>
              </a:rPr>
              <a:t>.</a:t>
            </a:r>
          </a:p>
          <a:p>
            <a:pPr lvl="0"/>
            <a:endParaRPr lang="fr-FR" sz="1200" b="1" dirty="0">
              <a:latin typeface="Helvetica" panose="020B0604020202020204" pitchFamily="34" charset="0"/>
              <a:cs typeface="Helvetica" panose="020B0604020202020204" pitchFamily="34" charset="0"/>
            </a:endParaRPr>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a:t>
            </a:fld>
            <a:endParaRPr lang="fr-FR"/>
          </a:p>
        </p:txBody>
      </p:sp>
    </p:spTree>
    <p:extLst>
      <p:ext uri="{BB962C8B-B14F-4D97-AF65-F5344CB8AC3E}">
        <p14:creationId xmlns:p14="http://schemas.microsoft.com/office/powerpoint/2010/main" val="1864060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2" name="Image 1"/>
          <p:cNvPicPr>
            <a:picLocks noChangeAspect="1"/>
          </p:cNvPicPr>
          <p:nvPr/>
        </p:nvPicPr>
        <p:blipFill>
          <a:blip r:embed="rId3"/>
          <a:stretch>
            <a:fillRect/>
          </a:stretch>
        </p:blipFill>
        <p:spPr>
          <a:xfrm>
            <a:off x="887767" y="1245125"/>
            <a:ext cx="7324078" cy="3531544"/>
          </a:xfrm>
          <a:prstGeom prst="rect">
            <a:avLst/>
          </a:prstGeom>
        </p:spPr>
      </p:pic>
      <p:sp>
        <p:nvSpPr>
          <p:cNvPr id="373" name="Google Shape;373;p23"/>
          <p:cNvSpPr txBox="1">
            <a:spLocks noGrp="1"/>
          </p:cNvSpPr>
          <p:nvPr>
            <p:ph type="title"/>
          </p:nvPr>
        </p:nvSpPr>
        <p:spPr>
          <a:xfrm>
            <a:off x="427485" y="223047"/>
            <a:ext cx="822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Reporting</a:t>
            </a:r>
            <a:endParaRPr dirty="0">
              <a:latin typeface="Fira Sans Extra Condensed Medium"/>
              <a:ea typeface="Fira Sans Extra Condensed Medium"/>
              <a:cs typeface="Fira Sans Extra Condensed Medium"/>
              <a:sym typeface="Fira Sans Extra Condensed Medium"/>
            </a:endParaRPr>
          </a:p>
        </p:txBody>
      </p:sp>
      <p:grpSp>
        <p:nvGrpSpPr>
          <p:cNvPr id="570" name="Google Shape;570;p23"/>
          <p:cNvGrpSpPr/>
          <p:nvPr/>
        </p:nvGrpSpPr>
        <p:grpSpPr>
          <a:xfrm>
            <a:off x="1158800" y="932575"/>
            <a:ext cx="7263563" cy="2955527"/>
            <a:chOff x="1263984" y="932575"/>
            <a:chExt cx="7263563" cy="2955527"/>
          </a:xfrm>
        </p:grpSpPr>
        <p:sp>
          <p:nvSpPr>
            <p:cNvPr id="571" name="Google Shape;571;p23"/>
            <p:cNvSpPr/>
            <p:nvPr/>
          </p:nvSpPr>
          <p:spPr>
            <a:xfrm>
              <a:off x="1577550" y="1578283"/>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flipH="1">
              <a:off x="1792073" y="1976193"/>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23"/>
            <p:cNvGrpSpPr/>
            <p:nvPr/>
          </p:nvGrpSpPr>
          <p:grpSpPr>
            <a:xfrm rot="2087494" flipH="1">
              <a:off x="1541606" y="2802564"/>
              <a:ext cx="385444" cy="500321"/>
              <a:chOff x="2614500" y="2818400"/>
              <a:chExt cx="430900" cy="559325"/>
            </a:xfrm>
          </p:grpSpPr>
          <p:sp>
            <p:nvSpPr>
              <p:cNvPr id="574" name="Google Shape;574;p23"/>
              <p:cNvSpPr/>
              <p:nvPr/>
            </p:nvSpPr>
            <p:spPr>
              <a:xfrm>
                <a:off x="2838175" y="3366000"/>
                <a:ext cx="10450" cy="11725"/>
              </a:xfrm>
              <a:custGeom>
                <a:avLst/>
                <a:gdLst/>
                <a:ahLst/>
                <a:cxnLst/>
                <a:rect l="l" t="t" r="r" b="b"/>
                <a:pathLst>
                  <a:path w="418" h="469" fill="none" extrusionOk="0">
                    <a:moveTo>
                      <a:pt x="0" y="469"/>
                    </a:moveTo>
                    <a:cubicBezTo>
                      <a:pt x="0" y="469"/>
                      <a:pt x="177" y="304"/>
                      <a:pt x="418" y="1"/>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3"/>
              <p:cNvSpPr/>
              <p:nvPr/>
            </p:nvSpPr>
            <p:spPr>
              <a:xfrm>
                <a:off x="2614500" y="2834850"/>
                <a:ext cx="430900" cy="518200"/>
              </a:xfrm>
              <a:custGeom>
                <a:avLst/>
                <a:gdLst/>
                <a:ahLst/>
                <a:cxnLst/>
                <a:rect l="l" t="t" r="r" b="b"/>
                <a:pathLst>
                  <a:path w="17236" h="20728" fill="none" extrusionOk="0">
                    <a:moveTo>
                      <a:pt x="9732" y="20728"/>
                    </a:moveTo>
                    <a:cubicBezTo>
                      <a:pt x="10795" y="19121"/>
                      <a:pt x="12149" y="15793"/>
                      <a:pt x="8327" y="12655"/>
                    </a:cubicBezTo>
                    <a:cubicBezTo>
                      <a:pt x="3013" y="8276"/>
                      <a:pt x="1" y="14110"/>
                      <a:pt x="3190" y="15970"/>
                    </a:cubicBezTo>
                    <a:cubicBezTo>
                      <a:pt x="8353" y="18956"/>
                      <a:pt x="17236" y="12060"/>
                      <a:pt x="9378" y="3683"/>
                    </a:cubicBezTo>
                    <a:cubicBezTo>
                      <a:pt x="9378" y="3683"/>
                      <a:pt x="6429" y="1279"/>
                      <a:pt x="3886" y="1"/>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3"/>
              <p:cNvSpPr/>
              <p:nvPr/>
            </p:nvSpPr>
            <p:spPr>
              <a:xfrm>
                <a:off x="2690125" y="2825050"/>
                <a:ext cx="14575" cy="6350"/>
              </a:xfrm>
              <a:custGeom>
                <a:avLst/>
                <a:gdLst/>
                <a:ahLst/>
                <a:cxnLst/>
                <a:rect l="l" t="t" r="r" b="b"/>
                <a:pathLst>
                  <a:path w="583" h="254" fill="none" extrusionOk="0">
                    <a:moveTo>
                      <a:pt x="582" y="254"/>
                    </a:moveTo>
                    <a:cubicBezTo>
                      <a:pt x="380" y="165"/>
                      <a:pt x="190" y="76"/>
                      <a:pt x="0" y="0"/>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2687900" y="2818400"/>
                <a:ext cx="37350" cy="4150"/>
              </a:xfrm>
              <a:custGeom>
                <a:avLst/>
                <a:gdLst/>
                <a:ahLst/>
                <a:cxnLst/>
                <a:rect l="l" t="t" r="r" b="b"/>
                <a:pathLst>
                  <a:path w="1494" h="166" fill="none" extrusionOk="0">
                    <a:moveTo>
                      <a:pt x="1494" y="1"/>
                    </a:moveTo>
                    <a:lnTo>
                      <a:pt x="1" y="165"/>
                    </a:ln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3"/>
              <p:cNvSpPr/>
              <p:nvPr/>
            </p:nvSpPr>
            <p:spPr>
              <a:xfrm>
                <a:off x="2687900" y="2822525"/>
                <a:ext cx="12375" cy="36725"/>
              </a:xfrm>
              <a:custGeom>
                <a:avLst/>
                <a:gdLst/>
                <a:ahLst/>
                <a:cxnLst/>
                <a:rect l="l" t="t" r="r" b="b"/>
                <a:pathLst>
                  <a:path w="495" h="1469" fill="none" extrusionOk="0">
                    <a:moveTo>
                      <a:pt x="494" y="1468"/>
                    </a:moveTo>
                    <a:lnTo>
                      <a:pt x="1" y="0"/>
                    </a:ln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23"/>
            <p:cNvGrpSpPr/>
            <p:nvPr/>
          </p:nvGrpSpPr>
          <p:grpSpPr>
            <a:xfrm rot="-5479765" flipH="1">
              <a:off x="3102134" y="1546577"/>
              <a:ext cx="490324" cy="575825"/>
              <a:chOff x="2614500" y="2818400"/>
              <a:chExt cx="430900" cy="559325"/>
            </a:xfrm>
          </p:grpSpPr>
          <p:sp>
            <p:nvSpPr>
              <p:cNvPr id="580" name="Google Shape;580;p23"/>
              <p:cNvSpPr/>
              <p:nvPr/>
            </p:nvSpPr>
            <p:spPr>
              <a:xfrm>
                <a:off x="2838175" y="3366000"/>
                <a:ext cx="10450" cy="11725"/>
              </a:xfrm>
              <a:custGeom>
                <a:avLst/>
                <a:gdLst/>
                <a:ahLst/>
                <a:cxnLst/>
                <a:rect l="l" t="t" r="r" b="b"/>
                <a:pathLst>
                  <a:path w="418" h="469" fill="none" extrusionOk="0">
                    <a:moveTo>
                      <a:pt x="0" y="469"/>
                    </a:moveTo>
                    <a:cubicBezTo>
                      <a:pt x="0" y="469"/>
                      <a:pt x="177" y="304"/>
                      <a:pt x="418" y="1"/>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3"/>
              <p:cNvSpPr/>
              <p:nvPr/>
            </p:nvSpPr>
            <p:spPr>
              <a:xfrm>
                <a:off x="2614500" y="2834850"/>
                <a:ext cx="430900" cy="518200"/>
              </a:xfrm>
              <a:custGeom>
                <a:avLst/>
                <a:gdLst/>
                <a:ahLst/>
                <a:cxnLst/>
                <a:rect l="l" t="t" r="r" b="b"/>
                <a:pathLst>
                  <a:path w="17236" h="20728" fill="none" extrusionOk="0">
                    <a:moveTo>
                      <a:pt x="9732" y="20728"/>
                    </a:moveTo>
                    <a:cubicBezTo>
                      <a:pt x="10795" y="19121"/>
                      <a:pt x="12149" y="15793"/>
                      <a:pt x="8327" y="12655"/>
                    </a:cubicBezTo>
                    <a:cubicBezTo>
                      <a:pt x="3013" y="8276"/>
                      <a:pt x="1" y="14110"/>
                      <a:pt x="3190" y="15970"/>
                    </a:cubicBezTo>
                    <a:cubicBezTo>
                      <a:pt x="8353" y="18956"/>
                      <a:pt x="17236" y="12060"/>
                      <a:pt x="9378" y="3683"/>
                    </a:cubicBezTo>
                    <a:cubicBezTo>
                      <a:pt x="9378" y="3683"/>
                      <a:pt x="6429" y="1279"/>
                      <a:pt x="3886" y="1"/>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3"/>
              <p:cNvSpPr/>
              <p:nvPr/>
            </p:nvSpPr>
            <p:spPr>
              <a:xfrm>
                <a:off x="2690125" y="2825050"/>
                <a:ext cx="14575" cy="6350"/>
              </a:xfrm>
              <a:custGeom>
                <a:avLst/>
                <a:gdLst/>
                <a:ahLst/>
                <a:cxnLst/>
                <a:rect l="l" t="t" r="r" b="b"/>
                <a:pathLst>
                  <a:path w="583" h="254" fill="none" extrusionOk="0">
                    <a:moveTo>
                      <a:pt x="582" y="254"/>
                    </a:moveTo>
                    <a:cubicBezTo>
                      <a:pt x="380" y="165"/>
                      <a:pt x="190" y="76"/>
                      <a:pt x="0" y="0"/>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3"/>
              <p:cNvSpPr/>
              <p:nvPr/>
            </p:nvSpPr>
            <p:spPr>
              <a:xfrm>
                <a:off x="2687900" y="2818400"/>
                <a:ext cx="37350" cy="4150"/>
              </a:xfrm>
              <a:custGeom>
                <a:avLst/>
                <a:gdLst/>
                <a:ahLst/>
                <a:cxnLst/>
                <a:rect l="l" t="t" r="r" b="b"/>
                <a:pathLst>
                  <a:path w="1494" h="166" fill="none" extrusionOk="0">
                    <a:moveTo>
                      <a:pt x="1494" y="1"/>
                    </a:moveTo>
                    <a:lnTo>
                      <a:pt x="1" y="165"/>
                    </a:ln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3"/>
              <p:cNvSpPr/>
              <p:nvPr/>
            </p:nvSpPr>
            <p:spPr>
              <a:xfrm>
                <a:off x="2687900" y="2822525"/>
                <a:ext cx="12375" cy="36725"/>
              </a:xfrm>
              <a:custGeom>
                <a:avLst/>
                <a:gdLst/>
                <a:ahLst/>
                <a:cxnLst/>
                <a:rect l="l" t="t" r="r" b="b"/>
                <a:pathLst>
                  <a:path w="495" h="1469" fill="none" extrusionOk="0">
                    <a:moveTo>
                      <a:pt x="494" y="1468"/>
                    </a:moveTo>
                    <a:lnTo>
                      <a:pt x="1" y="0"/>
                    </a:ln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23"/>
            <p:cNvGrpSpPr/>
            <p:nvPr/>
          </p:nvGrpSpPr>
          <p:grpSpPr>
            <a:xfrm rot="-1073406" flipH="1">
              <a:off x="6532026" y="1654714"/>
              <a:ext cx="229229" cy="359991"/>
              <a:chOff x="2832488" y="5227575"/>
              <a:chExt cx="256250" cy="402425"/>
            </a:xfrm>
          </p:grpSpPr>
          <p:sp>
            <p:nvSpPr>
              <p:cNvPr id="586" name="Google Shape;586;p23"/>
              <p:cNvSpPr/>
              <p:nvPr/>
            </p:nvSpPr>
            <p:spPr>
              <a:xfrm>
                <a:off x="2832488" y="5227575"/>
                <a:ext cx="256250" cy="402425"/>
              </a:xfrm>
              <a:custGeom>
                <a:avLst/>
                <a:gdLst/>
                <a:ahLst/>
                <a:cxnLst/>
                <a:rect l="l" t="t" r="r" b="b"/>
                <a:pathLst>
                  <a:path w="10250" h="16097" fill="none" extrusionOk="0">
                    <a:moveTo>
                      <a:pt x="7985" y="16096"/>
                    </a:moveTo>
                    <a:cubicBezTo>
                      <a:pt x="7985" y="16096"/>
                      <a:pt x="0" y="14325"/>
                      <a:pt x="1594" y="7340"/>
                    </a:cubicBezTo>
                    <a:cubicBezTo>
                      <a:pt x="2961" y="1367"/>
                      <a:pt x="8136" y="3442"/>
                      <a:pt x="8655" y="4429"/>
                    </a:cubicBezTo>
                    <a:cubicBezTo>
                      <a:pt x="9174" y="5404"/>
                      <a:pt x="10250" y="7314"/>
                      <a:pt x="7580" y="8023"/>
                    </a:cubicBezTo>
                    <a:cubicBezTo>
                      <a:pt x="4910" y="8732"/>
                      <a:pt x="468" y="4645"/>
                      <a:pt x="4517" y="1"/>
                    </a:cubicBez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3"/>
              <p:cNvSpPr/>
              <p:nvPr/>
            </p:nvSpPr>
            <p:spPr>
              <a:xfrm>
                <a:off x="2904288" y="5232650"/>
                <a:ext cx="49375" cy="30075"/>
              </a:xfrm>
              <a:custGeom>
                <a:avLst/>
                <a:gdLst/>
                <a:ahLst/>
                <a:cxnLst/>
                <a:rect l="l" t="t" r="r" b="b"/>
                <a:pathLst>
                  <a:path w="1975" h="1203" fill="none" extrusionOk="0">
                    <a:moveTo>
                      <a:pt x="0" y="418"/>
                    </a:moveTo>
                    <a:lnTo>
                      <a:pt x="1544" y="0"/>
                    </a:lnTo>
                    <a:lnTo>
                      <a:pt x="1974" y="1202"/>
                    </a:ln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23"/>
            <p:cNvGrpSpPr/>
            <p:nvPr/>
          </p:nvGrpSpPr>
          <p:grpSpPr>
            <a:xfrm rot="291288" flipH="1">
              <a:off x="5484983" y="2983061"/>
              <a:ext cx="490313" cy="575875"/>
              <a:chOff x="2614500" y="2818400"/>
              <a:chExt cx="430900" cy="559325"/>
            </a:xfrm>
          </p:grpSpPr>
          <p:sp>
            <p:nvSpPr>
              <p:cNvPr id="589" name="Google Shape;589;p23"/>
              <p:cNvSpPr/>
              <p:nvPr/>
            </p:nvSpPr>
            <p:spPr>
              <a:xfrm>
                <a:off x="2838175" y="3366000"/>
                <a:ext cx="10450" cy="11725"/>
              </a:xfrm>
              <a:custGeom>
                <a:avLst/>
                <a:gdLst/>
                <a:ahLst/>
                <a:cxnLst/>
                <a:rect l="l" t="t" r="r" b="b"/>
                <a:pathLst>
                  <a:path w="418" h="469" fill="none" extrusionOk="0">
                    <a:moveTo>
                      <a:pt x="0" y="469"/>
                    </a:moveTo>
                    <a:cubicBezTo>
                      <a:pt x="0" y="469"/>
                      <a:pt x="177" y="304"/>
                      <a:pt x="418" y="1"/>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3"/>
              <p:cNvSpPr/>
              <p:nvPr/>
            </p:nvSpPr>
            <p:spPr>
              <a:xfrm>
                <a:off x="2614500" y="2834850"/>
                <a:ext cx="430900" cy="518200"/>
              </a:xfrm>
              <a:custGeom>
                <a:avLst/>
                <a:gdLst/>
                <a:ahLst/>
                <a:cxnLst/>
                <a:rect l="l" t="t" r="r" b="b"/>
                <a:pathLst>
                  <a:path w="17236" h="20728" fill="none" extrusionOk="0">
                    <a:moveTo>
                      <a:pt x="9732" y="20728"/>
                    </a:moveTo>
                    <a:cubicBezTo>
                      <a:pt x="10795" y="19121"/>
                      <a:pt x="12149" y="15793"/>
                      <a:pt x="8327" y="12655"/>
                    </a:cubicBezTo>
                    <a:cubicBezTo>
                      <a:pt x="3013" y="8276"/>
                      <a:pt x="1" y="14110"/>
                      <a:pt x="3190" y="15970"/>
                    </a:cubicBezTo>
                    <a:cubicBezTo>
                      <a:pt x="8353" y="18956"/>
                      <a:pt x="17236" y="12060"/>
                      <a:pt x="9378" y="3683"/>
                    </a:cubicBezTo>
                    <a:cubicBezTo>
                      <a:pt x="9378" y="3683"/>
                      <a:pt x="6429" y="1279"/>
                      <a:pt x="3886" y="1"/>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3"/>
              <p:cNvSpPr/>
              <p:nvPr/>
            </p:nvSpPr>
            <p:spPr>
              <a:xfrm>
                <a:off x="2690125" y="2825050"/>
                <a:ext cx="14575" cy="6350"/>
              </a:xfrm>
              <a:custGeom>
                <a:avLst/>
                <a:gdLst/>
                <a:ahLst/>
                <a:cxnLst/>
                <a:rect l="l" t="t" r="r" b="b"/>
                <a:pathLst>
                  <a:path w="583" h="254" fill="none" extrusionOk="0">
                    <a:moveTo>
                      <a:pt x="582" y="254"/>
                    </a:moveTo>
                    <a:cubicBezTo>
                      <a:pt x="380" y="165"/>
                      <a:pt x="190" y="76"/>
                      <a:pt x="0" y="0"/>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3"/>
              <p:cNvSpPr/>
              <p:nvPr/>
            </p:nvSpPr>
            <p:spPr>
              <a:xfrm>
                <a:off x="2687900" y="2818400"/>
                <a:ext cx="37350" cy="4150"/>
              </a:xfrm>
              <a:custGeom>
                <a:avLst/>
                <a:gdLst/>
                <a:ahLst/>
                <a:cxnLst/>
                <a:rect l="l" t="t" r="r" b="b"/>
                <a:pathLst>
                  <a:path w="1494" h="166" fill="none" extrusionOk="0">
                    <a:moveTo>
                      <a:pt x="1494" y="1"/>
                    </a:moveTo>
                    <a:lnTo>
                      <a:pt x="1" y="165"/>
                    </a:ln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3"/>
              <p:cNvSpPr/>
              <p:nvPr/>
            </p:nvSpPr>
            <p:spPr>
              <a:xfrm>
                <a:off x="2687900" y="2822525"/>
                <a:ext cx="12375" cy="36725"/>
              </a:xfrm>
              <a:custGeom>
                <a:avLst/>
                <a:gdLst/>
                <a:ahLst/>
                <a:cxnLst/>
                <a:rect l="l" t="t" r="r" b="b"/>
                <a:pathLst>
                  <a:path w="495" h="1469" fill="none" extrusionOk="0">
                    <a:moveTo>
                      <a:pt x="494" y="1468"/>
                    </a:moveTo>
                    <a:lnTo>
                      <a:pt x="1" y="0"/>
                    </a:ln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23"/>
            <p:cNvGrpSpPr/>
            <p:nvPr/>
          </p:nvGrpSpPr>
          <p:grpSpPr>
            <a:xfrm rot="-3120322">
              <a:off x="7690590" y="3506963"/>
              <a:ext cx="229239" cy="360006"/>
              <a:chOff x="2832488" y="5227575"/>
              <a:chExt cx="256250" cy="402425"/>
            </a:xfrm>
          </p:grpSpPr>
          <p:sp>
            <p:nvSpPr>
              <p:cNvPr id="595" name="Google Shape;595;p23"/>
              <p:cNvSpPr/>
              <p:nvPr/>
            </p:nvSpPr>
            <p:spPr>
              <a:xfrm>
                <a:off x="2832488" y="5227575"/>
                <a:ext cx="256250" cy="402425"/>
              </a:xfrm>
              <a:custGeom>
                <a:avLst/>
                <a:gdLst/>
                <a:ahLst/>
                <a:cxnLst/>
                <a:rect l="l" t="t" r="r" b="b"/>
                <a:pathLst>
                  <a:path w="10250" h="16097" fill="none" extrusionOk="0">
                    <a:moveTo>
                      <a:pt x="7985" y="16096"/>
                    </a:moveTo>
                    <a:cubicBezTo>
                      <a:pt x="7985" y="16096"/>
                      <a:pt x="0" y="14325"/>
                      <a:pt x="1594" y="7340"/>
                    </a:cubicBezTo>
                    <a:cubicBezTo>
                      <a:pt x="2961" y="1367"/>
                      <a:pt x="8136" y="3442"/>
                      <a:pt x="8655" y="4429"/>
                    </a:cubicBezTo>
                    <a:cubicBezTo>
                      <a:pt x="9174" y="5404"/>
                      <a:pt x="10250" y="7314"/>
                      <a:pt x="7580" y="8023"/>
                    </a:cubicBezTo>
                    <a:cubicBezTo>
                      <a:pt x="4910" y="8732"/>
                      <a:pt x="468" y="4645"/>
                      <a:pt x="4517" y="1"/>
                    </a:cubicBez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3"/>
              <p:cNvSpPr/>
              <p:nvPr/>
            </p:nvSpPr>
            <p:spPr>
              <a:xfrm>
                <a:off x="2904288" y="5232650"/>
                <a:ext cx="49375" cy="30075"/>
              </a:xfrm>
              <a:custGeom>
                <a:avLst/>
                <a:gdLst/>
                <a:ahLst/>
                <a:cxnLst/>
                <a:rect l="l" t="t" r="r" b="b"/>
                <a:pathLst>
                  <a:path w="1975" h="1203" fill="none" extrusionOk="0">
                    <a:moveTo>
                      <a:pt x="0" y="418"/>
                    </a:moveTo>
                    <a:lnTo>
                      <a:pt x="1544" y="0"/>
                    </a:lnTo>
                    <a:lnTo>
                      <a:pt x="1974" y="1202"/>
                    </a:ln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23"/>
            <p:cNvGrpSpPr/>
            <p:nvPr/>
          </p:nvGrpSpPr>
          <p:grpSpPr>
            <a:xfrm rot="-7679678" flipH="1">
              <a:off x="8200515" y="953708"/>
              <a:ext cx="229239" cy="360006"/>
              <a:chOff x="2832488" y="5227575"/>
              <a:chExt cx="256250" cy="402425"/>
            </a:xfrm>
          </p:grpSpPr>
          <p:sp>
            <p:nvSpPr>
              <p:cNvPr id="598" name="Google Shape;598;p23"/>
              <p:cNvSpPr/>
              <p:nvPr/>
            </p:nvSpPr>
            <p:spPr>
              <a:xfrm>
                <a:off x="2832488" y="5227575"/>
                <a:ext cx="256250" cy="402425"/>
              </a:xfrm>
              <a:custGeom>
                <a:avLst/>
                <a:gdLst/>
                <a:ahLst/>
                <a:cxnLst/>
                <a:rect l="l" t="t" r="r" b="b"/>
                <a:pathLst>
                  <a:path w="10250" h="16097" fill="none" extrusionOk="0">
                    <a:moveTo>
                      <a:pt x="7985" y="16096"/>
                    </a:moveTo>
                    <a:cubicBezTo>
                      <a:pt x="7985" y="16096"/>
                      <a:pt x="0" y="14325"/>
                      <a:pt x="1594" y="7340"/>
                    </a:cubicBezTo>
                    <a:cubicBezTo>
                      <a:pt x="2961" y="1367"/>
                      <a:pt x="8136" y="3442"/>
                      <a:pt x="8655" y="4429"/>
                    </a:cubicBezTo>
                    <a:cubicBezTo>
                      <a:pt x="9174" y="5404"/>
                      <a:pt x="10250" y="7314"/>
                      <a:pt x="7580" y="8023"/>
                    </a:cubicBezTo>
                    <a:cubicBezTo>
                      <a:pt x="4910" y="8732"/>
                      <a:pt x="468" y="4645"/>
                      <a:pt x="4517" y="1"/>
                    </a:cubicBez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3"/>
              <p:cNvSpPr/>
              <p:nvPr/>
            </p:nvSpPr>
            <p:spPr>
              <a:xfrm>
                <a:off x="2904288" y="5232650"/>
                <a:ext cx="49375" cy="30075"/>
              </a:xfrm>
              <a:custGeom>
                <a:avLst/>
                <a:gdLst/>
                <a:ahLst/>
                <a:cxnLst/>
                <a:rect l="l" t="t" r="r" b="b"/>
                <a:pathLst>
                  <a:path w="1975" h="1203" fill="none" extrusionOk="0">
                    <a:moveTo>
                      <a:pt x="0" y="418"/>
                    </a:moveTo>
                    <a:lnTo>
                      <a:pt x="1544" y="0"/>
                    </a:lnTo>
                    <a:lnTo>
                      <a:pt x="1974" y="1202"/>
                    </a:ln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23"/>
            <p:cNvGrpSpPr/>
            <p:nvPr/>
          </p:nvGrpSpPr>
          <p:grpSpPr>
            <a:xfrm rot="-7679678" flipH="1">
              <a:off x="4825216" y="1206861"/>
              <a:ext cx="229239" cy="360006"/>
              <a:chOff x="2832488" y="5227575"/>
              <a:chExt cx="256250" cy="402425"/>
            </a:xfrm>
          </p:grpSpPr>
          <p:sp>
            <p:nvSpPr>
              <p:cNvPr id="601" name="Google Shape;601;p23"/>
              <p:cNvSpPr/>
              <p:nvPr/>
            </p:nvSpPr>
            <p:spPr>
              <a:xfrm>
                <a:off x="2832488" y="5227575"/>
                <a:ext cx="256250" cy="402425"/>
              </a:xfrm>
              <a:custGeom>
                <a:avLst/>
                <a:gdLst/>
                <a:ahLst/>
                <a:cxnLst/>
                <a:rect l="l" t="t" r="r" b="b"/>
                <a:pathLst>
                  <a:path w="10250" h="16097" fill="none" extrusionOk="0">
                    <a:moveTo>
                      <a:pt x="7985" y="16096"/>
                    </a:moveTo>
                    <a:cubicBezTo>
                      <a:pt x="7985" y="16096"/>
                      <a:pt x="0" y="14325"/>
                      <a:pt x="1594" y="7340"/>
                    </a:cubicBezTo>
                    <a:cubicBezTo>
                      <a:pt x="2961" y="1367"/>
                      <a:pt x="8136" y="3442"/>
                      <a:pt x="8655" y="4429"/>
                    </a:cubicBezTo>
                    <a:cubicBezTo>
                      <a:pt x="9174" y="5404"/>
                      <a:pt x="10250" y="7314"/>
                      <a:pt x="7580" y="8023"/>
                    </a:cubicBezTo>
                    <a:cubicBezTo>
                      <a:pt x="4910" y="8732"/>
                      <a:pt x="468" y="4645"/>
                      <a:pt x="4517" y="1"/>
                    </a:cubicBez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3"/>
              <p:cNvSpPr/>
              <p:nvPr/>
            </p:nvSpPr>
            <p:spPr>
              <a:xfrm>
                <a:off x="2904288" y="5232650"/>
                <a:ext cx="49375" cy="30075"/>
              </a:xfrm>
              <a:custGeom>
                <a:avLst/>
                <a:gdLst/>
                <a:ahLst/>
                <a:cxnLst/>
                <a:rect l="l" t="t" r="r" b="b"/>
                <a:pathLst>
                  <a:path w="1975" h="1203" fill="none" extrusionOk="0">
                    <a:moveTo>
                      <a:pt x="0" y="418"/>
                    </a:moveTo>
                    <a:lnTo>
                      <a:pt x="1544" y="0"/>
                    </a:lnTo>
                    <a:lnTo>
                      <a:pt x="1974" y="1202"/>
                    </a:ln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23"/>
            <p:cNvSpPr/>
            <p:nvPr/>
          </p:nvSpPr>
          <p:spPr>
            <a:xfrm>
              <a:off x="1263984" y="1801822"/>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3"/>
            <p:cNvSpPr/>
            <p:nvPr/>
          </p:nvSpPr>
          <p:spPr>
            <a:xfrm flipH="1">
              <a:off x="2865365" y="2855766"/>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3"/>
            <p:cNvSpPr/>
            <p:nvPr/>
          </p:nvSpPr>
          <p:spPr>
            <a:xfrm>
              <a:off x="5173163" y="2407549"/>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a:off x="4859598" y="2631087"/>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3"/>
            <p:cNvSpPr/>
            <p:nvPr/>
          </p:nvSpPr>
          <p:spPr>
            <a:xfrm>
              <a:off x="6970981" y="1750776"/>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3"/>
            <p:cNvSpPr/>
            <p:nvPr/>
          </p:nvSpPr>
          <p:spPr>
            <a:xfrm flipH="1">
              <a:off x="7185504" y="2148686"/>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Rectangle 43"/>
          <p:cNvSpPr/>
          <p:nvPr/>
        </p:nvSpPr>
        <p:spPr>
          <a:xfrm>
            <a:off x="314101" y="884833"/>
            <a:ext cx="7750751" cy="276999"/>
          </a:xfrm>
          <a:prstGeom prst="rect">
            <a:avLst/>
          </a:prstGeom>
        </p:spPr>
        <p:txBody>
          <a:bodyPr wrap="square">
            <a:spAutoFit/>
          </a:bodyPr>
          <a:lstStyle/>
          <a:p>
            <a:r>
              <a:rPr lang="fr-FR" sz="1200" b="1" dirty="0" smtClean="0">
                <a:latin typeface="Helvetica" panose="020B0604020202020204" pitchFamily="34" charset="0"/>
                <a:cs typeface="Helvetica" panose="020B0604020202020204" pitchFamily="34" charset="0"/>
              </a:rPr>
              <a:t>Graphique en secteur</a:t>
            </a:r>
            <a:endParaRPr lang="fr-FR" sz="1200" b="1" dirty="0">
              <a:latin typeface="Helvetica" panose="020B0604020202020204" pitchFamily="34" charset="0"/>
              <a:cs typeface="Helvetica" panose="020B0604020202020204" pitchFamily="34" charset="0"/>
            </a:endParaRPr>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a:t>
            </a:fld>
            <a:endParaRPr lang="fr-FR"/>
          </a:p>
        </p:txBody>
      </p:sp>
    </p:spTree>
    <p:extLst>
      <p:ext uri="{BB962C8B-B14F-4D97-AF65-F5344CB8AC3E}">
        <p14:creationId xmlns:p14="http://schemas.microsoft.com/office/powerpoint/2010/main" val="1204056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3" name="Image 2"/>
          <p:cNvPicPr>
            <a:picLocks noChangeAspect="1"/>
          </p:cNvPicPr>
          <p:nvPr/>
        </p:nvPicPr>
        <p:blipFill>
          <a:blip r:embed="rId3"/>
          <a:stretch>
            <a:fillRect/>
          </a:stretch>
        </p:blipFill>
        <p:spPr>
          <a:xfrm>
            <a:off x="976544" y="1260445"/>
            <a:ext cx="7112505" cy="3462475"/>
          </a:xfrm>
          <a:prstGeom prst="rect">
            <a:avLst/>
          </a:prstGeom>
        </p:spPr>
      </p:pic>
      <p:sp>
        <p:nvSpPr>
          <p:cNvPr id="373" name="Google Shape;373;p23"/>
          <p:cNvSpPr txBox="1">
            <a:spLocks noGrp="1"/>
          </p:cNvSpPr>
          <p:nvPr>
            <p:ph type="title"/>
          </p:nvPr>
        </p:nvSpPr>
        <p:spPr>
          <a:xfrm>
            <a:off x="427485" y="223047"/>
            <a:ext cx="822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Reporting</a:t>
            </a:r>
            <a:endParaRPr dirty="0">
              <a:latin typeface="Fira Sans Extra Condensed Medium"/>
              <a:ea typeface="Fira Sans Extra Condensed Medium"/>
              <a:cs typeface="Fira Sans Extra Condensed Medium"/>
              <a:sym typeface="Fira Sans Extra Condensed Medium"/>
            </a:endParaRPr>
          </a:p>
        </p:txBody>
      </p:sp>
      <p:grpSp>
        <p:nvGrpSpPr>
          <p:cNvPr id="570" name="Google Shape;570;p23"/>
          <p:cNvGrpSpPr/>
          <p:nvPr/>
        </p:nvGrpSpPr>
        <p:grpSpPr>
          <a:xfrm>
            <a:off x="1158800" y="932575"/>
            <a:ext cx="7263563" cy="2955527"/>
            <a:chOff x="1263984" y="932575"/>
            <a:chExt cx="7263563" cy="2955527"/>
          </a:xfrm>
        </p:grpSpPr>
        <p:sp>
          <p:nvSpPr>
            <p:cNvPr id="571" name="Google Shape;571;p23"/>
            <p:cNvSpPr/>
            <p:nvPr/>
          </p:nvSpPr>
          <p:spPr>
            <a:xfrm>
              <a:off x="1577550" y="1578283"/>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flipH="1">
              <a:off x="1792073" y="1976193"/>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23"/>
            <p:cNvGrpSpPr/>
            <p:nvPr/>
          </p:nvGrpSpPr>
          <p:grpSpPr>
            <a:xfrm rot="2087494" flipH="1">
              <a:off x="1541606" y="2802564"/>
              <a:ext cx="385444" cy="500321"/>
              <a:chOff x="2614500" y="2818400"/>
              <a:chExt cx="430900" cy="559325"/>
            </a:xfrm>
          </p:grpSpPr>
          <p:sp>
            <p:nvSpPr>
              <p:cNvPr id="574" name="Google Shape;574;p23"/>
              <p:cNvSpPr/>
              <p:nvPr/>
            </p:nvSpPr>
            <p:spPr>
              <a:xfrm>
                <a:off x="2838175" y="3366000"/>
                <a:ext cx="10450" cy="11725"/>
              </a:xfrm>
              <a:custGeom>
                <a:avLst/>
                <a:gdLst/>
                <a:ahLst/>
                <a:cxnLst/>
                <a:rect l="l" t="t" r="r" b="b"/>
                <a:pathLst>
                  <a:path w="418" h="469" fill="none" extrusionOk="0">
                    <a:moveTo>
                      <a:pt x="0" y="469"/>
                    </a:moveTo>
                    <a:cubicBezTo>
                      <a:pt x="0" y="469"/>
                      <a:pt x="177" y="304"/>
                      <a:pt x="418" y="1"/>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3"/>
              <p:cNvSpPr/>
              <p:nvPr/>
            </p:nvSpPr>
            <p:spPr>
              <a:xfrm>
                <a:off x="2614500" y="2834850"/>
                <a:ext cx="430900" cy="518200"/>
              </a:xfrm>
              <a:custGeom>
                <a:avLst/>
                <a:gdLst/>
                <a:ahLst/>
                <a:cxnLst/>
                <a:rect l="l" t="t" r="r" b="b"/>
                <a:pathLst>
                  <a:path w="17236" h="20728" fill="none" extrusionOk="0">
                    <a:moveTo>
                      <a:pt x="9732" y="20728"/>
                    </a:moveTo>
                    <a:cubicBezTo>
                      <a:pt x="10795" y="19121"/>
                      <a:pt x="12149" y="15793"/>
                      <a:pt x="8327" y="12655"/>
                    </a:cubicBezTo>
                    <a:cubicBezTo>
                      <a:pt x="3013" y="8276"/>
                      <a:pt x="1" y="14110"/>
                      <a:pt x="3190" y="15970"/>
                    </a:cubicBezTo>
                    <a:cubicBezTo>
                      <a:pt x="8353" y="18956"/>
                      <a:pt x="17236" y="12060"/>
                      <a:pt x="9378" y="3683"/>
                    </a:cubicBezTo>
                    <a:cubicBezTo>
                      <a:pt x="9378" y="3683"/>
                      <a:pt x="6429" y="1279"/>
                      <a:pt x="3886" y="1"/>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3"/>
              <p:cNvSpPr/>
              <p:nvPr/>
            </p:nvSpPr>
            <p:spPr>
              <a:xfrm>
                <a:off x="2690125" y="2825050"/>
                <a:ext cx="14575" cy="6350"/>
              </a:xfrm>
              <a:custGeom>
                <a:avLst/>
                <a:gdLst/>
                <a:ahLst/>
                <a:cxnLst/>
                <a:rect l="l" t="t" r="r" b="b"/>
                <a:pathLst>
                  <a:path w="583" h="254" fill="none" extrusionOk="0">
                    <a:moveTo>
                      <a:pt x="582" y="254"/>
                    </a:moveTo>
                    <a:cubicBezTo>
                      <a:pt x="380" y="165"/>
                      <a:pt x="190" y="76"/>
                      <a:pt x="0" y="0"/>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2687900" y="2818400"/>
                <a:ext cx="37350" cy="4150"/>
              </a:xfrm>
              <a:custGeom>
                <a:avLst/>
                <a:gdLst/>
                <a:ahLst/>
                <a:cxnLst/>
                <a:rect l="l" t="t" r="r" b="b"/>
                <a:pathLst>
                  <a:path w="1494" h="166" fill="none" extrusionOk="0">
                    <a:moveTo>
                      <a:pt x="1494" y="1"/>
                    </a:moveTo>
                    <a:lnTo>
                      <a:pt x="1" y="165"/>
                    </a:ln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3"/>
              <p:cNvSpPr/>
              <p:nvPr/>
            </p:nvSpPr>
            <p:spPr>
              <a:xfrm>
                <a:off x="2687900" y="2822525"/>
                <a:ext cx="12375" cy="36725"/>
              </a:xfrm>
              <a:custGeom>
                <a:avLst/>
                <a:gdLst/>
                <a:ahLst/>
                <a:cxnLst/>
                <a:rect l="l" t="t" r="r" b="b"/>
                <a:pathLst>
                  <a:path w="495" h="1469" fill="none" extrusionOk="0">
                    <a:moveTo>
                      <a:pt x="494" y="1468"/>
                    </a:moveTo>
                    <a:lnTo>
                      <a:pt x="1" y="0"/>
                    </a:ln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23"/>
            <p:cNvGrpSpPr/>
            <p:nvPr/>
          </p:nvGrpSpPr>
          <p:grpSpPr>
            <a:xfrm rot="-5479765" flipH="1">
              <a:off x="3102134" y="1546577"/>
              <a:ext cx="490324" cy="575825"/>
              <a:chOff x="2614500" y="2818400"/>
              <a:chExt cx="430900" cy="559325"/>
            </a:xfrm>
          </p:grpSpPr>
          <p:sp>
            <p:nvSpPr>
              <p:cNvPr id="580" name="Google Shape;580;p23"/>
              <p:cNvSpPr/>
              <p:nvPr/>
            </p:nvSpPr>
            <p:spPr>
              <a:xfrm>
                <a:off x="2838175" y="3366000"/>
                <a:ext cx="10450" cy="11725"/>
              </a:xfrm>
              <a:custGeom>
                <a:avLst/>
                <a:gdLst/>
                <a:ahLst/>
                <a:cxnLst/>
                <a:rect l="l" t="t" r="r" b="b"/>
                <a:pathLst>
                  <a:path w="418" h="469" fill="none" extrusionOk="0">
                    <a:moveTo>
                      <a:pt x="0" y="469"/>
                    </a:moveTo>
                    <a:cubicBezTo>
                      <a:pt x="0" y="469"/>
                      <a:pt x="177" y="304"/>
                      <a:pt x="418" y="1"/>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3"/>
              <p:cNvSpPr/>
              <p:nvPr/>
            </p:nvSpPr>
            <p:spPr>
              <a:xfrm>
                <a:off x="2614500" y="2834850"/>
                <a:ext cx="430900" cy="518200"/>
              </a:xfrm>
              <a:custGeom>
                <a:avLst/>
                <a:gdLst/>
                <a:ahLst/>
                <a:cxnLst/>
                <a:rect l="l" t="t" r="r" b="b"/>
                <a:pathLst>
                  <a:path w="17236" h="20728" fill="none" extrusionOk="0">
                    <a:moveTo>
                      <a:pt x="9732" y="20728"/>
                    </a:moveTo>
                    <a:cubicBezTo>
                      <a:pt x="10795" y="19121"/>
                      <a:pt x="12149" y="15793"/>
                      <a:pt x="8327" y="12655"/>
                    </a:cubicBezTo>
                    <a:cubicBezTo>
                      <a:pt x="3013" y="8276"/>
                      <a:pt x="1" y="14110"/>
                      <a:pt x="3190" y="15970"/>
                    </a:cubicBezTo>
                    <a:cubicBezTo>
                      <a:pt x="8353" y="18956"/>
                      <a:pt x="17236" y="12060"/>
                      <a:pt x="9378" y="3683"/>
                    </a:cubicBezTo>
                    <a:cubicBezTo>
                      <a:pt x="9378" y="3683"/>
                      <a:pt x="6429" y="1279"/>
                      <a:pt x="3886" y="1"/>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3"/>
              <p:cNvSpPr/>
              <p:nvPr/>
            </p:nvSpPr>
            <p:spPr>
              <a:xfrm>
                <a:off x="2690125" y="2825050"/>
                <a:ext cx="14575" cy="6350"/>
              </a:xfrm>
              <a:custGeom>
                <a:avLst/>
                <a:gdLst/>
                <a:ahLst/>
                <a:cxnLst/>
                <a:rect l="l" t="t" r="r" b="b"/>
                <a:pathLst>
                  <a:path w="583" h="254" fill="none" extrusionOk="0">
                    <a:moveTo>
                      <a:pt x="582" y="254"/>
                    </a:moveTo>
                    <a:cubicBezTo>
                      <a:pt x="380" y="165"/>
                      <a:pt x="190" y="76"/>
                      <a:pt x="0" y="0"/>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3"/>
              <p:cNvSpPr/>
              <p:nvPr/>
            </p:nvSpPr>
            <p:spPr>
              <a:xfrm>
                <a:off x="2687900" y="2818400"/>
                <a:ext cx="37350" cy="4150"/>
              </a:xfrm>
              <a:custGeom>
                <a:avLst/>
                <a:gdLst/>
                <a:ahLst/>
                <a:cxnLst/>
                <a:rect l="l" t="t" r="r" b="b"/>
                <a:pathLst>
                  <a:path w="1494" h="166" fill="none" extrusionOk="0">
                    <a:moveTo>
                      <a:pt x="1494" y="1"/>
                    </a:moveTo>
                    <a:lnTo>
                      <a:pt x="1" y="165"/>
                    </a:ln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3"/>
              <p:cNvSpPr/>
              <p:nvPr/>
            </p:nvSpPr>
            <p:spPr>
              <a:xfrm>
                <a:off x="2687900" y="2822525"/>
                <a:ext cx="12375" cy="36725"/>
              </a:xfrm>
              <a:custGeom>
                <a:avLst/>
                <a:gdLst/>
                <a:ahLst/>
                <a:cxnLst/>
                <a:rect l="l" t="t" r="r" b="b"/>
                <a:pathLst>
                  <a:path w="495" h="1469" fill="none" extrusionOk="0">
                    <a:moveTo>
                      <a:pt x="494" y="1468"/>
                    </a:moveTo>
                    <a:lnTo>
                      <a:pt x="1" y="0"/>
                    </a:ln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23"/>
            <p:cNvGrpSpPr/>
            <p:nvPr/>
          </p:nvGrpSpPr>
          <p:grpSpPr>
            <a:xfrm rot="-1073406" flipH="1">
              <a:off x="6532026" y="1654714"/>
              <a:ext cx="229229" cy="359991"/>
              <a:chOff x="2832488" y="5227575"/>
              <a:chExt cx="256250" cy="402425"/>
            </a:xfrm>
          </p:grpSpPr>
          <p:sp>
            <p:nvSpPr>
              <p:cNvPr id="586" name="Google Shape;586;p23"/>
              <p:cNvSpPr/>
              <p:nvPr/>
            </p:nvSpPr>
            <p:spPr>
              <a:xfrm>
                <a:off x="2832488" y="5227575"/>
                <a:ext cx="256250" cy="402425"/>
              </a:xfrm>
              <a:custGeom>
                <a:avLst/>
                <a:gdLst/>
                <a:ahLst/>
                <a:cxnLst/>
                <a:rect l="l" t="t" r="r" b="b"/>
                <a:pathLst>
                  <a:path w="10250" h="16097" fill="none" extrusionOk="0">
                    <a:moveTo>
                      <a:pt x="7985" y="16096"/>
                    </a:moveTo>
                    <a:cubicBezTo>
                      <a:pt x="7985" y="16096"/>
                      <a:pt x="0" y="14325"/>
                      <a:pt x="1594" y="7340"/>
                    </a:cubicBezTo>
                    <a:cubicBezTo>
                      <a:pt x="2961" y="1367"/>
                      <a:pt x="8136" y="3442"/>
                      <a:pt x="8655" y="4429"/>
                    </a:cubicBezTo>
                    <a:cubicBezTo>
                      <a:pt x="9174" y="5404"/>
                      <a:pt x="10250" y="7314"/>
                      <a:pt x="7580" y="8023"/>
                    </a:cubicBezTo>
                    <a:cubicBezTo>
                      <a:pt x="4910" y="8732"/>
                      <a:pt x="468" y="4645"/>
                      <a:pt x="4517" y="1"/>
                    </a:cubicBez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3"/>
              <p:cNvSpPr/>
              <p:nvPr/>
            </p:nvSpPr>
            <p:spPr>
              <a:xfrm>
                <a:off x="2904288" y="5232650"/>
                <a:ext cx="49375" cy="30075"/>
              </a:xfrm>
              <a:custGeom>
                <a:avLst/>
                <a:gdLst/>
                <a:ahLst/>
                <a:cxnLst/>
                <a:rect l="l" t="t" r="r" b="b"/>
                <a:pathLst>
                  <a:path w="1975" h="1203" fill="none" extrusionOk="0">
                    <a:moveTo>
                      <a:pt x="0" y="418"/>
                    </a:moveTo>
                    <a:lnTo>
                      <a:pt x="1544" y="0"/>
                    </a:lnTo>
                    <a:lnTo>
                      <a:pt x="1974" y="1202"/>
                    </a:ln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23"/>
            <p:cNvGrpSpPr/>
            <p:nvPr/>
          </p:nvGrpSpPr>
          <p:grpSpPr>
            <a:xfrm rot="291288" flipH="1">
              <a:off x="5484983" y="2983061"/>
              <a:ext cx="490313" cy="575875"/>
              <a:chOff x="2614500" y="2818400"/>
              <a:chExt cx="430900" cy="559325"/>
            </a:xfrm>
          </p:grpSpPr>
          <p:sp>
            <p:nvSpPr>
              <p:cNvPr id="589" name="Google Shape;589;p23"/>
              <p:cNvSpPr/>
              <p:nvPr/>
            </p:nvSpPr>
            <p:spPr>
              <a:xfrm>
                <a:off x="2838175" y="3366000"/>
                <a:ext cx="10450" cy="11725"/>
              </a:xfrm>
              <a:custGeom>
                <a:avLst/>
                <a:gdLst/>
                <a:ahLst/>
                <a:cxnLst/>
                <a:rect l="l" t="t" r="r" b="b"/>
                <a:pathLst>
                  <a:path w="418" h="469" fill="none" extrusionOk="0">
                    <a:moveTo>
                      <a:pt x="0" y="469"/>
                    </a:moveTo>
                    <a:cubicBezTo>
                      <a:pt x="0" y="469"/>
                      <a:pt x="177" y="304"/>
                      <a:pt x="418" y="1"/>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3"/>
              <p:cNvSpPr/>
              <p:nvPr/>
            </p:nvSpPr>
            <p:spPr>
              <a:xfrm>
                <a:off x="2614500" y="2834850"/>
                <a:ext cx="430900" cy="518200"/>
              </a:xfrm>
              <a:custGeom>
                <a:avLst/>
                <a:gdLst/>
                <a:ahLst/>
                <a:cxnLst/>
                <a:rect l="l" t="t" r="r" b="b"/>
                <a:pathLst>
                  <a:path w="17236" h="20728" fill="none" extrusionOk="0">
                    <a:moveTo>
                      <a:pt x="9732" y="20728"/>
                    </a:moveTo>
                    <a:cubicBezTo>
                      <a:pt x="10795" y="19121"/>
                      <a:pt x="12149" y="15793"/>
                      <a:pt x="8327" y="12655"/>
                    </a:cubicBezTo>
                    <a:cubicBezTo>
                      <a:pt x="3013" y="8276"/>
                      <a:pt x="1" y="14110"/>
                      <a:pt x="3190" y="15970"/>
                    </a:cubicBezTo>
                    <a:cubicBezTo>
                      <a:pt x="8353" y="18956"/>
                      <a:pt x="17236" y="12060"/>
                      <a:pt x="9378" y="3683"/>
                    </a:cubicBezTo>
                    <a:cubicBezTo>
                      <a:pt x="9378" y="3683"/>
                      <a:pt x="6429" y="1279"/>
                      <a:pt x="3886" y="1"/>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3"/>
              <p:cNvSpPr/>
              <p:nvPr/>
            </p:nvSpPr>
            <p:spPr>
              <a:xfrm>
                <a:off x="2690125" y="2825050"/>
                <a:ext cx="14575" cy="6350"/>
              </a:xfrm>
              <a:custGeom>
                <a:avLst/>
                <a:gdLst/>
                <a:ahLst/>
                <a:cxnLst/>
                <a:rect l="l" t="t" r="r" b="b"/>
                <a:pathLst>
                  <a:path w="583" h="254" fill="none" extrusionOk="0">
                    <a:moveTo>
                      <a:pt x="582" y="254"/>
                    </a:moveTo>
                    <a:cubicBezTo>
                      <a:pt x="380" y="165"/>
                      <a:pt x="190" y="76"/>
                      <a:pt x="0" y="0"/>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3"/>
              <p:cNvSpPr/>
              <p:nvPr/>
            </p:nvSpPr>
            <p:spPr>
              <a:xfrm>
                <a:off x="2687900" y="2818400"/>
                <a:ext cx="37350" cy="4150"/>
              </a:xfrm>
              <a:custGeom>
                <a:avLst/>
                <a:gdLst/>
                <a:ahLst/>
                <a:cxnLst/>
                <a:rect l="l" t="t" r="r" b="b"/>
                <a:pathLst>
                  <a:path w="1494" h="166" fill="none" extrusionOk="0">
                    <a:moveTo>
                      <a:pt x="1494" y="1"/>
                    </a:moveTo>
                    <a:lnTo>
                      <a:pt x="1" y="165"/>
                    </a:ln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3"/>
              <p:cNvSpPr/>
              <p:nvPr/>
            </p:nvSpPr>
            <p:spPr>
              <a:xfrm>
                <a:off x="2687900" y="2822525"/>
                <a:ext cx="12375" cy="36725"/>
              </a:xfrm>
              <a:custGeom>
                <a:avLst/>
                <a:gdLst/>
                <a:ahLst/>
                <a:cxnLst/>
                <a:rect l="l" t="t" r="r" b="b"/>
                <a:pathLst>
                  <a:path w="495" h="1469" fill="none" extrusionOk="0">
                    <a:moveTo>
                      <a:pt x="494" y="1468"/>
                    </a:moveTo>
                    <a:lnTo>
                      <a:pt x="1" y="0"/>
                    </a:ln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23"/>
            <p:cNvGrpSpPr/>
            <p:nvPr/>
          </p:nvGrpSpPr>
          <p:grpSpPr>
            <a:xfrm rot="-3120322">
              <a:off x="7690590" y="3506963"/>
              <a:ext cx="229239" cy="360006"/>
              <a:chOff x="2832488" y="5227575"/>
              <a:chExt cx="256250" cy="402425"/>
            </a:xfrm>
          </p:grpSpPr>
          <p:sp>
            <p:nvSpPr>
              <p:cNvPr id="595" name="Google Shape;595;p23"/>
              <p:cNvSpPr/>
              <p:nvPr/>
            </p:nvSpPr>
            <p:spPr>
              <a:xfrm>
                <a:off x="2832488" y="5227575"/>
                <a:ext cx="256250" cy="402425"/>
              </a:xfrm>
              <a:custGeom>
                <a:avLst/>
                <a:gdLst/>
                <a:ahLst/>
                <a:cxnLst/>
                <a:rect l="l" t="t" r="r" b="b"/>
                <a:pathLst>
                  <a:path w="10250" h="16097" fill="none" extrusionOk="0">
                    <a:moveTo>
                      <a:pt x="7985" y="16096"/>
                    </a:moveTo>
                    <a:cubicBezTo>
                      <a:pt x="7985" y="16096"/>
                      <a:pt x="0" y="14325"/>
                      <a:pt x="1594" y="7340"/>
                    </a:cubicBezTo>
                    <a:cubicBezTo>
                      <a:pt x="2961" y="1367"/>
                      <a:pt x="8136" y="3442"/>
                      <a:pt x="8655" y="4429"/>
                    </a:cubicBezTo>
                    <a:cubicBezTo>
                      <a:pt x="9174" y="5404"/>
                      <a:pt x="10250" y="7314"/>
                      <a:pt x="7580" y="8023"/>
                    </a:cubicBezTo>
                    <a:cubicBezTo>
                      <a:pt x="4910" y="8732"/>
                      <a:pt x="468" y="4645"/>
                      <a:pt x="4517" y="1"/>
                    </a:cubicBez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3"/>
              <p:cNvSpPr/>
              <p:nvPr/>
            </p:nvSpPr>
            <p:spPr>
              <a:xfrm>
                <a:off x="2904288" y="5232650"/>
                <a:ext cx="49375" cy="30075"/>
              </a:xfrm>
              <a:custGeom>
                <a:avLst/>
                <a:gdLst/>
                <a:ahLst/>
                <a:cxnLst/>
                <a:rect l="l" t="t" r="r" b="b"/>
                <a:pathLst>
                  <a:path w="1975" h="1203" fill="none" extrusionOk="0">
                    <a:moveTo>
                      <a:pt x="0" y="418"/>
                    </a:moveTo>
                    <a:lnTo>
                      <a:pt x="1544" y="0"/>
                    </a:lnTo>
                    <a:lnTo>
                      <a:pt x="1974" y="1202"/>
                    </a:ln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23"/>
            <p:cNvGrpSpPr/>
            <p:nvPr/>
          </p:nvGrpSpPr>
          <p:grpSpPr>
            <a:xfrm rot="-7679678" flipH="1">
              <a:off x="8200515" y="953708"/>
              <a:ext cx="229239" cy="360006"/>
              <a:chOff x="2832488" y="5227575"/>
              <a:chExt cx="256250" cy="402425"/>
            </a:xfrm>
          </p:grpSpPr>
          <p:sp>
            <p:nvSpPr>
              <p:cNvPr id="598" name="Google Shape;598;p23"/>
              <p:cNvSpPr/>
              <p:nvPr/>
            </p:nvSpPr>
            <p:spPr>
              <a:xfrm>
                <a:off x="2832488" y="5227575"/>
                <a:ext cx="256250" cy="402425"/>
              </a:xfrm>
              <a:custGeom>
                <a:avLst/>
                <a:gdLst/>
                <a:ahLst/>
                <a:cxnLst/>
                <a:rect l="l" t="t" r="r" b="b"/>
                <a:pathLst>
                  <a:path w="10250" h="16097" fill="none" extrusionOk="0">
                    <a:moveTo>
                      <a:pt x="7985" y="16096"/>
                    </a:moveTo>
                    <a:cubicBezTo>
                      <a:pt x="7985" y="16096"/>
                      <a:pt x="0" y="14325"/>
                      <a:pt x="1594" y="7340"/>
                    </a:cubicBezTo>
                    <a:cubicBezTo>
                      <a:pt x="2961" y="1367"/>
                      <a:pt x="8136" y="3442"/>
                      <a:pt x="8655" y="4429"/>
                    </a:cubicBezTo>
                    <a:cubicBezTo>
                      <a:pt x="9174" y="5404"/>
                      <a:pt x="10250" y="7314"/>
                      <a:pt x="7580" y="8023"/>
                    </a:cubicBezTo>
                    <a:cubicBezTo>
                      <a:pt x="4910" y="8732"/>
                      <a:pt x="468" y="4645"/>
                      <a:pt x="4517" y="1"/>
                    </a:cubicBez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3"/>
              <p:cNvSpPr/>
              <p:nvPr/>
            </p:nvSpPr>
            <p:spPr>
              <a:xfrm>
                <a:off x="2904288" y="5232650"/>
                <a:ext cx="49375" cy="30075"/>
              </a:xfrm>
              <a:custGeom>
                <a:avLst/>
                <a:gdLst/>
                <a:ahLst/>
                <a:cxnLst/>
                <a:rect l="l" t="t" r="r" b="b"/>
                <a:pathLst>
                  <a:path w="1975" h="1203" fill="none" extrusionOk="0">
                    <a:moveTo>
                      <a:pt x="0" y="418"/>
                    </a:moveTo>
                    <a:lnTo>
                      <a:pt x="1544" y="0"/>
                    </a:lnTo>
                    <a:lnTo>
                      <a:pt x="1974" y="1202"/>
                    </a:ln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23"/>
            <p:cNvGrpSpPr/>
            <p:nvPr/>
          </p:nvGrpSpPr>
          <p:grpSpPr>
            <a:xfrm rot="-7679678" flipH="1">
              <a:off x="4825216" y="1206861"/>
              <a:ext cx="229239" cy="360006"/>
              <a:chOff x="2832488" y="5227575"/>
              <a:chExt cx="256250" cy="402425"/>
            </a:xfrm>
          </p:grpSpPr>
          <p:sp>
            <p:nvSpPr>
              <p:cNvPr id="601" name="Google Shape;601;p23"/>
              <p:cNvSpPr/>
              <p:nvPr/>
            </p:nvSpPr>
            <p:spPr>
              <a:xfrm>
                <a:off x="2832488" y="5227575"/>
                <a:ext cx="256250" cy="402425"/>
              </a:xfrm>
              <a:custGeom>
                <a:avLst/>
                <a:gdLst/>
                <a:ahLst/>
                <a:cxnLst/>
                <a:rect l="l" t="t" r="r" b="b"/>
                <a:pathLst>
                  <a:path w="10250" h="16097" fill="none" extrusionOk="0">
                    <a:moveTo>
                      <a:pt x="7985" y="16096"/>
                    </a:moveTo>
                    <a:cubicBezTo>
                      <a:pt x="7985" y="16096"/>
                      <a:pt x="0" y="14325"/>
                      <a:pt x="1594" y="7340"/>
                    </a:cubicBezTo>
                    <a:cubicBezTo>
                      <a:pt x="2961" y="1367"/>
                      <a:pt x="8136" y="3442"/>
                      <a:pt x="8655" y="4429"/>
                    </a:cubicBezTo>
                    <a:cubicBezTo>
                      <a:pt x="9174" y="5404"/>
                      <a:pt x="10250" y="7314"/>
                      <a:pt x="7580" y="8023"/>
                    </a:cubicBezTo>
                    <a:cubicBezTo>
                      <a:pt x="4910" y="8732"/>
                      <a:pt x="468" y="4645"/>
                      <a:pt x="4517" y="1"/>
                    </a:cubicBez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3"/>
              <p:cNvSpPr/>
              <p:nvPr/>
            </p:nvSpPr>
            <p:spPr>
              <a:xfrm>
                <a:off x="2904288" y="5232650"/>
                <a:ext cx="49375" cy="30075"/>
              </a:xfrm>
              <a:custGeom>
                <a:avLst/>
                <a:gdLst/>
                <a:ahLst/>
                <a:cxnLst/>
                <a:rect l="l" t="t" r="r" b="b"/>
                <a:pathLst>
                  <a:path w="1975" h="1203" fill="none" extrusionOk="0">
                    <a:moveTo>
                      <a:pt x="0" y="418"/>
                    </a:moveTo>
                    <a:lnTo>
                      <a:pt x="1544" y="0"/>
                    </a:lnTo>
                    <a:lnTo>
                      <a:pt x="1974" y="1202"/>
                    </a:ln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23"/>
            <p:cNvSpPr/>
            <p:nvPr/>
          </p:nvSpPr>
          <p:spPr>
            <a:xfrm>
              <a:off x="1263984" y="1801822"/>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3"/>
            <p:cNvSpPr/>
            <p:nvPr/>
          </p:nvSpPr>
          <p:spPr>
            <a:xfrm flipH="1">
              <a:off x="2865365" y="2855766"/>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3"/>
            <p:cNvSpPr/>
            <p:nvPr/>
          </p:nvSpPr>
          <p:spPr>
            <a:xfrm>
              <a:off x="5173163" y="2407549"/>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a:off x="4859598" y="2631087"/>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3"/>
            <p:cNvSpPr/>
            <p:nvPr/>
          </p:nvSpPr>
          <p:spPr>
            <a:xfrm>
              <a:off x="6970981" y="1750776"/>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3"/>
            <p:cNvSpPr/>
            <p:nvPr/>
          </p:nvSpPr>
          <p:spPr>
            <a:xfrm flipH="1">
              <a:off x="7185504" y="2148686"/>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Rectangle 43"/>
          <p:cNvSpPr/>
          <p:nvPr/>
        </p:nvSpPr>
        <p:spPr>
          <a:xfrm>
            <a:off x="314101" y="884833"/>
            <a:ext cx="7750751" cy="276999"/>
          </a:xfrm>
          <a:prstGeom prst="rect">
            <a:avLst/>
          </a:prstGeom>
        </p:spPr>
        <p:txBody>
          <a:bodyPr wrap="square">
            <a:spAutoFit/>
          </a:bodyPr>
          <a:lstStyle/>
          <a:p>
            <a:r>
              <a:rPr lang="fr-FR" sz="1200" b="1" dirty="0" smtClean="0">
                <a:latin typeface="Helvetica" panose="020B0604020202020204" pitchFamily="34" charset="0"/>
                <a:cs typeface="Helvetica" panose="020B0604020202020204" pitchFamily="34" charset="0"/>
              </a:rPr>
              <a:t>Graphique Histogramme</a:t>
            </a:r>
            <a:endParaRPr lang="fr-FR" sz="1200" b="1" dirty="0">
              <a:latin typeface="Helvetica" panose="020B0604020202020204" pitchFamily="34" charset="0"/>
              <a:cs typeface="Helvetica" panose="020B0604020202020204" pitchFamily="34" charset="0"/>
            </a:endParaRPr>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15</a:t>
            </a:fld>
            <a:endParaRPr lang="fr-FR"/>
          </a:p>
        </p:txBody>
      </p:sp>
    </p:spTree>
    <p:extLst>
      <p:ext uri="{BB962C8B-B14F-4D97-AF65-F5344CB8AC3E}">
        <p14:creationId xmlns:p14="http://schemas.microsoft.com/office/powerpoint/2010/main" val="38960046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34"/>
          <p:cNvSpPr txBox="1">
            <a:spLocks noGrp="1"/>
          </p:cNvSpPr>
          <p:nvPr>
            <p:ph type="title"/>
          </p:nvPr>
        </p:nvSpPr>
        <p:spPr>
          <a:xfrm>
            <a:off x="713225" y="445025"/>
            <a:ext cx="77175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a:t>Conclusion et perspectives</a:t>
            </a:r>
            <a:endParaRPr/>
          </a:p>
        </p:txBody>
      </p:sp>
      <p:sp>
        <p:nvSpPr>
          <p:cNvPr id="743" name="Google Shape;743;p34"/>
          <p:cNvSpPr txBox="1">
            <a:spLocks noGrp="1"/>
          </p:cNvSpPr>
          <p:nvPr>
            <p:ph type="subTitle" idx="2"/>
          </p:nvPr>
        </p:nvSpPr>
        <p:spPr>
          <a:xfrm>
            <a:off x="713225" y="1216050"/>
            <a:ext cx="3193800" cy="31611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chemeClr val="lt1"/>
              </a:buClr>
              <a:buSzPts val="1800"/>
              <a:buFont typeface="Century Gothic"/>
              <a:buChar char="●"/>
            </a:pPr>
            <a:r>
              <a:rPr lang="fr" sz="1800" dirty="0">
                <a:solidFill>
                  <a:schemeClr val="lt1"/>
                </a:solidFill>
                <a:latin typeface="Century Gothic"/>
                <a:ea typeface="Century Gothic"/>
                <a:cs typeface="Century Gothic"/>
                <a:sym typeface="Century Gothic"/>
              </a:rPr>
              <a:t>E</a:t>
            </a:r>
            <a:r>
              <a:rPr lang="fr" sz="1800" dirty="0" smtClean="0">
                <a:solidFill>
                  <a:schemeClr val="lt1"/>
                </a:solidFill>
                <a:latin typeface="Century Gothic"/>
                <a:ea typeface="Century Gothic"/>
                <a:cs typeface="Century Gothic"/>
                <a:sym typeface="Century Gothic"/>
              </a:rPr>
              <a:t>nrichir </a:t>
            </a:r>
            <a:r>
              <a:rPr lang="fr" sz="1800" dirty="0">
                <a:solidFill>
                  <a:schemeClr val="lt1"/>
                </a:solidFill>
                <a:latin typeface="Century Gothic"/>
                <a:ea typeface="Century Gothic"/>
                <a:cs typeface="Century Gothic"/>
                <a:sym typeface="Century Gothic"/>
              </a:rPr>
              <a:t>mes connaissance</a:t>
            </a:r>
            <a:endParaRPr sz="1800" dirty="0">
              <a:solidFill>
                <a:schemeClr val="lt1"/>
              </a:solidFill>
              <a:latin typeface="Century Gothic"/>
              <a:ea typeface="Century Gothic"/>
              <a:cs typeface="Century Gothic"/>
              <a:sym typeface="Century Gothic"/>
            </a:endParaRPr>
          </a:p>
          <a:p>
            <a:pPr marL="457200" lvl="0" indent="0" algn="l" rtl="0">
              <a:lnSpc>
                <a:spcPct val="100000"/>
              </a:lnSpc>
              <a:spcBef>
                <a:spcPts val="0"/>
              </a:spcBef>
              <a:spcAft>
                <a:spcPts val="0"/>
              </a:spcAft>
              <a:buNone/>
            </a:pPr>
            <a:endParaRPr sz="1800" dirty="0">
              <a:solidFill>
                <a:schemeClr val="lt1"/>
              </a:solidFill>
              <a:latin typeface="Century Gothic"/>
              <a:ea typeface="Century Gothic"/>
              <a:cs typeface="Century Gothic"/>
              <a:sym typeface="Century Gothic"/>
            </a:endParaRPr>
          </a:p>
          <a:p>
            <a:pPr marL="457200" lvl="0" indent="0" algn="l" rtl="0">
              <a:lnSpc>
                <a:spcPct val="100000"/>
              </a:lnSpc>
              <a:spcBef>
                <a:spcPts val="0"/>
              </a:spcBef>
              <a:spcAft>
                <a:spcPts val="0"/>
              </a:spcAft>
              <a:buNone/>
            </a:pPr>
            <a:endParaRPr sz="1800" dirty="0">
              <a:solidFill>
                <a:schemeClr val="lt1"/>
              </a:solidFill>
              <a:latin typeface="Century Gothic"/>
              <a:ea typeface="Century Gothic"/>
              <a:cs typeface="Century Gothic"/>
              <a:sym typeface="Century Gothic"/>
            </a:endParaRPr>
          </a:p>
          <a:p>
            <a:pPr marL="457200" lvl="0" indent="-342900" algn="l" rtl="0">
              <a:lnSpc>
                <a:spcPct val="100000"/>
              </a:lnSpc>
              <a:spcBef>
                <a:spcPts val="0"/>
              </a:spcBef>
              <a:spcAft>
                <a:spcPts val="0"/>
              </a:spcAft>
              <a:buClr>
                <a:schemeClr val="lt1"/>
              </a:buClr>
              <a:buSzPts val="1800"/>
              <a:buFont typeface="Century Gothic"/>
              <a:buChar char="●"/>
            </a:pPr>
            <a:r>
              <a:rPr lang="fr" sz="1800" dirty="0">
                <a:solidFill>
                  <a:schemeClr val="lt1"/>
                </a:solidFill>
                <a:latin typeface="Century Gothic"/>
                <a:ea typeface="Century Gothic"/>
                <a:cs typeface="Century Gothic"/>
                <a:sym typeface="Century Gothic"/>
              </a:rPr>
              <a:t>Mieux maîtriser </a:t>
            </a:r>
            <a:endParaRPr sz="1800" dirty="0">
              <a:solidFill>
                <a:schemeClr val="lt1"/>
              </a:solidFill>
              <a:latin typeface="Century Gothic"/>
              <a:ea typeface="Century Gothic"/>
              <a:cs typeface="Century Gothic"/>
              <a:sym typeface="Century Gothic"/>
            </a:endParaRPr>
          </a:p>
          <a:p>
            <a:pPr marL="457200" lvl="0" indent="0" algn="l" rtl="0">
              <a:lnSpc>
                <a:spcPct val="100000"/>
              </a:lnSpc>
              <a:spcBef>
                <a:spcPts val="0"/>
              </a:spcBef>
              <a:spcAft>
                <a:spcPts val="0"/>
              </a:spcAft>
              <a:buNone/>
            </a:pPr>
            <a:r>
              <a:rPr lang="fr" sz="1800" dirty="0">
                <a:solidFill>
                  <a:schemeClr val="lt1"/>
                </a:solidFill>
                <a:latin typeface="Century Gothic"/>
                <a:ea typeface="Century Gothic"/>
                <a:cs typeface="Century Gothic"/>
                <a:sym typeface="Century Gothic"/>
              </a:rPr>
              <a:t>le </a:t>
            </a:r>
            <a:r>
              <a:rPr lang="fr" sz="1800" dirty="0" smtClean="0">
                <a:solidFill>
                  <a:schemeClr val="lt1"/>
                </a:solidFill>
                <a:latin typeface="Century Gothic"/>
                <a:ea typeface="Century Gothic"/>
                <a:cs typeface="Century Gothic"/>
                <a:sym typeface="Century Gothic"/>
              </a:rPr>
              <a:t>domaine BI</a:t>
            </a:r>
            <a:endParaRPr sz="1800" dirty="0">
              <a:solidFill>
                <a:schemeClr val="lt1"/>
              </a:solidFill>
              <a:latin typeface="Century Gothic"/>
              <a:ea typeface="Century Gothic"/>
              <a:cs typeface="Century Gothic"/>
              <a:sym typeface="Century Gothic"/>
            </a:endParaRPr>
          </a:p>
          <a:p>
            <a:pPr marL="0" lvl="0" indent="0" algn="l" rtl="0">
              <a:lnSpc>
                <a:spcPct val="100000"/>
              </a:lnSpc>
              <a:spcBef>
                <a:spcPts val="0"/>
              </a:spcBef>
              <a:spcAft>
                <a:spcPts val="0"/>
              </a:spcAft>
              <a:buClr>
                <a:srgbClr val="000000"/>
              </a:buClr>
              <a:buFont typeface="Arial"/>
              <a:buNone/>
            </a:pPr>
            <a:endParaRPr sz="1800" dirty="0">
              <a:solidFill>
                <a:schemeClr val="lt1"/>
              </a:solidFill>
              <a:latin typeface="Century Gothic"/>
              <a:ea typeface="Century Gothic"/>
              <a:cs typeface="Century Gothic"/>
              <a:sym typeface="Century Gothic"/>
            </a:endParaRPr>
          </a:p>
          <a:p>
            <a:pPr marL="0" lvl="0" indent="0" algn="ctr" rtl="0">
              <a:spcBef>
                <a:spcPts val="0"/>
              </a:spcBef>
              <a:spcAft>
                <a:spcPts val="0"/>
              </a:spcAft>
              <a:buNone/>
            </a:pPr>
            <a:endParaRPr dirty="0"/>
          </a:p>
        </p:txBody>
      </p:sp>
      <p:sp>
        <p:nvSpPr>
          <p:cNvPr id="744" name="Google Shape;744;p34"/>
          <p:cNvSpPr txBox="1">
            <a:spLocks noGrp="1"/>
          </p:cNvSpPr>
          <p:nvPr>
            <p:ph type="subTitle" idx="4"/>
          </p:nvPr>
        </p:nvSpPr>
        <p:spPr>
          <a:xfrm>
            <a:off x="5969931" y="1216050"/>
            <a:ext cx="2691600" cy="808059"/>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FFFFFF"/>
              </a:buClr>
              <a:buSzPts val="1800"/>
              <a:buFont typeface="Century Gothic"/>
              <a:buChar char="●"/>
            </a:pPr>
            <a:r>
              <a:rPr lang="fr-FR" sz="1800" dirty="0" smtClean="0">
                <a:solidFill>
                  <a:srgbClr val="FFFFFF"/>
                </a:solidFill>
                <a:latin typeface="Century Gothic"/>
                <a:ea typeface="Century Gothic"/>
                <a:cs typeface="Century Gothic"/>
                <a:sym typeface="Century Gothic"/>
              </a:rPr>
              <a:t>Utilisation des nouveaux outils</a:t>
            </a:r>
            <a:endParaRPr sz="1800" dirty="0">
              <a:solidFill>
                <a:srgbClr val="FFFFFF"/>
              </a:solidFill>
              <a:latin typeface="Century Gothic"/>
              <a:ea typeface="Century Gothic"/>
              <a:cs typeface="Century Gothic"/>
              <a:sym typeface="Century Gothic"/>
            </a:endParaRPr>
          </a:p>
          <a:p>
            <a:pPr marL="457200" lvl="0" indent="0" algn="l" rtl="0">
              <a:lnSpc>
                <a:spcPct val="100000"/>
              </a:lnSpc>
              <a:spcBef>
                <a:spcPts val="0"/>
              </a:spcBef>
              <a:spcAft>
                <a:spcPts val="0"/>
              </a:spcAft>
              <a:buNone/>
            </a:pPr>
            <a:endParaRPr sz="1800" dirty="0">
              <a:solidFill>
                <a:srgbClr val="FFFFFF"/>
              </a:solidFill>
              <a:latin typeface="Century Gothic"/>
              <a:ea typeface="Century Gothic"/>
              <a:cs typeface="Century Gothic"/>
              <a:sym typeface="Century Gothic"/>
            </a:endParaRPr>
          </a:p>
          <a:p>
            <a:pPr marL="0" lvl="0" indent="0" algn="ctr" rtl="0">
              <a:spcBef>
                <a:spcPts val="0"/>
              </a:spcBef>
              <a:spcAft>
                <a:spcPts val="0"/>
              </a:spcAft>
              <a:buNone/>
            </a:pPr>
            <a:endParaRPr dirty="0"/>
          </a:p>
        </p:txBody>
      </p:sp>
      <p:sp>
        <p:nvSpPr>
          <p:cNvPr id="746" name="Google Shape;746;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fr"/>
              <a:t>16</a:t>
            </a:fld>
            <a:endParaRPr/>
          </a:p>
        </p:txBody>
      </p:sp>
      <p:sp>
        <p:nvSpPr>
          <p:cNvPr id="7" name="Google Shape;742;p34"/>
          <p:cNvSpPr txBox="1">
            <a:spLocks/>
          </p:cNvSpPr>
          <p:nvPr/>
        </p:nvSpPr>
        <p:spPr>
          <a:xfrm>
            <a:off x="865625" y="597425"/>
            <a:ext cx="77175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32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32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32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32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32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32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32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32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fr-FR" dirty="0" smtClean="0">
                <a:solidFill>
                  <a:schemeClr val="bg1"/>
                </a:solidFill>
              </a:rPr>
              <a:t>Conclusion &amp; perspectives</a:t>
            </a:r>
            <a:endParaRPr lang="fr-FR" dirty="0">
              <a:solidFill>
                <a:schemeClr val="bg1"/>
              </a:solidFill>
            </a:endParaRPr>
          </a:p>
        </p:txBody>
      </p:sp>
      <p:pic>
        <p:nvPicPr>
          <p:cNvPr id="2" name="Image 1"/>
          <p:cNvPicPr>
            <a:picLocks noChangeAspect="1"/>
          </p:cNvPicPr>
          <p:nvPr/>
        </p:nvPicPr>
        <p:blipFill>
          <a:blip r:embed="rId3"/>
          <a:stretch>
            <a:fillRect/>
          </a:stretch>
        </p:blipFill>
        <p:spPr>
          <a:xfrm>
            <a:off x="3001557" y="1017725"/>
            <a:ext cx="3445636" cy="3503087"/>
          </a:xfrm>
          <a:prstGeom prst="ellipse">
            <a:avLst/>
          </a:prstGeom>
          <a:ln>
            <a:noFill/>
          </a:ln>
          <a:effectLst>
            <a:softEdge rad="112500"/>
          </a:effectLst>
        </p:spPr>
      </p:pic>
    </p:spTree>
    <p:extLst>
      <p:ext uri="{BB962C8B-B14F-4D97-AF65-F5344CB8AC3E}">
        <p14:creationId xmlns:p14="http://schemas.microsoft.com/office/powerpoint/2010/main" val="30753675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55;p25"/>
          <p:cNvSpPr/>
          <p:nvPr/>
        </p:nvSpPr>
        <p:spPr>
          <a:xfrm>
            <a:off x="3045041" y="1700149"/>
            <a:ext cx="1926453" cy="1699999"/>
          </a:xfrm>
          <a:custGeom>
            <a:avLst/>
            <a:gdLst/>
            <a:ahLst/>
            <a:cxnLst/>
            <a:rect l="l" t="t" r="r" b="b"/>
            <a:pathLst>
              <a:path w="18439" h="18440" extrusionOk="0">
                <a:moveTo>
                  <a:pt x="9236" y="1"/>
                </a:moveTo>
                <a:cubicBezTo>
                  <a:pt x="4130" y="1"/>
                  <a:pt x="0" y="4131"/>
                  <a:pt x="0" y="9236"/>
                </a:cubicBezTo>
                <a:cubicBezTo>
                  <a:pt x="0" y="14309"/>
                  <a:pt x="4130" y="18439"/>
                  <a:pt x="9236" y="18439"/>
                </a:cubicBezTo>
                <a:cubicBezTo>
                  <a:pt x="14309" y="18439"/>
                  <a:pt x="18439" y="14309"/>
                  <a:pt x="18439" y="9236"/>
                </a:cubicBezTo>
                <a:cubicBezTo>
                  <a:pt x="18439" y="4131"/>
                  <a:pt x="14309" y="1"/>
                  <a:pt x="92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a:solidFill>
                <a:srgbClr val="FFFFFF"/>
              </a:solidFill>
              <a:latin typeface="Fira Sans Extra Condensed"/>
              <a:ea typeface="Fira Sans Extra Condensed"/>
              <a:cs typeface="Fira Sans Extra Condensed"/>
              <a:sym typeface="Fira Sans Extra Condensed"/>
            </a:endParaRPr>
          </a:p>
        </p:txBody>
      </p:sp>
      <p:grpSp>
        <p:nvGrpSpPr>
          <p:cNvPr id="6" name="Google Shape;960;p25"/>
          <p:cNvGrpSpPr/>
          <p:nvPr/>
        </p:nvGrpSpPr>
        <p:grpSpPr>
          <a:xfrm>
            <a:off x="3462858" y="2131986"/>
            <a:ext cx="1090818" cy="836324"/>
            <a:chOff x="1236450" y="4154688"/>
            <a:chExt cx="365765" cy="317780"/>
          </a:xfrm>
        </p:grpSpPr>
        <p:sp>
          <p:nvSpPr>
            <p:cNvPr id="7" name="Google Shape;961;p25"/>
            <p:cNvSpPr/>
            <p:nvPr/>
          </p:nvSpPr>
          <p:spPr>
            <a:xfrm>
              <a:off x="1357122" y="4154688"/>
              <a:ext cx="124423" cy="123660"/>
            </a:xfrm>
            <a:custGeom>
              <a:avLst/>
              <a:gdLst/>
              <a:ahLst/>
              <a:cxnLst/>
              <a:rect l="l" t="t" r="r" b="b"/>
              <a:pathLst>
                <a:path w="15155" h="15122" extrusionOk="0">
                  <a:moveTo>
                    <a:pt x="7577" y="0"/>
                  </a:moveTo>
                  <a:cubicBezTo>
                    <a:pt x="3415" y="0"/>
                    <a:pt x="0" y="3382"/>
                    <a:pt x="0" y="7545"/>
                  </a:cubicBezTo>
                  <a:cubicBezTo>
                    <a:pt x="0" y="11740"/>
                    <a:pt x="3415" y="15122"/>
                    <a:pt x="7577" y="15122"/>
                  </a:cubicBezTo>
                  <a:cubicBezTo>
                    <a:pt x="11772" y="15122"/>
                    <a:pt x="15154" y="11740"/>
                    <a:pt x="15154" y="7545"/>
                  </a:cubicBezTo>
                  <a:cubicBezTo>
                    <a:pt x="15154" y="5561"/>
                    <a:pt x="14341" y="3643"/>
                    <a:pt x="12943" y="2212"/>
                  </a:cubicBezTo>
                  <a:cubicBezTo>
                    <a:pt x="11512" y="781"/>
                    <a:pt x="9593" y="0"/>
                    <a:pt x="75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62;p25"/>
            <p:cNvSpPr/>
            <p:nvPr/>
          </p:nvSpPr>
          <p:spPr>
            <a:xfrm>
              <a:off x="1505822" y="4200166"/>
              <a:ext cx="78504" cy="78185"/>
            </a:xfrm>
            <a:custGeom>
              <a:avLst/>
              <a:gdLst/>
              <a:ahLst/>
              <a:cxnLst/>
              <a:rect l="l" t="t" r="r" b="b"/>
              <a:pathLst>
                <a:path w="9562" h="9561" extrusionOk="0">
                  <a:moveTo>
                    <a:pt x="4781" y="0"/>
                  </a:moveTo>
                  <a:cubicBezTo>
                    <a:pt x="2147" y="0"/>
                    <a:pt x="0" y="2147"/>
                    <a:pt x="0" y="4781"/>
                  </a:cubicBezTo>
                  <a:cubicBezTo>
                    <a:pt x="0" y="7415"/>
                    <a:pt x="2147" y="9561"/>
                    <a:pt x="4781" y="9561"/>
                  </a:cubicBezTo>
                  <a:cubicBezTo>
                    <a:pt x="7415" y="9561"/>
                    <a:pt x="9561" y="7415"/>
                    <a:pt x="9561" y="4781"/>
                  </a:cubicBezTo>
                  <a:cubicBezTo>
                    <a:pt x="9561" y="2147"/>
                    <a:pt x="7415" y="0"/>
                    <a:pt x="4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63;p25"/>
            <p:cNvSpPr/>
            <p:nvPr/>
          </p:nvSpPr>
          <p:spPr>
            <a:xfrm>
              <a:off x="1254330" y="4200166"/>
              <a:ext cx="78504" cy="78185"/>
            </a:xfrm>
            <a:custGeom>
              <a:avLst/>
              <a:gdLst/>
              <a:ahLst/>
              <a:cxnLst/>
              <a:rect l="l" t="t" r="r" b="b"/>
              <a:pathLst>
                <a:path w="9562" h="9561" extrusionOk="0">
                  <a:moveTo>
                    <a:pt x="4781" y="0"/>
                  </a:moveTo>
                  <a:cubicBezTo>
                    <a:pt x="2147" y="0"/>
                    <a:pt x="1" y="2147"/>
                    <a:pt x="1" y="4781"/>
                  </a:cubicBezTo>
                  <a:cubicBezTo>
                    <a:pt x="1" y="7415"/>
                    <a:pt x="2147" y="9561"/>
                    <a:pt x="4781" y="9561"/>
                  </a:cubicBezTo>
                  <a:cubicBezTo>
                    <a:pt x="7415" y="9561"/>
                    <a:pt x="9562" y="7415"/>
                    <a:pt x="9562" y="4781"/>
                  </a:cubicBezTo>
                  <a:cubicBezTo>
                    <a:pt x="9562" y="2147"/>
                    <a:pt x="7415" y="0"/>
                    <a:pt x="4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64;p25"/>
            <p:cNvSpPr/>
            <p:nvPr/>
          </p:nvSpPr>
          <p:spPr>
            <a:xfrm>
              <a:off x="1236450" y="4302490"/>
              <a:ext cx="95852" cy="146770"/>
            </a:xfrm>
            <a:custGeom>
              <a:avLst/>
              <a:gdLst/>
              <a:ahLst/>
              <a:cxnLst/>
              <a:rect l="l" t="t" r="r" b="b"/>
              <a:pathLst>
                <a:path w="11675" h="17948" extrusionOk="0">
                  <a:moveTo>
                    <a:pt x="7193" y="0"/>
                  </a:moveTo>
                  <a:cubicBezTo>
                    <a:pt x="6785" y="0"/>
                    <a:pt x="6362" y="8"/>
                    <a:pt x="5919" y="8"/>
                  </a:cubicBezTo>
                  <a:cubicBezTo>
                    <a:pt x="2667" y="8"/>
                    <a:pt x="0" y="2642"/>
                    <a:pt x="0" y="5894"/>
                  </a:cubicBezTo>
                  <a:lnTo>
                    <a:pt x="0" y="15390"/>
                  </a:lnTo>
                  <a:cubicBezTo>
                    <a:pt x="0" y="16788"/>
                    <a:pt x="1138" y="17927"/>
                    <a:pt x="2569" y="17927"/>
                  </a:cubicBezTo>
                  <a:cubicBezTo>
                    <a:pt x="5002" y="17927"/>
                    <a:pt x="6347" y="17947"/>
                    <a:pt x="7085" y="17947"/>
                  </a:cubicBezTo>
                  <a:cubicBezTo>
                    <a:pt x="8192" y="17947"/>
                    <a:pt x="7935" y="17901"/>
                    <a:pt x="7935" y="17666"/>
                  </a:cubicBezTo>
                  <a:cubicBezTo>
                    <a:pt x="7935" y="10935"/>
                    <a:pt x="7122" y="5992"/>
                    <a:pt x="11675" y="1342"/>
                  </a:cubicBezTo>
                  <a:cubicBezTo>
                    <a:pt x="10172" y="124"/>
                    <a:pt x="8793" y="0"/>
                    <a:pt x="71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65;p25"/>
            <p:cNvSpPr/>
            <p:nvPr/>
          </p:nvSpPr>
          <p:spPr>
            <a:xfrm>
              <a:off x="1315467" y="4302056"/>
              <a:ext cx="201055" cy="170411"/>
            </a:xfrm>
            <a:custGeom>
              <a:avLst/>
              <a:gdLst/>
              <a:ahLst/>
              <a:cxnLst/>
              <a:rect l="l" t="t" r="r" b="b"/>
              <a:pathLst>
                <a:path w="24489" h="20839" extrusionOk="0">
                  <a:moveTo>
                    <a:pt x="12516" y="0"/>
                  </a:moveTo>
                  <a:cubicBezTo>
                    <a:pt x="9624" y="0"/>
                    <a:pt x="7040" y="567"/>
                    <a:pt x="4749" y="2468"/>
                  </a:cubicBezTo>
                  <a:cubicBezTo>
                    <a:pt x="1" y="6273"/>
                    <a:pt x="911" y="11443"/>
                    <a:pt x="911" y="17719"/>
                  </a:cubicBezTo>
                  <a:cubicBezTo>
                    <a:pt x="911" y="19410"/>
                    <a:pt x="2245" y="20776"/>
                    <a:pt x="3968" y="20776"/>
                  </a:cubicBezTo>
                  <a:cubicBezTo>
                    <a:pt x="9971" y="20776"/>
                    <a:pt x="14089" y="20839"/>
                    <a:pt x="16951" y="20839"/>
                  </a:cubicBezTo>
                  <a:cubicBezTo>
                    <a:pt x="22834" y="20839"/>
                    <a:pt x="23409" y="20574"/>
                    <a:pt x="24131" y="18955"/>
                  </a:cubicBezTo>
                  <a:cubicBezTo>
                    <a:pt x="24488" y="18142"/>
                    <a:pt x="24391" y="18402"/>
                    <a:pt x="24391" y="10598"/>
                  </a:cubicBezTo>
                  <a:cubicBezTo>
                    <a:pt x="24391" y="4386"/>
                    <a:pt x="19025" y="94"/>
                    <a:pt x="14732" y="94"/>
                  </a:cubicBezTo>
                  <a:cubicBezTo>
                    <a:pt x="13974" y="35"/>
                    <a:pt x="13235" y="0"/>
                    <a:pt x="125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66;p25"/>
            <p:cNvSpPr/>
            <p:nvPr/>
          </p:nvSpPr>
          <p:spPr>
            <a:xfrm>
              <a:off x="1506355" y="4302490"/>
              <a:ext cx="95860" cy="146770"/>
            </a:xfrm>
            <a:custGeom>
              <a:avLst/>
              <a:gdLst/>
              <a:ahLst/>
              <a:cxnLst/>
              <a:rect l="l" t="t" r="r" b="b"/>
              <a:pathLst>
                <a:path w="11676" h="17948" extrusionOk="0">
                  <a:moveTo>
                    <a:pt x="4482" y="0"/>
                  </a:moveTo>
                  <a:cubicBezTo>
                    <a:pt x="2882" y="0"/>
                    <a:pt x="1503" y="124"/>
                    <a:pt x="0" y="1342"/>
                  </a:cubicBezTo>
                  <a:cubicBezTo>
                    <a:pt x="4521" y="5959"/>
                    <a:pt x="3740" y="10577"/>
                    <a:pt x="3740" y="17666"/>
                  </a:cubicBezTo>
                  <a:cubicBezTo>
                    <a:pt x="3740" y="17901"/>
                    <a:pt x="3530" y="17947"/>
                    <a:pt x="4625" y="17947"/>
                  </a:cubicBezTo>
                  <a:cubicBezTo>
                    <a:pt x="5356" y="17947"/>
                    <a:pt x="6667" y="17927"/>
                    <a:pt x="9008" y="17927"/>
                  </a:cubicBezTo>
                  <a:cubicBezTo>
                    <a:pt x="10472" y="17927"/>
                    <a:pt x="11675" y="16756"/>
                    <a:pt x="11675" y="15292"/>
                  </a:cubicBezTo>
                  <a:lnTo>
                    <a:pt x="11675" y="5894"/>
                  </a:lnTo>
                  <a:cubicBezTo>
                    <a:pt x="11675" y="2642"/>
                    <a:pt x="9008" y="8"/>
                    <a:pt x="5756" y="8"/>
                  </a:cubicBezTo>
                  <a:cubicBezTo>
                    <a:pt x="5313" y="8"/>
                    <a:pt x="4890" y="0"/>
                    <a:pt x="44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742;p34"/>
          <p:cNvSpPr txBox="1">
            <a:spLocks/>
          </p:cNvSpPr>
          <p:nvPr/>
        </p:nvSpPr>
        <p:spPr>
          <a:xfrm>
            <a:off x="335053" y="3998992"/>
            <a:ext cx="77175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32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32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32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32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32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32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32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32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fr-FR" dirty="0" smtClean="0">
                <a:solidFill>
                  <a:schemeClr val="tx1"/>
                </a:solidFill>
              </a:rPr>
              <a:t>Merci pour votre attention!</a:t>
            </a:r>
            <a:endParaRPr lang="fr-FR" dirty="0">
              <a:solidFill>
                <a:schemeClr val="tx1"/>
              </a:solidFill>
            </a:endParaRPr>
          </a:p>
        </p:txBody>
      </p:sp>
      <p:sp>
        <p:nvSpPr>
          <p:cNvPr id="2" name="Espace réservé du numéro de diapositive 1"/>
          <p:cNvSpPr>
            <a:spLocks noGrp="1"/>
          </p:cNvSpPr>
          <p:nvPr>
            <p:ph type="sldNum" sz="quarter" idx="11"/>
          </p:nvPr>
        </p:nvSpPr>
        <p:spPr/>
        <p:txBody>
          <a:bodyPr/>
          <a:lstStyle/>
          <a:p>
            <a:fld id="{E6459DFB-86F3-43FA-8567-2EA6E426AE90}" type="slidenum">
              <a:rPr lang="ja-JP" altLang="en-US" smtClean="0"/>
              <a:pPr/>
              <a:t>17</a:t>
            </a:fld>
            <a:endParaRPr lang="ja-JP" altLang="en-US"/>
          </a:p>
        </p:txBody>
      </p:sp>
    </p:spTree>
    <p:extLst>
      <p:ext uri="{BB962C8B-B14F-4D97-AF65-F5344CB8AC3E}">
        <p14:creationId xmlns:p14="http://schemas.microsoft.com/office/powerpoint/2010/main" val="1847594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30"/>
          <p:cNvSpPr/>
          <p:nvPr/>
        </p:nvSpPr>
        <p:spPr>
          <a:xfrm>
            <a:off x="3043867" y="1970678"/>
            <a:ext cx="2986695" cy="2017112"/>
          </a:xfrm>
          <a:custGeom>
            <a:avLst/>
            <a:gdLst/>
            <a:ahLst/>
            <a:cxnLst/>
            <a:rect l="l" t="t" r="r" b="b"/>
            <a:pathLst>
              <a:path w="117517" h="79367" extrusionOk="0">
                <a:moveTo>
                  <a:pt x="0" y="0"/>
                </a:moveTo>
                <a:lnTo>
                  <a:pt x="87883" y="20438"/>
                </a:lnTo>
                <a:lnTo>
                  <a:pt x="30316" y="60973"/>
                </a:lnTo>
                <a:lnTo>
                  <a:pt x="117517" y="79367"/>
                </a:lnTo>
              </a:path>
            </a:pathLst>
          </a:custGeom>
          <a:noFill/>
          <a:ln w="76200" cap="flat" cmpd="sng">
            <a:solidFill>
              <a:srgbClr val="293462"/>
            </a:solidFill>
            <a:prstDash val="solid"/>
            <a:round/>
            <a:headEnd type="none" w="med" len="med"/>
            <a:tailEnd type="none" w="med" len="med"/>
          </a:ln>
        </p:spPr>
      </p:sp>
      <p:sp>
        <p:nvSpPr>
          <p:cNvPr id="951" name="Google Shape;951;p30"/>
          <p:cNvSpPr txBox="1">
            <a:spLocks noGrp="1"/>
          </p:cNvSpPr>
          <p:nvPr>
            <p:ph type="title"/>
          </p:nvPr>
        </p:nvSpPr>
        <p:spPr>
          <a:xfrm>
            <a:off x="3501622" y="176491"/>
            <a:ext cx="1266263" cy="7406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smtClean="0"/>
              <a:t>Plan</a:t>
            </a:r>
            <a:endParaRPr sz="4000" dirty="0">
              <a:sym typeface="Fira Sans Extra Condensed Medium"/>
            </a:endParaRPr>
          </a:p>
        </p:txBody>
      </p:sp>
      <p:grpSp>
        <p:nvGrpSpPr>
          <p:cNvPr id="952" name="Google Shape;952;p30"/>
          <p:cNvGrpSpPr/>
          <p:nvPr/>
        </p:nvGrpSpPr>
        <p:grpSpPr>
          <a:xfrm>
            <a:off x="2803268" y="1745570"/>
            <a:ext cx="464400" cy="464400"/>
            <a:chOff x="2803268" y="1745570"/>
            <a:chExt cx="464400" cy="464400"/>
          </a:xfrm>
        </p:grpSpPr>
        <p:sp>
          <p:nvSpPr>
            <p:cNvPr id="953" name="Google Shape;953;p30"/>
            <p:cNvSpPr/>
            <p:nvPr/>
          </p:nvSpPr>
          <p:spPr>
            <a:xfrm>
              <a:off x="2803268" y="1745570"/>
              <a:ext cx="464400" cy="464400"/>
            </a:xfrm>
            <a:prstGeom prst="ellipse">
              <a:avLst/>
            </a:prstGeom>
            <a:solidFill>
              <a:srgbClr val="F7BE1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0"/>
            <p:cNvSpPr/>
            <p:nvPr/>
          </p:nvSpPr>
          <p:spPr>
            <a:xfrm>
              <a:off x="2906365" y="1848668"/>
              <a:ext cx="258000" cy="258000"/>
            </a:xfrm>
            <a:prstGeom prst="ellipse">
              <a:avLst/>
            </a:prstGeom>
            <a:solidFill>
              <a:srgbClr val="F7BE16"/>
            </a:solidFill>
            <a:ln w="28575" cap="flat" cmpd="sng">
              <a:solidFill>
                <a:srgbClr val="FFFFFF"/>
              </a:solidFill>
              <a:prstDash val="solid"/>
              <a:round/>
              <a:headEnd type="none" w="sm" len="sm"/>
              <a:tailEnd type="none" w="sm" len="sm"/>
            </a:ln>
            <a:effectLst>
              <a:outerShdw blurRad="57150" dist="19050" dir="5400000" algn="bl" rotWithShape="0">
                <a:srgbClr val="B45F06">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30"/>
          <p:cNvGrpSpPr/>
          <p:nvPr/>
        </p:nvGrpSpPr>
        <p:grpSpPr>
          <a:xfrm>
            <a:off x="5006264" y="2254931"/>
            <a:ext cx="464400" cy="464400"/>
            <a:chOff x="5006264" y="2254931"/>
            <a:chExt cx="464400" cy="464400"/>
          </a:xfrm>
        </p:grpSpPr>
        <p:sp>
          <p:nvSpPr>
            <p:cNvPr id="956" name="Google Shape;956;p30"/>
            <p:cNvSpPr/>
            <p:nvPr/>
          </p:nvSpPr>
          <p:spPr>
            <a:xfrm>
              <a:off x="5006264" y="2254931"/>
              <a:ext cx="464400" cy="464400"/>
            </a:xfrm>
            <a:prstGeom prst="ellipse">
              <a:avLst/>
            </a:prstGeom>
            <a:solidFill>
              <a:srgbClr val="EC9B3B"/>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0"/>
            <p:cNvSpPr/>
            <p:nvPr/>
          </p:nvSpPr>
          <p:spPr>
            <a:xfrm>
              <a:off x="5109362" y="2358028"/>
              <a:ext cx="258000" cy="258000"/>
            </a:xfrm>
            <a:prstGeom prst="ellipse">
              <a:avLst/>
            </a:prstGeom>
            <a:solidFill>
              <a:srgbClr val="EC9B3B"/>
            </a:solidFill>
            <a:ln w="28575" cap="flat" cmpd="sng">
              <a:solidFill>
                <a:srgbClr val="FFFFFF"/>
              </a:solidFill>
              <a:prstDash val="solid"/>
              <a:round/>
              <a:headEnd type="none" w="sm" len="sm"/>
              <a:tailEnd type="none" w="sm" len="sm"/>
            </a:ln>
            <a:effectLst>
              <a:outerShdw blurRad="57150" dist="19050" dir="5400000" algn="bl" rotWithShape="0">
                <a:srgbClr val="B45F06">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30"/>
          <p:cNvGrpSpPr/>
          <p:nvPr/>
        </p:nvGrpSpPr>
        <p:grpSpPr>
          <a:xfrm>
            <a:off x="3584512" y="3273732"/>
            <a:ext cx="464400" cy="464400"/>
            <a:chOff x="3584512" y="3273732"/>
            <a:chExt cx="464400" cy="464400"/>
          </a:xfrm>
        </p:grpSpPr>
        <p:sp>
          <p:nvSpPr>
            <p:cNvPr id="959" name="Google Shape;959;p30"/>
            <p:cNvSpPr/>
            <p:nvPr/>
          </p:nvSpPr>
          <p:spPr>
            <a:xfrm>
              <a:off x="3584512" y="3273732"/>
              <a:ext cx="464400" cy="464400"/>
            </a:xfrm>
            <a:prstGeom prst="ellipse">
              <a:avLst/>
            </a:prstGeom>
            <a:solidFill>
              <a:srgbClr val="00818A"/>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0"/>
            <p:cNvSpPr/>
            <p:nvPr/>
          </p:nvSpPr>
          <p:spPr>
            <a:xfrm>
              <a:off x="3687610" y="3376830"/>
              <a:ext cx="258000" cy="258000"/>
            </a:xfrm>
            <a:prstGeom prst="ellipse">
              <a:avLst/>
            </a:prstGeom>
            <a:solidFill>
              <a:srgbClr val="00818A"/>
            </a:solidFill>
            <a:ln w="28575" cap="flat" cmpd="sng">
              <a:solidFill>
                <a:srgbClr val="FFFFFF"/>
              </a:solidFill>
              <a:prstDash val="solid"/>
              <a:round/>
              <a:headEnd type="none" w="sm" len="sm"/>
              <a:tailEnd type="none" w="sm" len="sm"/>
            </a:ln>
            <a:effectLst>
              <a:outerShdw blurRad="57150" dist="19050" dir="5400000" algn="bl" rotWithShape="0">
                <a:srgbClr val="00565C">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1" name="Google Shape;961;p30"/>
          <p:cNvSpPr/>
          <p:nvPr/>
        </p:nvSpPr>
        <p:spPr>
          <a:xfrm>
            <a:off x="5581076" y="3565351"/>
            <a:ext cx="790200" cy="790200"/>
          </a:xfrm>
          <a:prstGeom prst="ellipse">
            <a:avLst/>
          </a:prstGeom>
          <a:solidFill>
            <a:srgbClr val="293462"/>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2" name="Google Shape;962;p30"/>
          <p:cNvGrpSpPr/>
          <p:nvPr/>
        </p:nvGrpSpPr>
        <p:grpSpPr>
          <a:xfrm>
            <a:off x="5761279" y="3745455"/>
            <a:ext cx="430223" cy="430260"/>
            <a:chOff x="1195600" y="243050"/>
            <a:chExt cx="5221150" cy="5221600"/>
          </a:xfrm>
        </p:grpSpPr>
        <p:sp>
          <p:nvSpPr>
            <p:cNvPr id="963" name="Google Shape;963;p30"/>
            <p:cNvSpPr/>
            <p:nvPr/>
          </p:nvSpPr>
          <p:spPr>
            <a:xfrm>
              <a:off x="1195600" y="243050"/>
              <a:ext cx="5221150" cy="5221600"/>
            </a:xfrm>
            <a:custGeom>
              <a:avLst/>
              <a:gdLst/>
              <a:ahLst/>
              <a:cxnLst/>
              <a:rect l="l" t="t" r="r" b="b"/>
              <a:pathLst>
                <a:path w="208846" h="208864" extrusionOk="0">
                  <a:moveTo>
                    <a:pt x="106427" y="12267"/>
                  </a:moveTo>
                  <a:cubicBezTo>
                    <a:pt x="129782" y="12267"/>
                    <a:pt x="151872" y="21135"/>
                    <a:pt x="168796" y="37375"/>
                  </a:cubicBezTo>
                  <a:cubicBezTo>
                    <a:pt x="186144" y="53988"/>
                    <a:pt x="195996" y="76353"/>
                    <a:pt x="196577" y="100340"/>
                  </a:cubicBezTo>
                  <a:cubicBezTo>
                    <a:pt x="195996" y="124358"/>
                    <a:pt x="186144" y="146724"/>
                    <a:pt x="168796" y="163337"/>
                  </a:cubicBezTo>
                  <a:cubicBezTo>
                    <a:pt x="151870" y="179548"/>
                    <a:pt x="129778" y="188445"/>
                    <a:pt x="106421" y="188445"/>
                  </a:cubicBezTo>
                  <a:cubicBezTo>
                    <a:pt x="105797" y="188445"/>
                    <a:pt x="105172" y="188438"/>
                    <a:pt x="104545" y="188426"/>
                  </a:cubicBezTo>
                  <a:lnTo>
                    <a:pt x="104209" y="188426"/>
                  </a:lnTo>
                  <a:cubicBezTo>
                    <a:pt x="92980" y="188426"/>
                    <a:pt x="81935" y="186467"/>
                    <a:pt x="71380" y="182612"/>
                  </a:cubicBezTo>
                  <a:cubicBezTo>
                    <a:pt x="70370" y="182232"/>
                    <a:pt x="69320" y="182046"/>
                    <a:pt x="68274" y="182046"/>
                  </a:cubicBezTo>
                  <a:cubicBezTo>
                    <a:pt x="66625" y="182046"/>
                    <a:pt x="64989" y="182509"/>
                    <a:pt x="63547" y="183408"/>
                  </a:cubicBezTo>
                  <a:lnTo>
                    <a:pt x="45006" y="195004"/>
                  </a:lnTo>
                  <a:lnTo>
                    <a:pt x="45006" y="171781"/>
                  </a:lnTo>
                  <a:cubicBezTo>
                    <a:pt x="45006" y="169181"/>
                    <a:pt x="43874" y="166703"/>
                    <a:pt x="41916" y="165020"/>
                  </a:cubicBezTo>
                  <a:cubicBezTo>
                    <a:pt x="23192" y="148743"/>
                    <a:pt x="12391" y="125184"/>
                    <a:pt x="12238" y="100402"/>
                  </a:cubicBezTo>
                  <a:cubicBezTo>
                    <a:pt x="12820" y="76384"/>
                    <a:pt x="22672" y="53988"/>
                    <a:pt x="40050" y="37375"/>
                  </a:cubicBezTo>
                  <a:cubicBezTo>
                    <a:pt x="56944" y="21135"/>
                    <a:pt x="79062" y="12267"/>
                    <a:pt x="102419" y="12267"/>
                  </a:cubicBezTo>
                  <a:cubicBezTo>
                    <a:pt x="103045" y="12267"/>
                    <a:pt x="103673" y="12273"/>
                    <a:pt x="104301" y="12286"/>
                  </a:cubicBezTo>
                  <a:lnTo>
                    <a:pt x="104545" y="12286"/>
                  </a:lnTo>
                  <a:cubicBezTo>
                    <a:pt x="105173" y="12273"/>
                    <a:pt x="105801" y="12267"/>
                    <a:pt x="106427" y="12267"/>
                  </a:cubicBezTo>
                  <a:close/>
                  <a:moveTo>
                    <a:pt x="102529" y="0"/>
                  </a:moveTo>
                  <a:cubicBezTo>
                    <a:pt x="75936" y="0"/>
                    <a:pt x="50791" y="10062"/>
                    <a:pt x="31544" y="28532"/>
                  </a:cubicBezTo>
                  <a:cubicBezTo>
                    <a:pt x="11841" y="47441"/>
                    <a:pt x="612" y="72896"/>
                    <a:pt x="0" y="100218"/>
                  </a:cubicBezTo>
                  <a:lnTo>
                    <a:pt x="0" y="100310"/>
                  </a:lnTo>
                  <a:lnTo>
                    <a:pt x="0" y="100371"/>
                  </a:lnTo>
                  <a:cubicBezTo>
                    <a:pt x="123" y="128244"/>
                    <a:pt x="12055" y="154709"/>
                    <a:pt x="32768" y="173250"/>
                  </a:cubicBezTo>
                  <a:lnTo>
                    <a:pt x="32768" y="198492"/>
                  </a:lnTo>
                  <a:cubicBezTo>
                    <a:pt x="32768" y="203417"/>
                    <a:pt x="36164" y="207670"/>
                    <a:pt x="40876" y="208649"/>
                  </a:cubicBezTo>
                  <a:cubicBezTo>
                    <a:pt x="41580" y="208802"/>
                    <a:pt x="42283" y="208863"/>
                    <a:pt x="42987" y="208863"/>
                  </a:cubicBezTo>
                  <a:cubicBezTo>
                    <a:pt x="44884" y="208863"/>
                    <a:pt x="46750" y="208343"/>
                    <a:pt x="48402" y="207334"/>
                  </a:cubicBezTo>
                  <a:lnTo>
                    <a:pt x="68687" y="194636"/>
                  </a:lnTo>
                  <a:cubicBezTo>
                    <a:pt x="80130" y="198645"/>
                    <a:pt x="92062" y="200694"/>
                    <a:pt x="104209" y="200694"/>
                  </a:cubicBezTo>
                  <a:lnTo>
                    <a:pt x="106351" y="200694"/>
                  </a:lnTo>
                  <a:cubicBezTo>
                    <a:pt x="132938" y="200694"/>
                    <a:pt x="158027" y="190628"/>
                    <a:pt x="177271" y="172179"/>
                  </a:cubicBezTo>
                  <a:cubicBezTo>
                    <a:pt x="197005" y="153271"/>
                    <a:pt x="208203" y="127815"/>
                    <a:pt x="208846" y="100493"/>
                  </a:cubicBezTo>
                  <a:lnTo>
                    <a:pt x="208846" y="100340"/>
                  </a:lnTo>
                  <a:lnTo>
                    <a:pt x="208846" y="100218"/>
                  </a:lnTo>
                  <a:cubicBezTo>
                    <a:pt x="208203" y="72896"/>
                    <a:pt x="197005" y="47441"/>
                    <a:pt x="177271" y="28532"/>
                  </a:cubicBezTo>
                  <a:cubicBezTo>
                    <a:pt x="158024" y="10062"/>
                    <a:pt x="132880" y="0"/>
                    <a:pt x="106315" y="0"/>
                  </a:cubicBezTo>
                  <a:cubicBezTo>
                    <a:pt x="105685" y="0"/>
                    <a:pt x="105055" y="6"/>
                    <a:pt x="104423" y="17"/>
                  </a:cubicBezTo>
                  <a:cubicBezTo>
                    <a:pt x="103791" y="6"/>
                    <a:pt x="103159" y="0"/>
                    <a:pt x="102529" y="0"/>
                  </a:cubicBezTo>
                  <a:close/>
                </a:path>
              </a:pathLst>
            </a:custGeom>
            <a:solidFill>
              <a:srgbClr val="FFFFFF"/>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0"/>
            <p:cNvSpPr/>
            <p:nvPr/>
          </p:nvSpPr>
          <p:spPr>
            <a:xfrm>
              <a:off x="2537975" y="1713600"/>
              <a:ext cx="2535625" cy="2274800"/>
            </a:xfrm>
            <a:custGeom>
              <a:avLst/>
              <a:gdLst/>
              <a:ahLst/>
              <a:cxnLst/>
              <a:rect l="l" t="t" r="r" b="b"/>
              <a:pathLst>
                <a:path w="101425" h="90992" extrusionOk="0">
                  <a:moveTo>
                    <a:pt x="71625" y="12238"/>
                  </a:moveTo>
                  <a:cubicBezTo>
                    <a:pt x="81813" y="12238"/>
                    <a:pt x="89187" y="20469"/>
                    <a:pt x="89187" y="31820"/>
                  </a:cubicBezTo>
                  <a:cubicBezTo>
                    <a:pt x="89187" y="44823"/>
                    <a:pt x="77989" y="54369"/>
                    <a:pt x="59387" y="70217"/>
                  </a:cubicBezTo>
                  <a:cubicBezTo>
                    <a:pt x="56755" y="72451"/>
                    <a:pt x="53818" y="74960"/>
                    <a:pt x="50728" y="77652"/>
                  </a:cubicBezTo>
                  <a:cubicBezTo>
                    <a:pt x="47638" y="74990"/>
                    <a:pt x="44701" y="72481"/>
                    <a:pt x="42039" y="70217"/>
                  </a:cubicBezTo>
                  <a:cubicBezTo>
                    <a:pt x="23467" y="54369"/>
                    <a:pt x="12239" y="44823"/>
                    <a:pt x="12239" y="31820"/>
                  </a:cubicBezTo>
                  <a:cubicBezTo>
                    <a:pt x="12239" y="20469"/>
                    <a:pt x="19643" y="12238"/>
                    <a:pt x="29801" y="12238"/>
                  </a:cubicBezTo>
                  <a:cubicBezTo>
                    <a:pt x="33319" y="12238"/>
                    <a:pt x="36409" y="13340"/>
                    <a:pt x="39255" y="15543"/>
                  </a:cubicBezTo>
                  <a:cubicBezTo>
                    <a:pt x="41886" y="17562"/>
                    <a:pt x="43752" y="20163"/>
                    <a:pt x="44823" y="21998"/>
                  </a:cubicBezTo>
                  <a:cubicBezTo>
                    <a:pt x="46077" y="24079"/>
                    <a:pt x="48311" y="25364"/>
                    <a:pt x="50728" y="25364"/>
                  </a:cubicBezTo>
                  <a:cubicBezTo>
                    <a:pt x="53114" y="25364"/>
                    <a:pt x="55379" y="24079"/>
                    <a:pt x="56602" y="21998"/>
                  </a:cubicBezTo>
                  <a:cubicBezTo>
                    <a:pt x="57704" y="20163"/>
                    <a:pt x="59540" y="17562"/>
                    <a:pt x="62171" y="15543"/>
                  </a:cubicBezTo>
                  <a:cubicBezTo>
                    <a:pt x="65047" y="13340"/>
                    <a:pt x="68106" y="12238"/>
                    <a:pt x="71625" y="12238"/>
                  </a:cubicBezTo>
                  <a:close/>
                  <a:moveTo>
                    <a:pt x="29801" y="0"/>
                  </a:moveTo>
                  <a:cubicBezTo>
                    <a:pt x="21540" y="0"/>
                    <a:pt x="13952" y="3304"/>
                    <a:pt x="8414" y="9332"/>
                  </a:cubicBezTo>
                  <a:cubicBezTo>
                    <a:pt x="2968" y="15206"/>
                    <a:pt x="0" y="23192"/>
                    <a:pt x="0" y="31820"/>
                  </a:cubicBezTo>
                  <a:cubicBezTo>
                    <a:pt x="0" y="50483"/>
                    <a:pt x="14289" y="62660"/>
                    <a:pt x="34084" y="79518"/>
                  </a:cubicBezTo>
                  <a:cubicBezTo>
                    <a:pt x="37358" y="82303"/>
                    <a:pt x="41029" y="85454"/>
                    <a:pt x="44854" y="88789"/>
                  </a:cubicBezTo>
                  <a:cubicBezTo>
                    <a:pt x="46475" y="90196"/>
                    <a:pt x="48556" y="90992"/>
                    <a:pt x="50728" y="90992"/>
                  </a:cubicBezTo>
                  <a:cubicBezTo>
                    <a:pt x="52870" y="90992"/>
                    <a:pt x="54950" y="90196"/>
                    <a:pt x="56572" y="88789"/>
                  </a:cubicBezTo>
                  <a:cubicBezTo>
                    <a:pt x="60427" y="85423"/>
                    <a:pt x="64098" y="82303"/>
                    <a:pt x="67341" y="79518"/>
                  </a:cubicBezTo>
                  <a:cubicBezTo>
                    <a:pt x="87137" y="62660"/>
                    <a:pt x="101425" y="50483"/>
                    <a:pt x="101425" y="31820"/>
                  </a:cubicBezTo>
                  <a:cubicBezTo>
                    <a:pt x="101425" y="23192"/>
                    <a:pt x="98457" y="15206"/>
                    <a:pt x="93042" y="9332"/>
                  </a:cubicBezTo>
                  <a:cubicBezTo>
                    <a:pt x="87473" y="3304"/>
                    <a:pt x="79886" y="0"/>
                    <a:pt x="71625" y="0"/>
                  </a:cubicBezTo>
                  <a:cubicBezTo>
                    <a:pt x="65383" y="0"/>
                    <a:pt x="59693" y="1958"/>
                    <a:pt x="54675" y="5844"/>
                  </a:cubicBezTo>
                  <a:cubicBezTo>
                    <a:pt x="53298" y="6915"/>
                    <a:pt x="51952" y="8139"/>
                    <a:pt x="50728" y="9485"/>
                  </a:cubicBezTo>
                  <a:cubicBezTo>
                    <a:pt x="49474" y="8139"/>
                    <a:pt x="48158" y="6915"/>
                    <a:pt x="46751" y="5844"/>
                  </a:cubicBezTo>
                  <a:cubicBezTo>
                    <a:pt x="41733" y="1958"/>
                    <a:pt x="36042" y="0"/>
                    <a:pt x="29801" y="0"/>
                  </a:cubicBezTo>
                  <a:close/>
                </a:path>
              </a:pathLst>
            </a:custGeom>
            <a:solidFill>
              <a:srgbClr val="FFFFFF"/>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5" name="Google Shape;965;p30"/>
          <p:cNvSpPr txBox="1">
            <a:spLocks noGrp="1"/>
          </p:cNvSpPr>
          <p:nvPr>
            <p:ph type="title"/>
          </p:nvPr>
        </p:nvSpPr>
        <p:spPr>
          <a:xfrm>
            <a:off x="1647290" y="3750172"/>
            <a:ext cx="2022300" cy="30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smtClean="0">
                <a:solidFill>
                  <a:srgbClr val="FFFFFF"/>
                </a:solidFill>
                <a:highlight>
                  <a:srgbClr val="293462"/>
                </a:highlight>
                <a:latin typeface="Fira Sans Extra Condensed Medium"/>
                <a:ea typeface="Fira Sans Extra Condensed Medium"/>
                <a:cs typeface="Fira Sans Extra Condensed Medium"/>
                <a:sym typeface="Fira Sans Extra Condensed Medium"/>
              </a:rPr>
              <a:t>4.Conception &amp; outils</a:t>
            </a:r>
            <a:endParaRPr sz="1700" dirty="0">
              <a:solidFill>
                <a:srgbClr val="FFFFFF"/>
              </a:solidFill>
              <a:highlight>
                <a:srgbClr val="293462"/>
              </a:highlight>
              <a:latin typeface="Fira Sans Extra Condensed Medium"/>
              <a:ea typeface="Fira Sans Extra Condensed Medium"/>
              <a:cs typeface="Fira Sans Extra Condensed Medium"/>
              <a:sym typeface="Fira Sans Extra Condensed Medium"/>
            </a:endParaRPr>
          </a:p>
        </p:txBody>
      </p:sp>
      <p:sp>
        <p:nvSpPr>
          <p:cNvPr id="967" name="Google Shape;967;p30"/>
          <p:cNvSpPr txBox="1">
            <a:spLocks noGrp="1"/>
          </p:cNvSpPr>
          <p:nvPr>
            <p:ph type="title"/>
          </p:nvPr>
        </p:nvSpPr>
        <p:spPr>
          <a:xfrm>
            <a:off x="-207043" y="2293633"/>
            <a:ext cx="3708665" cy="303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700" dirty="0" smtClean="0">
                <a:solidFill>
                  <a:srgbClr val="FFFFFF"/>
                </a:solidFill>
                <a:highlight>
                  <a:srgbClr val="00818A"/>
                </a:highlight>
                <a:latin typeface="Fira Sans Extra Condensed Medium"/>
                <a:ea typeface="Fira Sans Extra Condensed Medium"/>
                <a:cs typeface="Fira Sans Extra Condensed Medium"/>
                <a:sym typeface="Fira Sans Extra Condensed Medium"/>
              </a:rPr>
              <a:t>2.Présentation du contexte du projet</a:t>
            </a:r>
            <a:endParaRPr sz="1700" dirty="0">
              <a:solidFill>
                <a:srgbClr val="FFFFFF"/>
              </a:solidFill>
              <a:highlight>
                <a:srgbClr val="00818A"/>
              </a:highlight>
              <a:latin typeface="Fira Sans Extra Condensed Medium"/>
              <a:ea typeface="Fira Sans Extra Condensed Medium"/>
              <a:cs typeface="Fira Sans Extra Condensed Medium"/>
              <a:sym typeface="Fira Sans Extra Condensed Medium"/>
            </a:endParaRPr>
          </a:p>
        </p:txBody>
      </p:sp>
      <p:sp>
        <p:nvSpPr>
          <p:cNvPr id="969" name="Google Shape;969;p30"/>
          <p:cNvSpPr txBox="1">
            <a:spLocks noGrp="1"/>
          </p:cNvSpPr>
          <p:nvPr>
            <p:ph type="title"/>
          </p:nvPr>
        </p:nvSpPr>
        <p:spPr>
          <a:xfrm>
            <a:off x="425854" y="1730094"/>
            <a:ext cx="2022300" cy="303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700" dirty="0" smtClean="0">
                <a:solidFill>
                  <a:srgbClr val="FFFFFF"/>
                </a:solidFill>
                <a:highlight>
                  <a:srgbClr val="F7BE16"/>
                </a:highlight>
                <a:latin typeface="Fira Sans Extra Condensed Medium"/>
                <a:ea typeface="Fira Sans Extra Condensed Medium"/>
                <a:cs typeface="Fira Sans Extra Condensed Medium"/>
                <a:sym typeface="Fira Sans Extra Condensed Medium"/>
              </a:rPr>
              <a:t>1.Introduction</a:t>
            </a:r>
            <a:endParaRPr sz="1700" dirty="0">
              <a:solidFill>
                <a:srgbClr val="FFFFFF"/>
              </a:solidFill>
              <a:highlight>
                <a:srgbClr val="F7BE16"/>
              </a:highlight>
              <a:latin typeface="Fira Sans Extra Condensed Medium"/>
              <a:ea typeface="Fira Sans Extra Condensed Medium"/>
              <a:cs typeface="Fira Sans Extra Condensed Medium"/>
              <a:sym typeface="Fira Sans Extra Condensed Medium"/>
            </a:endParaRPr>
          </a:p>
        </p:txBody>
      </p:sp>
      <p:sp>
        <p:nvSpPr>
          <p:cNvPr id="971" name="Google Shape;971;p30"/>
          <p:cNvSpPr txBox="1">
            <a:spLocks noGrp="1"/>
          </p:cNvSpPr>
          <p:nvPr>
            <p:ph type="title"/>
          </p:nvPr>
        </p:nvSpPr>
        <p:spPr>
          <a:xfrm>
            <a:off x="767030" y="3337048"/>
            <a:ext cx="2817278" cy="30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smtClean="0">
                <a:solidFill>
                  <a:srgbClr val="FFFFFF"/>
                </a:solidFill>
                <a:highlight>
                  <a:schemeClr val="accent1"/>
                </a:highlight>
                <a:latin typeface="Fira Sans Extra Condensed Medium"/>
                <a:ea typeface="Fira Sans Extra Condensed Medium"/>
                <a:cs typeface="Fira Sans Extra Condensed Medium"/>
                <a:sym typeface="Fira Sans Extra Condensed Medium"/>
              </a:rPr>
              <a:t>3.Spécification des besoins</a:t>
            </a:r>
            <a:endParaRPr sz="1700" dirty="0">
              <a:solidFill>
                <a:srgbClr val="FFFFFF"/>
              </a:solidFill>
              <a:highlight>
                <a:schemeClr val="accent1"/>
              </a:highlight>
              <a:latin typeface="Fira Sans Extra Condensed Medium"/>
              <a:ea typeface="Fira Sans Extra Condensed Medium"/>
              <a:cs typeface="Fira Sans Extra Condensed Medium"/>
              <a:sym typeface="Fira Sans Extra Condensed Medium"/>
            </a:endParaRPr>
          </a:p>
        </p:txBody>
      </p:sp>
      <p:sp>
        <p:nvSpPr>
          <p:cNvPr id="33" name="Google Shape;967;p30"/>
          <p:cNvSpPr txBox="1">
            <a:spLocks/>
          </p:cNvSpPr>
          <p:nvPr/>
        </p:nvSpPr>
        <p:spPr>
          <a:xfrm>
            <a:off x="5094663" y="3845203"/>
            <a:ext cx="3708665" cy="303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gn="r"/>
            <a:r>
              <a:rPr lang="fr-FR" sz="1700" dirty="0">
                <a:solidFill>
                  <a:srgbClr val="FFFFFF"/>
                </a:solidFill>
                <a:highlight>
                  <a:srgbClr val="00818A"/>
                </a:highlight>
              </a:rPr>
              <a:t>6</a:t>
            </a:r>
            <a:r>
              <a:rPr lang="fr-FR" sz="1700" dirty="0" smtClean="0">
                <a:solidFill>
                  <a:srgbClr val="FFFFFF"/>
                </a:solidFill>
                <a:highlight>
                  <a:srgbClr val="00818A"/>
                </a:highlight>
              </a:rPr>
              <a:t>.Conclusion &amp; Perspectives</a:t>
            </a:r>
            <a:endParaRPr lang="fr-FR" sz="1700" dirty="0">
              <a:solidFill>
                <a:srgbClr val="FFFFFF"/>
              </a:solidFill>
              <a:highlight>
                <a:srgbClr val="00818A"/>
              </a:highlight>
            </a:endParaRPr>
          </a:p>
        </p:txBody>
      </p:sp>
      <p:sp>
        <p:nvSpPr>
          <p:cNvPr id="34" name="Google Shape;969;p30"/>
          <p:cNvSpPr txBox="1">
            <a:spLocks/>
          </p:cNvSpPr>
          <p:nvPr/>
        </p:nvSpPr>
        <p:spPr>
          <a:xfrm>
            <a:off x="5386620" y="1880326"/>
            <a:ext cx="1287883" cy="303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gn="r"/>
            <a:r>
              <a:rPr lang="fr-FR" sz="1700" dirty="0">
                <a:solidFill>
                  <a:srgbClr val="FFFFFF"/>
                </a:solidFill>
                <a:highlight>
                  <a:srgbClr val="F7BE16"/>
                </a:highlight>
              </a:rPr>
              <a:t>5</a:t>
            </a:r>
            <a:r>
              <a:rPr lang="fr-FR" sz="1700" dirty="0" smtClean="0">
                <a:solidFill>
                  <a:srgbClr val="FFFFFF"/>
                </a:solidFill>
                <a:highlight>
                  <a:srgbClr val="F7BE16"/>
                </a:highlight>
              </a:rPr>
              <a:t>.Reporting</a:t>
            </a:r>
            <a:endParaRPr lang="fr-FR" sz="1700" dirty="0">
              <a:solidFill>
                <a:srgbClr val="FFFFFF"/>
              </a:solidFill>
              <a:highlight>
                <a:srgbClr val="F7BE16"/>
              </a:highlight>
            </a:endParaRPr>
          </a:p>
        </p:txBody>
      </p: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a:t>
            </a:fld>
            <a:endParaRPr lang="fr-FR"/>
          </a:p>
        </p:txBody>
      </p:sp>
    </p:spTree>
    <p:extLst>
      <p:ext uri="{BB962C8B-B14F-4D97-AF65-F5344CB8AC3E}">
        <p14:creationId xmlns:p14="http://schemas.microsoft.com/office/powerpoint/2010/main" val="1240948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85"/>
        <p:cNvGrpSpPr/>
        <p:nvPr/>
      </p:nvGrpSpPr>
      <p:grpSpPr>
        <a:xfrm>
          <a:off x="0" y="0"/>
          <a:ext cx="0" cy="0"/>
          <a:chOff x="0" y="0"/>
          <a:chExt cx="0" cy="0"/>
        </a:xfrm>
      </p:grpSpPr>
      <p:sp>
        <p:nvSpPr>
          <p:cNvPr id="1686" name="Google Shape;1686;p46"/>
          <p:cNvSpPr txBox="1">
            <a:spLocks noGrp="1"/>
          </p:cNvSpPr>
          <p:nvPr>
            <p:ph type="title" idx="4294967295"/>
          </p:nvPr>
        </p:nvSpPr>
        <p:spPr>
          <a:xfrm>
            <a:off x="914400" y="536525"/>
            <a:ext cx="73152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dirty="0" smtClean="0">
                <a:solidFill>
                  <a:srgbClr val="FFFFFF"/>
                </a:solidFill>
                <a:latin typeface="Arial"/>
                <a:ea typeface="Arial"/>
                <a:cs typeface="Arial"/>
                <a:sym typeface="Arial"/>
              </a:rPr>
              <a:t>Introduction</a:t>
            </a:r>
            <a:endParaRPr dirty="0">
              <a:solidFill>
                <a:srgbClr val="FFFFFF"/>
              </a:solidFill>
              <a:latin typeface="Arial"/>
              <a:ea typeface="Arial"/>
              <a:cs typeface="Arial"/>
              <a:sym typeface="Arial"/>
            </a:endParaRPr>
          </a:p>
        </p:txBody>
      </p:sp>
      <p:sp>
        <p:nvSpPr>
          <p:cNvPr id="1687" name="Google Shape;1687;p46"/>
          <p:cNvSpPr txBox="1">
            <a:spLocks noGrp="1"/>
          </p:cNvSpPr>
          <p:nvPr>
            <p:ph type="body" idx="4294967295"/>
          </p:nvPr>
        </p:nvSpPr>
        <p:spPr>
          <a:xfrm>
            <a:off x="1071726" y="1280915"/>
            <a:ext cx="5473636" cy="1244236"/>
          </a:xfrm>
          <a:prstGeom prst="rect">
            <a:avLst/>
          </a:prstGeom>
        </p:spPr>
        <p:txBody>
          <a:bodyPr spcFirstLastPara="1" wrap="square" lIns="91425" tIns="91425" rIns="91425" bIns="91425" anchor="t" anchorCtr="0">
            <a:noAutofit/>
          </a:bodyPr>
          <a:lstStyle/>
          <a:p>
            <a:pPr marL="0" lvl="0" indent="0" algn="just">
              <a:lnSpc>
                <a:spcPct val="150000"/>
              </a:lnSpc>
              <a:buClr>
                <a:srgbClr val="000000"/>
              </a:buClr>
              <a:buNone/>
            </a:pPr>
            <a:r>
              <a:rPr lang="fr-FR" sz="1400" b="1" dirty="0" smtClean="0">
                <a:solidFill>
                  <a:srgbClr val="00B0F0"/>
                </a:solidFill>
                <a:latin typeface="Helvetica" panose="020B0604020202020204" pitchFamily="34" charset="0"/>
                <a:ea typeface="Century Gothic"/>
                <a:cs typeface="Helvetica" panose="020B0604020202020204" pitchFamily="34" charset="0"/>
                <a:sym typeface="Century Gothic"/>
              </a:rPr>
              <a:t>Réalisation d’une </a:t>
            </a:r>
            <a:r>
              <a:rPr lang="fr-FR" sz="1400" b="1" dirty="0">
                <a:solidFill>
                  <a:srgbClr val="00B0F0"/>
                </a:solidFill>
                <a:latin typeface="Helvetica" panose="020B0604020202020204" pitchFamily="34" charset="0"/>
                <a:ea typeface="Century Gothic"/>
                <a:cs typeface="Helvetica" panose="020B0604020202020204" pitchFamily="34" charset="0"/>
                <a:sym typeface="Century Gothic"/>
              </a:rPr>
              <a:t>solution BI </a:t>
            </a:r>
            <a:r>
              <a:rPr lang="fr-FR" sz="1400" b="1" dirty="0" smtClean="0">
                <a:solidFill>
                  <a:srgbClr val="00B0F0"/>
                </a:solidFill>
                <a:latin typeface="Helvetica" panose="020B0604020202020204" pitchFamily="34" charset="0"/>
                <a:ea typeface="Century Gothic"/>
                <a:cs typeface="Helvetica" panose="020B0604020202020204" pitchFamily="34" charset="0"/>
                <a:sym typeface="Century Gothic"/>
              </a:rPr>
              <a:t>composée par deux </a:t>
            </a:r>
            <a:r>
              <a:rPr lang="fr-FR" sz="1400" b="1" dirty="0" smtClean="0">
                <a:solidFill>
                  <a:srgbClr val="00B0F0"/>
                </a:solidFill>
                <a:latin typeface="Helvetica" panose="020B0604020202020204" pitchFamily="34" charset="0"/>
                <a:ea typeface="Century Gothic"/>
                <a:cs typeface="Helvetica" panose="020B0604020202020204" pitchFamily="34" charset="0"/>
                <a:sym typeface="Century Gothic"/>
              </a:rPr>
              <a:t>parties: </a:t>
            </a:r>
            <a:endParaRPr lang="fr-FR" sz="1400" b="1" dirty="0" smtClean="0">
              <a:solidFill>
                <a:srgbClr val="00B0F0"/>
              </a:solidFill>
              <a:latin typeface="Helvetica" panose="020B0604020202020204" pitchFamily="34" charset="0"/>
              <a:ea typeface="Century Gothic"/>
              <a:cs typeface="Helvetica" panose="020B0604020202020204" pitchFamily="34" charset="0"/>
              <a:sym typeface="Century Gothic"/>
            </a:endParaRPr>
          </a:p>
          <a:p>
            <a:pPr marL="285750" indent="-285750" algn="just">
              <a:lnSpc>
                <a:spcPct val="150000"/>
              </a:lnSpc>
              <a:buClr>
                <a:srgbClr val="000000"/>
              </a:buClr>
            </a:pPr>
            <a:r>
              <a:rPr lang="fr-FR" sz="1400" b="1" dirty="0" smtClean="0">
                <a:solidFill>
                  <a:srgbClr val="00B0F0"/>
                </a:solidFill>
                <a:latin typeface="Helvetica" panose="020B0604020202020204" pitchFamily="34" charset="0"/>
                <a:ea typeface="Century Gothic"/>
                <a:cs typeface="Helvetica" panose="020B0604020202020204" pitchFamily="34" charset="0"/>
                <a:sym typeface="Century Gothic"/>
              </a:rPr>
              <a:t>Partie d’intégration </a:t>
            </a:r>
            <a:r>
              <a:rPr lang="fr-FR" sz="1400" b="1" dirty="0">
                <a:solidFill>
                  <a:srgbClr val="00B0F0"/>
                </a:solidFill>
                <a:latin typeface="Helvetica" panose="020B0604020202020204" pitchFamily="34" charset="0"/>
                <a:ea typeface="Century Gothic"/>
                <a:cs typeface="Helvetica" panose="020B0604020202020204" pitchFamily="34" charset="0"/>
                <a:sym typeface="Century Gothic"/>
              </a:rPr>
              <a:t>des données de gestion </a:t>
            </a:r>
            <a:r>
              <a:rPr lang="fr-FR" sz="1400" b="1" dirty="0" smtClean="0">
                <a:solidFill>
                  <a:srgbClr val="00B0F0"/>
                </a:solidFill>
                <a:latin typeface="Helvetica" panose="020B0604020202020204" pitchFamily="34" charset="0"/>
                <a:ea typeface="Century Gothic"/>
                <a:cs typeface="Helvetica" panose="020B0604020202020204" pitchFamily="34" charset="0"/>
                <a:sym typeface="Century Gothic"/>
              </a:rPr>
              <a:t>de production </a:t>
            </a:r>
          </a:p>
          <a:p>
            <a:pPr marL="285750" indent="-285750" algn="just">
              <a:lnSpc>
                <a:spcPct val="150000"/>
              </a:lnSpc>
              <a:buClr>
                <a:srgbClr val="000000"/>
              </a:buClr>
            </a:pPr>
            <a:r>
              <a:rPr lang="fr-FR" sz="1400" b="1" dirty="0">
                <a:solidFill>
                  <a:srgbClr val="00B0F0"/>
                </a:solidFill>
                <a:latin typeface="Helvetica" panose="020B0604020202020204" pitchFamily="34" charset="0"/>
                <a:ea typeface="Century Gothic"/>
                <a:cs typeface="Helvetica" panose="020B0604020202020204" pitchFamily="34" charset="0"/>
                <a:sym typeface="Century Gothic"/>
              </a:rPr>
              <a:t>A</a:t>
            </a:r>
            <a:r>
              <a:rPr lang="fr-FR" sz="1400" b="1" dirty="0" smtClean="0">
                <a:solidFill>
                  <a:srgbClr val="00B0F0"/>
                </a:solidFill>
                <a:latin typeface="Helvetica" panose="020B0604020202020204" pitchFamily="34" charset="0"/>
                <a:ea typeface="Century Gothic"/>
                <a:cs typeface="Helvetica" panose="020B0604020202020204" pitchFamily="34" charset="0"/>
                <a:sym typeface="Century Gothic"/>
              </a:rPr>
              <a:t>utre </a:t>
            </a:r>
            <a:r>
              <a:rPr lang="fr-FR" sz="1400" b="1" dirty="0">
                <a:solidFill>
                  <a:srgbClr val="00B0F0"/>
                </a:solidFill>
                <a:latin typeface="Helvetica" panose="020B0604020202020204" pitchFamily="34" charset="0"/>
                <a:ea typeface="Century Gothic"/>
                <a:cs typeface="Helvetica" panose="020B0604020202020204" pitchFamily="34" charset="0"/>
                <a:sym typeface="Century Gothic"/>
              </a:rPr>
              <a:t>partie de </a:t>
            </a:r>
            <a:r>
              <a:rPr lang="fr-FR" sz="1400" b="1" dirty="0" smtClean="0">
                <a:solidFill>
                  <a:srgbClr val="00B0F0"/>
                </a:solidFill>
                <a:latin typeface="Helvetica" panose="020B0604020202020204" pitchFamily="34" charset="0"/>
                <a:ea typeface="Century Gothic"/>
                <a:cs typeface="Helvetica" panose="020B0604020202020204" pitchFamily="34" charset="0"/>
                <a:sym typeface="Century Gothic"/>
              </a:rPr>
              <a:t>Reporting</a:t>
            </a:r>
            <a:r>
              <a:rPr lang="fr-FR" sz="1400" b="1" dirty="0">
                <a:solidFill>
                  <a:srgbClr val="00B0F0"/>
                </a:solidFill>
                <a:latin typeface="Helvetica" panose="020B0604020202020204" pitchFamily="34" charset="0"/>
                <a:ea typeface="Century Gothic"/>
                <a:cs typeface="Helvetica" panose="020B0604020202020204" pitchFamily="34" charset="0"/>
                <a:sym typeface="Century Gothic"/>
              </a:rPr>
              <a:t>. </a:t>
            </a:r>
            <a:endParaRPr lang="fr-FR" sz="1400" b="1" dirty="0" smtClean="0">
              <a:solidFill>
                <a:srgbClr val="00B0F0"/>
              </a:solidFill>
              <a:latin typeface="Helvetica" panose="020B0604020202020204" pitchFamily="34" charset="0"/>
              <a:ea typeface="Century Gothic"/>
              <a:cs typeface="Helvetica" panose="020B0604020202020204" pitchFamily="34" charset="0"/>
              <a:sym typeface="Century Gothic"/>
            </a:endParaRPr>
          </a:p>
        </p:txBody>
      </p:sp>
      <p:grpSp>
        <p:nvGrpSpPr>
          <p:cNvPr id="5" name="Google Shape;1711;p39"/>
          <p:cNvGrpSpPr/>
          <p:nvPr/>
        </p:nvGrpSpPr>
        <p:grpSpPr>
          <a:xfrm>
            <a:off x="6502934" y="1261898"/>
            <a:ext cx="1930895" cy="2045193"/>
            <a:chOff x="5883901" y="1750649"/>
            <a:chExt cx="2802900" cy="2802900"/>
          </a:xfrm>
        </p:grpSpPr>
        <p:sp>
          <p:nvSpPr>
            <p:cNvPr id="6" name="Google Shape;1712;p39"/>
            <p:cNvSpPr/>
            <p:nvPr/>
          </p:nvSpPr>
          <p:spPr>
            <a:xfrm flipH="1">
              <a:off x="6242439" y="2107115"/>
              <a:ext cx="2089500" cy="2089500"/>
            </a:xfrm>
            <a:prstGeom prst="donut">
              <a:avLst>
                <a:gd name="adj" fmla="val 471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13;p39"/>
            <p:cNvSpPr/>
            <p:nvPr/>
          </p:nvSpPr>
          <p:spPr>
            <a:xfrm flipH="1">
              <a:off x="6440173" y="2304506"/>
              <a:ext cx="1694400" cy="1694400"/>
            </a:xfrm>
            <a:prstGeom prst="donut">
              <a:avLst>
                <a:gd name="adj" fmla="val 581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14;p39"/>
            <p:cNvSpPr/>
            <p:nvPr/>
          </p:nvSpPr>
          <p:spPr>
            <a:xfrm flipH="1">
              <a:off x="6643201" y="2507748"/>
              <a:ext cx="1288200" cy="1287600"/>
            </a:xfrm>
            <a:prstGeom prst="donut">
              <a:avLst>
                <a:gd name="adj" fmla="val 764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15;p39"/>
            <p:cNvSpPr/>
            <p:nvPr/>
          </p:nvSpPr>
          <p:spPr>
            <a:xfrm flipH="1">
              <a:off x="6863147" y="2728250"/>
              <a:ext cx="847800" cy="847800"/>
            </a:xfrm>
            <a:prstGeom prst="donut">
              <a:avLst>
                <a:gd name="adj" fmla="val 1018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16;p39"/>
            <p:cNvSpPr/>
            <p:nvPr/>
          </p:nvSpPr>
          <p:spPr>
            <a:xfrm rot="3809628" flipH="1">
              <a:off x="6240414" y="2107162"/>
              <a:ext cx="2089875" cy="2089875"/>
            </a:xfrm>
            <a:prstGeom prst="blockArc">
              <a:avLst>
                <a:gd name="adj1" fmla="val 3756429"/>
                <a:gd name="adj2" fmla="val 19995741"/>
                <a:gd name="adj3" fmla="val 4692"/>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17;p39"/>
            <p:cNvSpPr/>
            <p:nvPr/>
          </p:nvSpPr>
          <p:spPr>
            <a:xfrm rot="3905674" flipH="1">
              <a:off x="6442155" y="2300738"/>
              <a:ext cx="1695472" cy="1695472"/>
            </a:xfrm>
            <a:prstGeom prst="blockArc">
              <a:avLst>
                <a:gd name="adj1" fmla="val 6017572"/>
                <a:gd name="adj2" fmla="val 20100839"/>
                <a:gd name="adj3" fmla="val 5564"/>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18;p39"/>
            <p:cNvSpPr/>
            <p:nvPr/>
          </p:nvSpPr>
          <p:spPr>
            <a:xfrm rot="4221793" flipH="1">
              <a:off x="6640660" y="2507374"/>
              <a:ext cx="1289070" cy="1289070"/>
            </a:xfrm>
            <a:prstGeom prst="blockArc">
              <a:avLst>
                <a:gd name="adj1" fmla="val 8884448"/>
                <a:gd name="adj2" fmla="val 20414899"/>
                <a:gd name="adj3" fmla="val 7688"/>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19;p39"/>
            <p:cNvSpPr/>
            <p:nvPr/>
          </p:nvSpPr>
          <p:spPr>
            <a:xfrm rot="4539808" flipH="1">
              <a:off x="6864069" y="2727448"/>
              <a:ext cx="846873" cy="846873"/>
            </a:xfrm>
            <a:prstGeom prst="blockArc">
              <a:avLst>
                <a:gd name="adj1" fmla="val 5468101"/>
                <a:gd name="adj2" fmla="val 20700625"/>
                <a:gd name="adj3" fmla="val 10156"/>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898;p24"/>
          <p:cNvSpPr/>
          <p:nvPr/>
        </p:nvSpPr>
        <p:spPr>
          <a:xfrm>
            <a:off x="6799308" y="3263111"/>
            <a:ext cx="846259" cy="788364"/>
          </a:xfrm>
          <a:custGeom>
            <a:avLst/>
            <a:gdLst/>
            <a:ahLst/>
            <a:cxnLst/>
            <a:rect l="l" t="t" r="r" b="b"/>
            <a:pathLst>
              <a:path w="18439" h="18440" extrusionOk="0">
                <a:moveTo>
                  <a:pt x="9236" y="1"/>
                </a:moveTo>
                <a:cubicBezTo>
                  <a:pt x="4130" y="1"/>
                  <a:pt x="0" y="4131"/>
                  <a:pt x="0" y="9236"/>
                </a:cubicBezTo>
                <a:cubicBezTo>
                  <a:pt x="0" y="14309"/>
                  <a:pt x="4130" y="18439"/>
                  <a:pt x="9236" y="18439"/>
                </a:cubicBezTo>
                <a:cubicBezTo>
                  <a:pt x="14309" y="18439"/>
                  <a:pt x="18439" y="14309"/>
                  <a:pt x="18439" y="9236"/>
                </a:cubicBezTo>
                <a:cubicBezTo>
                  <a:pt x="18439" y="4131"/>
                  <a:pt x="14309" y="1"/>
                  <a:pt x="9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a:solidFill>
                <a:srgbClr val="FFFFFF"/>
              </a:solidFill>
              <a:latin typeface="Fira Sans Extra Condensed"/>
              <a:ea typeface="Fira Sans Extra Condensed"/>
              <a:cs typeface="Fira Sans Extra Condensed"/>
              <a:sym typeface="Fira Sans Extra Condensed"/>
            </a:endParaRPr>
          </a:p>
        </p:txBody>
      </p:sp>
      <p:grpSp>
        <p:nvGrpSpPr>
          <p:cNvPr id="16" name="Google Shape;903;p24"/>
          <p:cNvGrpSpPr/>
          <p:nvPr/>
        </p:nvGrpSpPr>
        <p:grpSpPr>
          <a:xfrm>
            <a:off x="6937277" y="3387788"/>
            <a:ext cx="496301" cy="462350"/>
            <a:chOff x="6275275" y="2232313"/>
            <a:chExt cx="457128" cy="457155"/>
          </a:xfrm>
        </p:grpSpPr>
        <p:sp>
          <p:nvSpPr>
            <p:cNvPr id="17" name="Google Shape;904;p24"/>
            <p:cNvSpPr/>
            <p:nvPr/>
          </p:nvSpPr>
          <p:spPr>
            <a:xfrm>
              <a:off x="6275275" y="2385088"/>
              <a:ext cx="455723" cy="304379"/>
            </a:xfrm>
            <a:custGeom>
              <a:avLst/>
              <a:gdLst/>
              <a:ahLst/>
              <a:cxnLst/>
              <a:rect l="l" t="t" r="r" b="b"/>
              <a:pathLst>
                <a:path w="63251" h="42114" extrusionOk="0">
                  <a:moveTo>
                    <a:pt x="50178" y="0"/>
                  </a:moveTo>
                  <a:cubicBezTo>
                    <a:pt x="49137" y="0"/>
                    <a:pt x="48324" y="813"/>
                    <a:pt x="48324" y="1854"/>
                  </a:cubicBezTo>
                  <a:lnTo>
                    <a:pt x="48324" y="38406"/>
                  </a:lnTo>
                  <a:lnTo>
                    <a:pt x="44617" y="38406"/>
                  </a:lnTo>
                  <a:lnTo>
                    <a:pt x="44617" y="14211"/>
                  </a:lnTo>
                  <a:cubicBezTo>
                    <a:pt x="44617" y="13171"/>
                    <a:pt x="43772" y="12358"/>
                    <a:pt x="42763" y="12358"/>
                  </a:cubicBezTo>
                  <a:lnTo>
                    <a:pt x="35349" y="12358"/>
                  </a:lnTo>
                  <a:cubicBezTo>
                    <a:pt x="34308" y="12358"/>
                    <a:pt x="33495" y="13171"/>
                    <a:pt x="33495" y="14211"/>
                  </a:cubicBezTo>
                  <a:lnTo>
                    <a:pt x="33495" y="38406"/>
                  </a:lnTo>
                  <a:lnTo>
                    <a:pt x="29788" y="38406"/>
                  </a:lnTo>
                  <a:lnTo>
                    <a:pt x="29788" y="21008"/>
                  </a:lnTo>
                  <a:cubicBezTo>
                    <a:pt x="29788" y="19967"/>
                    <a:pt x="28943" y="19154"/>
                    <a:pt x="27934" y="19154"/>
                  </a:cubicBezTo>
                  <a:lnTo>
                    <a:pt x="20520" y="19154"/>
                  </a:lnTo>
                  <a:cubicBezTo>
                    <a:pt x="19479" y="19154"/>
                    <a:pt x="18666" y="19967"/>
                    <a:pt x="18666" y="21008"/>
                  </a:cubicBezTo>
                  <a:lnTo>
                    <a:pt x="18666" y="38406"/>
                  </a:lnTo>
                  <a:lnTo>
                    <a:pt x="14959" y="38406"/>
                  </a:lnTo>
                  <a:lnTo>
                    <a:pt x="14959" y="25431"/>
                  </a:lnTo>
                  <a:cubicBezTo>
                    <a:pt x="14959" y="24423"/>
                    <a:pt x="14114" y="23577"/>
                    <a:pt x="13105" y="23577"/>
                  </a:cubicBezTo>
                  <a:lnTo>
                    <a:pt x="5691" y="23577"/>
                  </a:lnTo>
                  <a:cubicBezTo>
                    <a:pt x="4683" y="23577"/>
                    <a:pt x="3837" y="24423"/>
                    <a:pt x="3837" y="25431"/>
                  </a:cubicBezTo>
                  <a:lnTo>
                    <a:pt x="3837" y="38406"/>
                  </a:lnTo>
                  <a:lnTo>
                    <a:pt x="1854" y="38406"/>
                  </a:lnTo>
                  <a:cubicBezTo>
                    <a:pt x="846" y="38406"/>
                    <a:pt x="0" y="39252"/>
                    <a:pt x="0" y="40260"/>
                  </a:cubicBezTo>
                  <a:cubicBezTo>
                    <a:pt x="0" y="41300"/>
                    <a:pt x="846" y="42113"/>
                    <a:pt x="1854" y="42113"/>
                  </a:cubicBezTo>
                  <a:lnTo>
                    <a:pt x="61397" y="42113"/>
                  </a:lnTo>
                  <a:cubicBezTo>
                    <a:pt x="62438" y="42113"/>
                    <a:pt x="63251" y="41300"/>
                    <a:pt x="63251" y="40260"/>
                  </a:cubicBezTo>
                  <a:cubicBezTo>
                    <a:pt x="63251" y="39252"/>
                    <a:pt x="62438" y="38406"/>
                    <a:pt x="61397" y="38406"/>
                  </a:cubicBezTo>
                  <a:lnTo>
                    <a:pt x="59413" y="38406"/>
                  </a:lnTo>
                  <a:lnTo>
                    <a:pt x="59413" y="1854"/>
                  </a:lnTo>
                  <a:cubicBezTo>
                    <a:pt x="59413" y="813"/>
                    <a:pt x="58600" y="0"/>
                    <a:pt x="57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05;p24"/>
            <p:cNvSpPr/>
            <p:nvPr/>
          </p:nvSpPr>
          <p:spPr>
            <a:xfrm>
              <a:off x="6275275" y="2232313"/>
              <a:ext cx="457128" cy="287669"/>
            </a:xfrm>
            <a:custGeom>
              <a:avLst/>
              <a:gdLst/>
              <a:ahLst/>
              <a:cxnLst/>
              <a:rect l="l" t="t" r="r" b="b"/>
              <a:pathLst>
                <a:path w="63446" h="39802" extrusionOk="0">
                  <a:moveTo>
                    <a:pt x="58357" y="1"/>
                  </a:moveTo>
                  <a:cubicBezTo>
                    <a:pt x="58200" y="1"/>
                    <a:pt x="58042" y="21"/>
                    <a:pt x="57885" y="63"/>
                  </a:cubicBezTo>
                  <a:lnTo>
                    <a:pt x="46568" y="3087"/>
                  </a:lnTo>
                  <a:cubicBezTo>
                    <a:pt x="45560" y="3380"/>
                    <a:pt x="44975" y="4388"/>
                    <a:pt x="45267" y="5363"/>
                  </a:cubicBezTo>
                  <a:cubicBezTo>
                    <a:pt x="45484" y="6204"/>
                    <a:pt x="46221" y="6728"/>
                    <a:pt x="47026" y="6728"/>
                  </a:cubicBezTo>
                  <a:cubicBezTo>
                    <a:pt x="47186" y="6728"/>
                    <a:pt x="47349" y="6707"/>
                    <a:pt x="47511" y="6664"/>
                  </a:cubicBezTo>
                  <a:lnTo>
                    <a:pt x="54828" y="4713"/>
                  </a:lnTo>
                  <a:lnTo>
                    <a:pt x="54828" y="4713"/>
                  </a:lnTo>
                  <a:cubicBezTo>
                    <a:pt x="50568" y="12095"/>
                    <a:pt x="43576" y="19347"/>
                    <a:pt x="35089" y="25038"/>
                  </a:cubicBezTo>
                  <a:cubicBezTo>
                    <a:pt x="24487" y="32192"/>
                    <a:pt x="12683" y="36094"/>
                    <a:pt x="1854" y="36094"/>
                  </a:cubicBezTo>
                  <a:cubicBezTo>
                    <a:pt x="846" y="36094"/>
                    <a:pt x="0" y="36940"/>
                    <a:pt x="0" y="37948"/>
                  </a:cubicBezTo>
                  <a:cubicBezTo>
                    <a:pt x="0" y="38989"/>
                    <a:pt x="846" y="39802"/>
                    <a:pt x="1854" y="39802"/>
                  </a:cubicBezTo>
                  <a:cubicBezTo>
                    <a:pt x="13431" y="39802"/>
                    <a:pt x="25983" y="35672"/>
                    <a:pt x="37170" y="28127"/>
                  </a:cubicBezTo>
                  <a:cubicBezTo>
                    <a:pt x="45950" y="22209"/>
                    <a:pt x="53267" y="14664"/>
                    <a:pt x="57820" y="6957"/>
                  </a:cubicBezTo>
                  <a:lnTo>
                    <a:pt x="59609" y="13656"/>
                  </a:lnTo>
                  <a:cubicBezTo>
                    <a:pt x="59804" y="14381"/>
                    <a:pt x="60621" y="15011"/>
                    <a:pt x="61466" y="15011"/>
                  </a:cubicBezTo>
                  <a:cubicBezTo>
                    <a:pt x="61606" y="15011"/>
                    <a:pt x="61746" y="14994"/>
                    <a:pt x="61885" y="14957"/>
                  </a:cubicBezTo>
                  <a:cubicBezTo>
                    <a:pt x="62893" y="14729"/>
                    <a:pt x="63446" y="13688"/>
                    <a:pt x="63186" y="12713"/>
                  </a:cubicBezTo>
                  <a:lnTo>
                    <a:pt x="60161" y="1364"/>
                  </a:lnTo>
                  <a:cubicBezTo>
                    <a:pt x="59943" y="545"/>
                    <a:pt x="59175" y="1"/>
                    <a:pt x="583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171;p46"/>
          <p:cNvGrpSpPr/>
          <p:nvPr/>
        </p:nvGrpSpPr>
        <p:grpSpPr>
          <a:xfrm>
            <a:off x="88380" y="2617487"/>
            <a:ext cx="777300" cy="2122477"/>
            <a:chOff x="795157" y="1454850"/>
            <a:chExt cx="777300" cy="2122477"/>
          </a:xfrm>
        </p:grpSpPr>
        <p:sp>
          <p:nvSpPr>
            <p:cNvPr id="29" name="Google Shape;2172;p46"/>
            <p:cNvSpPr/>
            <p:nvPr/>
          </p:nvSpPr>
          <p:spPr>
            <a:xfrm>
              <a:off x="971400" y="1454850"/>
              <a:ext cx="424800" cy="141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73;p46"/>
            <p:cNvSpPr/>
            <p:nvPr/>
          </p:nvSpPr>
          <p:spPr>
            <a:xfrm>
              <a:off x="795157" y="2800027"/>
              <a:ext cx="777300" cy="777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74;p46"/>
            <p:cNvSpPr/>
            <p:nvPr/>
          </p:nvSpPr>
          <p:spPr>
            <a:xfrm>
              <a:off x="971400" y="2476715"/>
              <a:ext cx="424800" cy="397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2214;p46"/>
          <p:cNvGrpSpPr/>
          <p:nvPr/>
        </p:nvGrpSpPr>
        <p:grpSpPr>
          <a:xfrm>
            <a:off x="278392" y="4138501"/>
            <a:ext cx="457225" cy="457189"/>
            <a:chOff x="955188" y="3363875"/>
            <a:chExt cx="457225" cy="457189"/>
          </a:xfrm>
        </p:grpSpPr>
        <p:sp>
          <p:nvSpPr>
            <p:cNvPr id="33" name="Google Shape;2215;p46"/>
            <p:cNvSpPr/>
            <p:nvPr/>
          </p:nvSpPr>
          <p:spPr>
            <a:xfrm>
              <a:off x="1089086" y="3489925"/>
              <a:ext cx="80475" cy="101671"/>
            </a:xfrm>
            <a:custGeom>
              <a:avLst/>
              <a:gdLst/>
              <a:ahLst/>
              <a:cxnLst/>
              <a:rect l="l" t="t" r="r" b="b"/>
              <a:pathLst>
                <a:path w="8912" h="11253" extrusionOk="0">
                  <a:moveTo>
                    <a:pt x="4456" y="1"/>
                  </a:moveTo>
                  <a:lnTo>
                    <a:pt x="1" y="4456"/>
                  </a:lnTo>
                  <a:lnTo>
                    <a:pt x="1" y="11252"/>
                  </a:lnTo>
                  <a:lnTo>
                    <a:pt x="2993" y="11252"/>
                  </a:lnTo>
                  <a:lnTo>
                    <a:pt x="2993" y="5334"/>
                  </a:lnTo>
                  <a:lnTo>
                    <a:pt x="5952" y="5334"/>
                  </a:lnTo>
                  <a:lnTo>
                    <a:pt x="5952" y="11252"/>
                  </a:lnTo>
                  <a:lnTo>
                    <a:pt x="8911" y="11252"/>
                  </a:lnTo>
                  <a:lnTo>
                    <a:pt x="8911" y="4456"/>
                  </a:lnTo>
                  <a:lnTo>
                    <a:pt x="44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16;p46"/>
            <p:cNvSpPr/>
            <p:nvPr/>
          </p:nvSpPr>
          <p:spPr>
            <a:xfrm>
              <a:off x="955188" y="3363875"/>
              <a:ext cx="457225" cy="457189"/>
            </a:xfrm>
            <a:custGeom>
              <a:avLst/>
              <a:gdLst/>
              <a:ahLst/>
              <a:cxnLst/>
              <a:rect l="l" t="t" r="r" b="b"/>
              <a:pathLst>
                <a:path w="50634" h="50602" extrusionOk="0">
                  <a:moveTo>
                    <a:pt x="19285" y="9757"/>
                  </a:moveTo>
                  <a:lnTo>
                    <a:pt x="29236" y="19708"/>
                  </a:lnTo>
                  <a:lnTo>
                    <a:pt x="27155" y="21821"/>
                  </a:lnTo>
                  <a:lnTo>
                    <a:pt x="26700" y="21366"/>
                  </a:lnTo>
                  <a:lnTo>
                    <a:pt x="26700" y="28163"/>
                  </a:lnTo>
                  <a:lnTo>
                    <a:pt x="11871" y="28163"/>
                  </a:lnTo>
                  <a:lnTo>
                    <a:pt x="11871" y="21366"/>
                  </a:lnTo>
                  <a:lnTo>
                    <a:pt x="11448" y="21821"/>
                  </a:lnTo>
                  <a:lnTo>
                    <a:pt x="9334" y="19708"/>
                  </a:lnTo>
                  <a:lnTo>
                    <a:pt x="19285" y="9757"/>
                  </a:lnTo>
                  <a:close/>
                  <a:moveTo>
                    <a:pt x="19285" y="1"/>
                  </a:moveTo>
                  <a:cubicBezTo>
                    <a:pt x="8651" y="1"/>
                    <a:pt x="1" y="8651"/>
                    <a:pt x="1" y="19285"/>
                  </a:cubicBezTo>
                  <a:cubicBezTo>
                    <a:pt x="1" y="29919"/>
                    <a:pt x="8651" y="38536"/>
                    <a:pt x="19285" y="38536"/>
                  </a:cubicBezTo>
                  <a:cubicBezTo>
                    <a:pt x="24033" y="38536"/>
                    <a:pt x="28391" y="36813"/>
                    <a:pt x="31773" y="33951"/>
                  </a:cubicBezTo>
                  <a:lnTo>
                    <a:pt x="34667" y="36845"/>
                  </a:lnTo>
                  <a:lnTo>
                    <a:pt x="30472" y="41040"/>
                  </a:lnTo>
                  <a:lnTo>
                    <a:pt x="32553" y="43154"/>
                  </a:lnTo>
                  <a:lnTo>
                    <a:pt x="34699" y="41008"/>
                  </a:lnTo>
                  <a:lnTo>
                    <a:pt x="44325" y="50601"/>
                  </a:lnTo>
                  <a:lnTo>
                    <a:pt x="50634" y="44325"/>
                  </a:lnTo>
                  <a:lnTo>
                    <a:pt x="41008" y="34699"/>
                  </a:lnTo>
                  <a:lnTo>
                    <a:pt x="43057" y="32650"/>
                  </a:lnTo>
                  <a:lnTo>
                    <a:pt x="40943" y="30569"/>
                  </a:lnTo>
                  <a:lnTo>
                    <a:pt x="36748" y="34764"/>
                  </a:lnTo>
                  <a:lnTo>
                    <a:pt x="33854" y="31870"/>
                  </a:lnTo>
                  <a:cubicBezTo>
                    <a:pt x="36781" y="28488"/>
                    <a:pt x="38569" y="24098"/>
                    <a:pt x="38569" y="19285"/>
                  </a:cubicBezTo>
                  <a:cubicBezTo>
                    <a:pt x="38569" y="8651"/>
                    <a:pt x="29919" y="1"/>
                    <a:pt x="19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Espace réservé du numéro de diapositive 1"/>
          <p:cNvSpPr txBox="1">
            <a:spLocks/>
          </p:cNvSpPr>
          <p:nvPr/>
        </p:nvSpPr>
        <p:spPr>
          <a:xfrm>
            <a:off x="8472458" y="4663217"/>
            <a:ext cx="548700" cy="393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fr-FR" dirty="0"/>
              <a:t>3</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8"/>
          <p:cNvSpPr txBox="1">
            <a:spLocks noGrp="1"/>
          </p:cNvSpPr>
          <p:nvPr>
            <p:ph type="title"/>
          </p:nvPr>
        </p:nvSpPr>
        <p:spPr>
          <a:xfrm>
            <a:off x="269430" y="173712"/>
            <a:ext cx="822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Présentation du contexte du projet</a:t>
            </a:r>
            <a:endParaRPr dirty="0">
              <a:latin typeface="Fira Sans Extra Condensed Medium"/>
              <a:ea typeface="Fira Sans Extra Condensed Medium"/>
              <a:cs typeface="Fira Sans Extra Condensed Medium"/>
              <a:sym typeface="Fira Sans Extra Condensed Medium"/>
            </a:endParaRPr>
          </a:p>
        </p:txBody>
      </p:sp>
      <p:grpSp>
        <p:nvGrpSpPr>
          <p:cNvPr id="179" name="Google Shape;179;p18"/>
          <p:cNvGrpSpPr/>
          <p:nvPr/>
        </p:nvGrpSpPr>
        <p:grpSpPr>
          <a:xfrm>
            <a:off x="650176" y="1681275"/>
            <a:ext cx="4750074" cy="2483750"/>
            <a:chOff x="650176" y="1681275"/>
            <a:chExt cx="4750074" cy="2483750"/>
          </a:xfrm>
        </p:grpSpPr>
        <p:sp>
          <p:nvSpPr>
            <p:cNvPr id="180" name="Google Shape;180;p18"/>
            <p:cNvSpPr/>
            <p:nvPr/>
          </p:nvSpPr>
          <p:spPr>
            <a:xfrm>
              <a:off x="650350" y="1681275"/>
              <a:ext cx="4749900" cy="2478900"/>
            </a:xfrm>
            <a:prstGeom prst="rect">
              <a:avLst/>
            </a:pr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1" name="Google Shape;181;p18"/>
            <p:cNvCxnSpPr/>
            <p:nvPr/>
          </p:nvCxnSpPr>
          <p:spPr>
            <a:xfrm>
              <a:off x="650176" y="2301125"/>
              <a:ext cx="4749900" cy="0"/>
            </a:xfrm>
            <a:prstGeom prst="straightConnector1">
              <a:avLst/>
            </a:prstGeom>
            <a:noFill/>
            <a:ln w="9525" cap="flat" cmpd="sng">
              <a:solidFill>
                <a:srgbClr val="EFEFEF"/>
              </a:solidFill>
              <a:prstDash val="solid"/>
              <a:round/>
              <a:headEnd type="none" w="med" len="med"/>
              <a:tailEnd type="none" w="med" len="med"/>
            </a:ln>
          </p:spPr>
        </p:cxnSp>
        <p:cxnSp>
          <p:nvCxnSpPr>
            <p:cNvPr id="182" name="Google Shape;182;p18"/>
            <p:cNvCxnSpPr/>
            <p:nvPr/>
          </p:nvCxnSpPr>
          <p:spPr>
            <a:xfrm>
              <a:off x="650176" y="2921625"/>
              <a:ext cx="4749900" cy="0"/>
            </a:xfrm>
            <a:prstGeom prst="straightConnector1">
              <a:avLst/>
            </a:prstGeom>
            <a:noFill/>
            <a:ln w="9525" cap="flat" cmpd="sng">
              <a:solidFill>
                <a:srgbClr val="EFEFEF"/>
              </a:solidFill>
              <a:prstDash val="solid"/>
              <a:round/>
              <a:headEnd type="none" w="med" len="med"/>
              <a:tailEnd type="none" w="med" len="med"/>
            </a:ln>
          </p:spPr>
        </p:cxnSp>
        <p:cxnSp>
          <p:nvCxnSpPr>
            <p:cNvPr id="183" name="Google Shape;183;p18"/>
            <p:cNvCxnSpPr/>
            <p:nvPr/>
          </p:nvCxnSpPr>
          <p:spPr>
            <a:xfrm>
              <a:off x="650176" y="3542125"/>
              <a:ext cx="4749900" cy="0"/>
            </a:xfrm>
            <a:prstGeom prst="straightConnector1">
              <a:avLst/>
            </a:prstGeom>
            <a:noFill/>
            <a:ln w="9525" cap="flat" cmpd="sng">
              <a:solidFill>
                <a:srgbClr val="EFEFEF"/>
              </a:solidFill>
              <a:prstDash val="solid"/>
              <a:round/>
              <a:headEnd type="none" w="med" len="med"/>
              <a:tailEnd type="none" w="med" len="med"/>
            </a:ln>
          </p:spPr>
        </p:cxnSp>
        <p:cxnSp>
          <p:nvCxnSpPr>
            <p:cNvPr id="184" name="Google Shape;184;p18"/>
            <p:cNvCxnSpPr/>
            <p:nvPr/>
          </p:nvCxnSpPr>
          <p:spPr>
            <a:xfrm>
              <a:off x="1837650" y="1686125"/>
              <a:ext cx="0" cy="2478900"/>
            </a:xfrm>
            <a:prstGeom prst="straightConnector1">
              <a:avLst/>
            </a:prstGeom>
            <a:noFill/>
            <a:ln w="9525" cap="flat" cmpd="sng">
              <a:solidFill>
                <a:srgbClr val="EFEFEF"/>
              </a:solidFill>
              <a:prstDash val="solid"/>
              <a:round/>
              <a:headEnd type="none" w="med" len="med"/>
              <a:tailEnd type="none" w="med" len="med"/>
            </a:ln>
          </p:spPr>
        </p:cxnSp>
        <p:cxnSp>
          <p:nvCxnSpPr>
            <p:cNvPr id="185" name="Google Shape;185;p18"/>
            <p:cNvCxnSpPr/>
            <p:nvPr/>
          </p:nvCxnSpPr>
          <p:spPr>
            <a:xfrm>
              <a:off x="3025117" y="1686125"/>
              <a:ext cx="0" cy="2478900"/>
            </a:xfrm>
            <a:prstGeom prst="straightConnector1">
              <a:avLst/>
            </a:prstGeom>
            <a:noFill/>
            <a:ln w="9525" cap="flat" cmpd="sng">
              <a:solidFill>
                <a:srgbClr val="EFEFEF"/>
              </a:solidFill>
              <a:prstDash val="solid"/>
              <a:round/>
              <a:headEnd type="none" w="med" len="med"/>
              <a:tailEnd type="none" w="med" len="med"/>
            </a:ln>
          </p:spPr>
        </p:cxnSp>
        <p:cxnSp>
          <p:nvCxnSpPr>
            <p:cNvPr id="186" name="Google Shape;186;p18"/>
            <p:cNvCxnSpPr/>
            <p:nvPr/>
          </p:nvCxnSpPr>
          <p:spPr>
            <a:xfrm>
              <a:off x="4212583" y="1686125"/>
              <a:ext cx="0" cy="2478900"/>
            </a:xfrm>
            <a:prstGeom prst="straightConnector1">
              <a:avLst/>
            </a:prstGeom>
            <a:noFill/>
            <a:ln w="9525" cap="flat" cmpd="sng">
              <a:solidFill>
                <a:srgbClr val="EFEFEF"/>
              </a:solidFill>
              <a:prstDash val="solid"/>
              <a:round/>
              <a:headEnd type="none" w="med" len="med"/>
              <a:tailEnd type="none" w="med" len="med"/>
            </a:ln>
          </p:spPr>
        </p:cxnSp>
      </p:grpSp>
      <p:sp>
        <p:nvSpPr>
          <p:cNvPr id="187" name="Google Shape;187;p18"/>
          <p:cNvSpPr txBox="1">
            <a:spLocks noGrp="1"/>
          </p:cNvSpPr>
          <p:nvPr>
            <p:ph type="title"/>
          </p:nvPr>
        </p:nvSpPr>
        <p:spPr>
          <a:xfrm>
            <a:off x="732350" y="4358326"/>
            <a:ext cx="1600141" cy="2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smtClean="0">
                <a:solidFill>
                  <a:srgbClr val="000000"/>
                </a:solidFill>
                <a:latin typeface="Fira Sans Extra Condensed Medium"/>
                <a:ea typeface="Fira Sans Extra Condensed Medium"/>
                <a:cs typeface="Fira Sans Extra Condensed Medium"/>
                <a:sym typeface="Fira Sans Extra Condensed Medium"/>
              </a:rPr>
              <a:t>Données Massive</a:t>
            </a:r>
            <a:endParaRPr sz="1700" dirty="0">
              <a:solidFill>
                <a:srgbClr val="000000"/>
              </a:solidFill>
              <a:latin typeface="Fira Sans Extra Condensed Medium"/>
              <a:ea typeface="Fira Sans Extra Condensed Medium"/>
              <a:cs typeface="Fira Sans Extra Condensed Medium"/>
              <a:sym typeface="Fira Sans Extra Condensed Medium"/>
            </a:endParaRPr>
          </a:p>
        </p:txBody>
      </p:sp>
      <p:sp>
        <p:nvSpPr>
          <p:cNvPr id="188" name="Google Shape;188;p18"/>
          <p:cNvSpPr txBox="1">
            <a:spLocks noGrp="1"/>
          </p:cNvSpPr>
          <p:nvPr>
            <p:ph type="title"/>
          </p:nvPr>
        </p:nvSpPr>
        <p:spPr>
          <a:xfrm>
            <a:off x="3770510" y="4446640"/>
            <a:ext cx="1822327" cy="2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smtClean="0">
                <a:solidFill>
                  <a:srgbClr val="000000"/>
                </a:solidFill>
                <a:latin typeface="Fira Sans Extra Condensed Medium"/>
                <a:ea typeface="Fira Sans Extra Condensed Medium"/>
                <a:cs typeface="Fira Sans Extra Condensed Medium"/>
                <a:sym typeface="Fira Sans Extra Condensed Medium"/>
              </a:rPr>
              <a:t>Pas d’information claire </a:t>
            </a:r>
            <a:endParaRPr sz="1700" dirty="0">
              <a:solidFill>
                <a:srgbClr val="000000"/>
              </a:solidFill>
              <a:latin typeface="Fira Sans Extra Condensed Medium"/>
              <a:ea typeface="Fira Sans Extra Condensed Medium"/>
              <a:cs typeface="Fira Sans Extra Condensed Medium"/>
              <a:sym typeface="Fira Sans Extra Condensed Medium"/>
            </a:endParaRPr>
          </a:p>
        </p:txBody>
      </p:sp>
      <p:sp>
        <p:nvSpPr>
          <p:cNvPr id="190" name="Google Shape;190;p18"/>
          <p:cNvSpPr/>
          <p:nvPr/>
        </p:nvSpPr>
        <p:spPr>
          <a:xfrm>
            <a:off x="732350" y="2791725"/>
            <a:ext cx="4749858" cy="1239525"/>
          </a:xfrm>
          <a:custGeom>
            <a:avLst/>
            <a:gdLst/>
            <a:ahLst/>
            <a:cxnLst/>
            <a:rect l="l" t="t" r="r" b="b"/>
            <a:pathLst>
              <a:path w="192966" h="49581" extrusionOk="0">
                <a:moveTo>
                  <a:pt x="0" y="24923"/>
                </a:moveTo>
                <a:cubicBezTo>
                  <a:pt x="7494" y="29011"/>
                  <a:pt x="29578" y="51265"/>
                  <a:pt x="44963" y="49448"/>
                </a:cubicBezTo>
                <a:cubicBezTo>
                  <a:pt x="60348" y="47631"/>
                  <a:pt x="76471" y="16180"/>
                  <a:pt x="92310" y="14023"/>
                </a:cubicBezTo>
                <a:cubicBezTo>
                  <a:pt x="108149" y="11866"/>
                  <a:pt x="124556" y="37923"/>
                  <a:pt x="139998" y="36504"/>
                </a:cubicBezTo>
                <a:cubicBezTo>
                  <a:pt x="155440" y="35085"/>
                  <a:pt x="176956" y="11014"/>
                  <a:pt x="184961" y="5507"/>
                </a:cubicBezTo>
                <a:cubicBezTo>
                  <a:pt x="192966" y="0"/>
                  <a:pt x="187516" y="3804"/>
                  <a:pt x="188027" y="3463"/>
                </a:cubicBezTo>
              </a:path>
            </a:pathLst>
          </a:custGeom>
          <a:noFill/>
          <a:ln w="19050" cap="flat" cmpd="sng">
            <a:solidFill>
              <a:srgbClr val="293462"/>
            </a:solidFill>
            <a:prstDash val="dot"/>
            <a:round/>
            <a:headEnd type="none" w="med" len="med"/>
            <a:tailEnd type="none" w="med" len="med"/>
          </a:ln>
        </p:spPr>
      </p:sp>
      <p:grpSp>
        <p:nvGrpSpPr>
          <p:cNvPr id="191" name="Google Shape;191;p18"/>
          <p:cNvGrpSpPr/>
          <p:nvPr/>
        </p:nvGrpSpPr>
        <p:grpSpPr>
          <a:xfrm>
            <a:off x="1531895" y="2986940"/>
            <a:ext cx="604853" cy="1103058"/>
            <a:chOff x="1531895" y="2977415"/>
            <a:chExt cx="604853" cy="1103058"/>
          </a:xfrm>
        </p:grpSpPr>
        <p:cxnSp>
          <p:nvCxnSpPr>
            <p:cNvPr id="192" name="Google Shape;192;p18"/>
            <p:cNvCxnSpPr/>
            <p:nvPr/>
          </p:nvCxnSpPr>
          <p:spPr>
            <a:xfrm>
              <a:off x="1834199" y="3582172"/>
              <a:ext cx="0" cy="498300"/>
            </a:xfrm>
            <a:prstGeom prst="straightConnector1">
              <a:avLst/>
            </a:prstGeom>
            <a:noFill/>
            <a:ln w="28575" cap="flat" cmpd="sng">
              <a:solidFill>
                <a:srgbClr val="F7BE16"/>
              </a:solidFill>
              <a:prstDash val="dot"/>
              <a:round/>
              <a:headEnd type="none" w="med" len="med"/>
              <a:tailEnd type="oval" w="med" len="med"/>
            </a:ln>
          </p:spPr>
        </p:cxnSp>
        <p:sp>
          <p:nvSpPr>
            <p:cNvPr id="193" name="Google Shape;193;p18"/>
            <p:cNvSpPr/>
            <p:nvPr/>
          </p:nvSpPr>
          <p:spPr>
            <a:xfrm>
              <a:off x="1531895" y="2977415"/>
              <a:ext cx="604853" cy="604853"/>
            </a:xfrm>
            <a:prstGeom prst="ellipse">
              <a:avLst/>
            </a:prstGeom>
            <a:solidFill>
              <a:srgbClr val="F7BE16"/>
            </a:solidFill>
            <a:ln w="28575" cap="flat" cmpd="sng">
              <a:solidFill>
                <a:srgbClr val="FFFFFF"/>
              </a:solidFill>
              <a:prstDash val="solid"/>
              <a:round/>
              <a:headEnd type="none" w="sm" len="sm"/>
              <a:tailEnd type="none" w="sm" len="sm"/>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18"/>
          <p:cNvGrpSpPr/>
          <p:nvPr/>
        </p:nvGrpSpPr>
        <p:grpSpPr>
          <a:xfrm>
            <a:off x="2722870" y="2102974"/>
            <a:ext cx="604853" cy="1103047"/>
            <a:chOff x="2722870" y="2102974"/>
            <a:chExt cx="604853" cy="1103047"/>
          </a:xfrm>
        </p:grpSpPr>
        <p:cxnSp>
          <p:nvCxnSpPr>
            <p:cNvPr id="200" name="Google Shape;200;p18"/>
            <p:cNvCxnSpPr/>
            <p:nvPr/>
          </p:nvCxnSpPr>
          <p:spPr>
            <a:xfrm>
              <a:off x="3025134" y="2707721"/>
              <a:ext cx="0" cy="498300"/>
            </a:xfrm>
            <a:prstGeom prst="straightConnector1">
              <a:avLst/>
            </a:prstGeom>
            <a:noFill/>
            <a:ln w="28575" cap="flat" cmpd="sng">
              <a:solidFill>
                <a:srgbClr val="EC9B3B"/>
              </a:solidFill>
              <a:prstDash val="dot"/>
              <a:round/>
              <a:headEnd type="none" w="med" len="med"/>
              <a:tailEnd type="oval" w="med" len="med"/>
            </a:ln>
          </p:spPr>
        </p:cxnSp>
        <p:sp>
          <p:nvSpPr>
            <p:cNvPr id="201" name="Google Shape;201;p18"/>
            <p:cNvSpPr/>
            <p:nvPr/>
          </p:nvSpPr>
          <p:spPr>
            <a:xfrm>
              <a:off x="2722870" y="2102974"/>
              <a:ext cx="604853" cy="604853"/>
            </a:xfrm>
            <a:prstGeom prst="ellipse">
              <a:avLst/>
            </a:prstGeom>
            <a:solidFill>
              <a:srgbClr val="EC9B3B"/>
            </a:solidFill>
            <a:ln w="28575" cap="flat" cmpd="sng">
              <a:solidFill>
                <a:srgbClr val="FFFFFF"/>
              </a:solidFill>
              <a:prstDash val="solid"/>
              <a:round/>
              <a:headEnd type="none" w="sm" len="sm"/>
              <a:tailEnd type="none" w="sm" len="sm"/>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18"/>
          <p:cNvGrpSpPr/>
          <p:nvPr/>
        </p:nvGrpSpPr>
        <p:grpSpPr>
          <a:xfrm>
            <a:off x="3910433" y="2651111"/>
            <a:ext cx="604853" cy="1103047"/>
            <a:chOff x="3910433" y="2608249"/>
            <a:chExt cx="604853" cy="1103047"/>
          </a:xfrm>
        </p:grpSpPr>
        <p:cxnSp>
          <p:nvCxnSpPr>
            <p:cNvPr id="206" name="Google Shape;206;p18"/>
            <p:cNvCxnSpPr/>
            <p:nvPr/>
          </p:nvCxnSpPr>
          <p:spPr>
            <a:xfrm>
              <a:off x="4212594" y="3212996"/>
              <a:ext cx="0" cy="498300"/>
            </a:xfrm>
            <a:prstGeom prst="straightConnector1">
              <a:avLst/>
            </a:prstGeom>
            <a:noFill/>
            <a:ln w="28575" cap="flat" cmpd="sng">
              <a:solidFill>
                <a:srgbClr val="00818A"/>
              </a:solidFill>
              <a:prstDash val="dot"/>
              <a:round/>
              <a:headEnd type="none" w="med" len="med"/>
              <a:tailEnd type="oval" w="med" len="med"/>
            </a:ln>
          </p:spPr>
        </p:cxnSp>
        <p:sp>
          <p:nvSpPr>
            <p:cNvPr id="207" name="Google Shape;207;p18"/>
            <p:cNvSpPr/>
            <p:nvPr/>
          </p:nvSpPr>
          <p:spPr>
            <a:xfrm>
              <a:off x="3910433" y="2608249"/>
              <a:ext cx="604853" cy="604853"/>
            </a:xfrm>
            <a:prstGeom prst="ellipse">
              <a:avLst/>
            </a:prstGeom>
            <a:solidFill>
              <a:srgbClr val="00818A"/>
            </a:solidFill>
            <a:ln w="28575" cap="flat" cmpd="sng">
              <a:solidFill>
                <a:srgbClr val="FFFFFF"/>
              </a:solidFill>
              <a:prstDash val="solid"/>
              <a:round/>
              <a:headEnd type="none" w="sm" len="sm"/>
              <a:tailEnd type="none" w="sm" len="sm"/>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18"/>
          <p:cNvSpPr/>
          <p:nvPr/>
        </p:nvSpPr>
        <p:spPr>
          <a:xfrm>
            <a:off x="5773650" y="1769575"/>
            <a:ext cx="145800" cy="145800"/>
          </a:xfrm>
          <a:prstGeom prst="ellipse">
            <a:avLst/>
          </a:prstGeom>
          <a:solidFill>
            <a:srgbClr val="F7BE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a:off x="5773650" y="2850238"/>
            <a:ext cx="145800" cy="145800"/>
          </a:xfrm>
          <a:prstGeom prst="ellipse">
            <a:avLst/>
          </a:prstGeom>
          <a:solidFill>
            <a:srgbClr val="EC9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5773650" y="3930900"/>
            <a:ext cx="145800" cy="145800"/>
          </a:xfrm>
          <a:prstGeom prst="ellipse">
            <a:avLst/>
          </a:prstGeom>
          <a:solidFill>
            <a:srgbClr val="008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2211;p46"/>
          <p:cNvGrpSpPr/>
          <p:nvPr/>
        </p:nvGrpSpPr>
        <p:grpSpPr>
          <a:xfrm>
            <a:off x="1616545" y="3068862"/>
            <a:ext cx="419997" cy="411462"/>
            <a:chOff x="2667900" y="3363875"/>
            <a:chExt cx="419997" cy="411462"/>
          </a:xfrm>
        </p:grpSpPr>
        <p:sp>
          <p:nvSpPr>
            <p:cNvPr id="42" name="Google Shape;2212;p46"/>
            <p:cNvSpPr/>
            <p:nvPr/>
          </p:nvSpPr>
          <p:spPr>
            <a:xfrm>
              <a:off x="2692475" y="3363875"/>
              <a:ext cx="329568" cy="264712"/>
            </a:xfrm>
            <a:custGeom>
              <a:avLst/>
              <a:gdLst/>
              <a:ahLst/>
              <a:cxnLst/>
              <a:rect l="l" t="t" r="r" b="b"/>
              <a:pathLst>
                <a:path w="39707" h="31740" extrusionOk="0">
                  <a:moveTo>
                    <a:pt x="38146" y="0"/>
                  </a:moveTo>
                  <a:lnTo>
                    <a:pt x="29073" y="1529"/>
                  </a:lnTo>
                  <a:lnTo>
                    <a:pt x="29593" y="4456"/>
                  </a:lnTo>
                  <a:lnTo>
                    <a:pt x="33658" y="3773"/>
                  </a:lnTo>
                  <a:lnTo>
                    <a:pt x="24715" y="16423"/>
                  </a:lnTo>
                  <a:lnTo>
                    <a:pt x="9626" y="16423"/>
                  </a:lnTo>
                  <a:lnTo>
                    <a:pt x="0" y="30016"/>
                  </a:lnTo>
                  <a:lnTo>
                    <a:pt x="2406" y="31740"/>
                  </a:lnTo>
                  <a:lnTo>
                    <a:pt x="11154" y="19382"/>
                  </a:lnTo>
                  <a:lnTo>
                    <a:pt x="26276" y="19382"/>
                  </a:lnTo>
                  <a:lnTo>
                    <a:pt x="36064" y="5496"/>
                  </a:lnTo>
                  <a:lnTo>
                    <a:pt x="36780" y="9561"/>
                  </a:lnTo>
                  <a:lnTo>
                    <a:pt x="39707" y="9041"/>
                  </a:lnTo>
                  <a:lnTo>
                    <a:pt x="381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13;p46"/>
            <p:cNvSpPr/>
            <p:nvPr/>
          </p:nvSpPr>
          <p:spPr>
            <a:xfrm>
              <a:off x="2667900" y="3481603"/>
              <a:ext cx="419997" cy="293735"/>
            </a:xfrm>
            <a:custGeom>
              <a:avLst/>
              <a:gdLst/>
              <a:ahLst/>
              <a:cxnLst/>
              <a:rect l="l" t="t" r="r" b="b"/>
              <a:pathLst>
                <a:path w="50602" h="35220" extrusionOk="0">
                  <a:moveTo>
                    <a:pt x="38244" y="1"/>
                  </a:moveTo>
                  <a:lnTo>
                    <a:pt x="33398" y="6863"/>
                  </a:lnTo>
                  <a:lnTo>
                    <a:pt x="33398" y="32260"/>
                  </a:lnTo>
                  <a:lnTo>
                    <a:pt x="30439" y="32260"/>
                  </a:lnTo>
                  <a:lnTo>
                    <a:pt x="30439" y="9204"/>
                  </a:lnTo>
                  <a:lnTo>
                    <a:pt x="19057" y="9204"/>
                  </a:lnTo>
                  <a:lnTo>
                    <a:pt x="19057" y="32260"/>
                  </a:lnTo>
                  <a:lnTo>
                    <a:pt x="16098" y="32260"/>
                  </a:lnTo>
                  <a:lnTo>
                    <a:pt x="16098" y="9952"/>
                  </a:lnTo>
                  <a:lnTo>
                    <a:pt x="3123" y="28195"/>
                  </a:lnTo>
                  <a:lnTo>
                    <a:pt x="3123" y="32260"/>
                  </a:lnTo>
                  <a:lnTo>
                    <a:pt x="1" y="32260"/>
                  </a:lnTo>
                  <a:lnTo>
                    <a:pt x="1" y="35220"/>
                  </a:lnTo>
                  <a:lnTo>
                    <a:pt x="50601" y="35220"/>
                  </a:lnTo>
                  <a:lnTo>
                    <a:pt x="50601" y="32260"/>
                  </a:lnTo>
                  <a:lnTo>
                    <a:pt x="47512" y="32260"/>
                  </a:lnTo>
                  <a:lnTo>
                    <a:pt x="475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8" name="Google Shape;343;p21" descr="https://lh3.googleusercontent.com/qYf1dh7BNCxIl-xr9wvHLzqotbyJVkJLaPDgfLL36MnvdNX5HKSgsY145gb_VnJtjPBPwAa6bRlry4nt21M3-HIYZ-kKAfV_mG1tI7AagXcK9i1w4Mt6AmIeP2mOFwBiQWzqpy34H6g"/>
          <p:cNvPicPr preferRelativeResize="0"/>
          <p:nvPr/>
        </p:nvPicPr>
        <p:blipFill rotWithShape="1">
          <a:blip r:embed="rId3">
            <a:alphaModFix/>
          </a:blip>
          <a:srcRect/>
          <a:stretch/>
        </p:blipFill>
        <p:spPr>
          <a:xfrm rot="21407107">
            <a:off x="6460401" y="1995853"/>
            <a:ext cx="1390324" cy="1513551"/>
          </a:xfrm>
          <a:prstGeom prst="rect">
            <a:avLst/>
          </a:prstGeom>
          <a:noFill/>
          <a:ln>
            <a:noFill/>
          </a:ln>
        </p:spPr>
      </p:pic>
      <p:sp>
        <p:nvSpPr>
          <p:cNvPr id="7" name="Rectangle 6"/>
          <p:cNvSpPr/>
          <p:nvPr/>
        </p:nvSpPr>
        <p:spPr>
          <a:xfrm>
            <a:off x="2771776" y="2251398"/>
            <a:ext cx="506281" cy="307777"/>
          </a:xfrm>
          <a:prstGeom prst="rect">
            <a:avLst/>
          </a:prstGeom>
        </p:spPr>
        <p:txBody>
          <a:bodyPr wrap="square">
            <a:spAutoFit/>
          </a:bodyPr>
          <a:lstStyle/>
          <a:p>
            <a:pPr lvl="0" algn="ctr"/>
            <a:r>
              <a:rPr lang="en" b="1" dirty="0">
                <a:solidFill>
                  <a:srgbClr val="FFFFFF"/>
                </a:solidFill>
              </a:rPr>
              <a:t>!</a:t>
            </a:r>
          </a:p>
        </p:txBody>
      </p:sp>
      <p:sp>
        <p:nvSpPr>
          <p:cNvPr id="52" name="Google Shape;188;p18"/>
          <p:cNvSpPr txBox="1">
            <a:spLocks/>
          </p:cNvSpPr>
          <p:nvPr/>
        </p:nvSpPr>
        <p:spPr>
          <a:xfrm>
            <a:off x="2088106" y="4445172"/>
            <a:ext cx="1822327" cy="24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gn="ctr"/>
            <a:r>
              <a:rPr lang="fr-FR" sz="1700" dirty="0" smtClean="0">
                <a:solidFill>
                  <a:srgbClr val="000000"/>
                </a:solidFill>
              </a:rPr>
              <a:t>Pas de centralisation</a:t>
            </a:r>
            <a:endParaRPr lang="fr-FR" sz="1700" dirty="0">
              <a:solidFill>
                <a:srgbClr val="000000"/>
              </a:solidFill>
            </a:endParaRPr>
          </a:p>
        </p:txBody>
      </p:sp>
      <p:grpSp>
        <p:nvGrpSpPr>
          <p:cNvPr id="53" name="Google Shape;339;p21"/>
          <p:cNvGrpSpPr/>
          <p:nvPr/>
        </p:nvGrpSpPr>
        <p:grpSpPr>
          <a:xfrm>
            <a:off x="4043922" y="2752628"/>
            <a:ext cx="353495" cy="353495"/>
            <a:chOff x="1190625" y="238125"/>
            <a:chExt cx="5219200" cy="5219200"/>
          </a:xfrm>
        </p:grpSpPr>
        <p:sp>
          <p:nvSpPr>
            <p:cNvPr id="54" name="Google Shape;340;p21"/>
            <p:cNvSpPr/>
            <p:nvPr/>
          </p:nvSpPr>
          <p:spPr>
            <a:xfrm>
              <a:off x="1697025" y="2602225"/>
              <a:ext cx="490975" cy="490975"/>
            </a:xfrm>
            <a:custGeom>
              <a:avLst/>
              <a:gdLst/>
              <a:ahLst/>
              <a:cxnLst/>
              <a:rect l="l" t="t" r="r" b="b"/>
              <a:pathLst>
                <a:path w="19639" h="19639" extrusionOk="0">
                  <a:moveTo>
                    <a:pt x="9820" y="6134"/>
                  </a:moveTo>
                  <a:cubicBezTo>
                    <a:pt x="11875" y="6134"/>
                    <a:pt x="13506" y="7797"/>
                    <a:pt x="13506" y="9820"/>
                  </a:cubicBezTo>
                  <a:cubicBezTo>
                    <a:pt x="13506" y="11875"/>
                    <a:pt x="11875" y="13506"/>
                    <a:pt x="9820" y="13506"/>
                  </a:cubicBezTo>
                  <a:cubicBezTo>
                    <a:pt x="7797" y="13506"/>
                    <a:pt x="6133" y="11875"/>
                    <a:pt x="6133" y="9820"/>
                  </a:cubicBezTo>
                  <a:cubicBezTo>
                    <a:pt x="6133" y="7797"/>
                    <a:pt x="7797" y="6134"/>
                    <a:pt x="9820" y="6134"/>
                  </a:cubicBezTo>
                  <a:close/>
                  <a:moveTo>
                    <a:pt x="9820" y="1"/>
                  </a:moveTo>
                  <a:cubicBezTo>
                    <a:pt x="4405" y="1"/>
                    <a:pt x="1" y="4405"/>
                    <a:pt x="1" y="9820"/>
                  </a:cubicBezTo>
                  <a:cubicBezTo>
                    <a:pt x="1" y="15234"/>
                    <a:pt x="4405" y="19638"/>
                    <a:pt x="9820" y="19638"/>
                  </a:cubicBezTo>
                  <a:cubicBezTo>
                    <a:pt x="15234" y="19638"/>
                    <a:pt x="19638" y="15234"/>
                    <a:pt x="19638" y="9820"/>
                  </a:cubicBezTo>
                  <a:cubicBezTo>
                    <a:pt x="19638" y="4405"/>
                    <a:pt x="15234" y="1"/>
                    <a:pt x="98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41;p21"/>
            <p:cNvSpPr/>
            <p:nvPr/>
          </p:nvSpPr>
          <p:spPr>
            <a:xfrm>
              <a:off x="5412450" y="2602225"/>
              <a:ext cx="490950" cy="490975"/>
            </a:xfrm>
            <a:custGeom>
              <a:avLst/>
              <a:gdLst/>
              <a:ahLst/>
              <a:cxnLst/>
              <a:rect l="l" t="t" r="r" b="b"/>
              <a:pathLst>
                <a:path w="19638" h="19639" extrusionOk="0">
                  <a:moveTo>
                    <a:pt x="9819" y="6134"/>
                  </a:moveTo>
                  <a:cubicBezTo>
                    <a:pt x="11841" y="6134"/>
                    <a:pt x="13505" y="7797"/>
                    <a:pt x="13505" y="9820"/>
                  </a:cubicBezTo>
                  <a:cubicBezTo>
                    <a:pt x="13505" y="11875"/>
                    <a:pt x="11841" y="13506"/>
                    <a:pt x="9819" y="13506"/>
                  </a:cubicBezTo>
                  <a:cubicBezTo>
                    <a:pt x="7764" y="13506"/>
                    <a:pt x="6133" y="11875"/>
                    <a:pt x="6133" y="9820"/>
                  </a:cubicBezTo>
                  <a:cubicBezTo>
                    <a:pt x="6133" y="7797"/>
                    <a:pt x="7764" y="6134"/>
                    <a:pt x="9819" y="6134"/>
                  </a:cubicBezTo>
                  <a:close/>
                  <a:moveTo>
                    <a:pt x="9819" y="1"/>
                  </a:moveTo>
                  <a:cubicBezTo>
                    <a:pt x="4404" y="1"/>
                    <a:pt x="0" y="4405"/>
                    <a:pt x="0" y="9820"/>
                  </a:cubicBezTo>
                  <a:cubicBezTo>
                    <a:pt x="0" y="15234"/>
                    <a:pt x="4404" y="19638"/>
                    <a:pt x="9819" y="19638"/>
                  </a:cubicBezTo>
                  <a:cubicBezTo>
                    <a:pt x="15234" y="19638"/>
                    <a:pt x="19637" y="15234"/>
                    <a:pt x="19637" y="9820"/>
                  </a:cubicBezTo>
                  <a:cubicBezTo>
                    <a:pt x="19637" y="4405"/>
                    <a:pt x="15234" y="1"/>
                    <a:pt x="98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42;p21"/>
            <p:cNvSpPr/>
            <p:nvPr/>
          </p:nvSpPr>
          <p:spPr>
            <a:xfrm>
              <a:off x="1359425" y="575725"/>
              <a:ext cx="490950" cy="490950"/>
            </a:xfrm>
            <a:custGeom>
              <a:avLst/>
              <a:gdLst/>
              <a:ahLst/>
              <a:cxnLst/>
              <a:rect l="l" t="t" r="r" b="b"/>
              <a:pathLst>
                <a:path w="19638" h="19638" extrusionOk="0">
                  <a:moveTo>
                    <a:pt x="9819" y="1"/>
                  </a:moveTo>
                  <a:cubicBezTo>
                    <a:pt x="8123" y="1"/>
                    <a:pt x="6753" y="1371"/>
                    <a:pt x="6753" y="3067"/>
                  </a:cubicBezTo>
                  <a:lnTo>
                    <a:pt x="6753" y="6753"/>
                  </a:lnTo>
                  <a:lnTo>
                    <a:pt x="3067" y="6753"/>
                  </a:lnTo>
                  <a:cubicBezTo>
                    <a:pt x="1370" y="6753"/>
                    <a:pt x="0" y="8123"/>
                    <a:pt x="0" y="9819"/>
                  </a:cubicBezTo>
                  <a:cubicBezTo>
                    <a:pt x="0" y="11515"/>
                    <a:pt x="1370" y="12885"/>
                    <a:pt x="3067" y="12885"/>
                  </a:cubicBezTo>
                  <a:lnTo>
                    <a:pt x="6753" y="12885"/>
                  </a:lnTo>
                  <a:lnTo>
                    <a:pt x="6753" y="16572"/>
                  </a:lnTo>
                  <a:cubicBezTo>
                    <a:pt x="6753" y="18268"/>
                    <a:pt x="8123" y="19638"/>
                    <a:pt x="9819" y="19638"/>
                  </a:cubicBezTo>
                  <a:cubicBezTo>
                    <a:pt x="11515" y="19638"/>
                    <a:pt x="12885" y="18268"/>
                    <a:pt x="12885" y="16572"/>
                  </a:cubicBezTo>
                  <a:lnTo>
                    <a:pt x="12885" y="12885"/>
                  </a:lnTo>
                  <a:lnTo>
                    <a:pt x="16571" y="12885"/>
                  </a:lnTo>
                  <a:cubicBezTo>
                    <a:pt x="18267" y="12885"/>
                    <a:pt x="19637" y="11515"/>
                    <a:pt x="19637" y="9819"/>
                  </a:cubicBezTo>
                  <a:cubicBezTo>
                    <a:pt x="19637" y="8123"/>
                    <a:pt x="18267" y="6753"/>
                    <a:pt x="16571" y="6753"/>
                  </a:cubicBezTo>
                  <a:lnTo>
                    <a:pt x="12885" y="6753"/>
                  </a:lnTo>
                  <a:lnTo>
                    <a:pt x="12885" y="3067"/>
                  </a:lnTo>
                  <a:cubicBezTo>
                    <a:pt x="12885" y="1371"/>
                    <a:pt x="11515" y="1"/>
                    <a:pt x="98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43;p21"/>
            <p:cNvSpPr/>
            <p:nvPr/>
          </p:nvSpPr>
          <p:spPr>
            <a:xfrm>
              <a:off x="5750050" y="575725"/>
              <a:ext cx="490950" cy="490950"/>
            </a:xfrm>
            <a:custGeom>
              <a:avLst/>
              <a:gdLst/>
              <a:ahLst/>
              <a:cxnLst/>
              <a:rect l="l" t="t" r="r" b="b"/>
              <a:pathLst>
                <a:path w="19638" h="19638" extrusionOk="0">
                  <a:moveTo>
                    <a:pt x="9819" y="1"/>
                  </a:moveTo>
                  <a:cubicBezTo>
                    <a:pt x="8123" y="1"/>
                    <a:pt x="6753" y="1371"/>
                    <a:pt x="6753" y="3067"/>
                  </a:cubicBezTo>
                  <a:lnTo>
                    <a:pt x="6753" y="6753"/>
                  </a:lnTo>
                  <a:lnTo>
                    <a:pt x="3067" y="6753"/>
                  </a:lnTo>
                  <a:cubicBezTo>
                    <a:pt x="1371" y="6753"/>
                    <a:pt x="1" y="8123"/>
                    <a:pt x="1" y="9819"/>
                  </a:cubicBezTo>
                  <a:cubicBezTo>
                    <a:pt x="1" y="11515"/>
                    <a:pt x="1371" y="12885"/>
                    <a:pt x="3067" y="12885"/>
                  </a:cubicBezTo>
                  <a:lnTo>
                    <a:pt x="6753" y="12885"/>
                  </a:lnTo>
                  <a:lnTo>
                    <a:pt x="6753" y="16572"/>
                  </a:lnTo>
                  <a:cubicBezTo>
                    <a:pt x="6753" y="18268"/>
                    <a:pt x="8123" y="19638"/>
                    <a:pt x="9819" y="19638"/>
                  </a:cubicBezTo>
                  <a:cubicBezTo>
                    <a:pt x="11515" y="19638"/>
                    <a:pt x="12886" y="18268"/>
                    <a:pt x="12886" y="16572"/>
                  </a:cubicBezTo>
                  <a:lnTo>
                    <a:pt x="12886" y="12885"/>
                  </a:lnTo>
                  <a:lnTo>
                    <a:pt x="16572" y="12885"/>
                  </a:lnTo>
                  <a:cubicBezTo>
                    <a:pt x="18268" y="12885"/>
                    <a:pt x="19638" y="11515"/>
                    <a:pt x="19638" y="9819"/>
                  </a:cubicBezTo>
                  <a:cubicBezTo>
                    <a:pt x="19638" y="8123"/>
                    <a:pt x="18268" y="6753"/>
                    <a:pt x="16572" y="6753"/>
                  </a:cubicBezTo>
                  <a:lnTo>
                    <a:pt x="12886" y="6753"/>
                  </a:lnTo>
                  <a:lnTo>
                    <a:pt x="12886" y="3067"/>
                  </a:lnTo>
                  <a:cubicBezTo>
                    <a:pt x="12886" y="1371"/>
                    <a:pt x="11515" y="1"/>
                    <a:pt x="98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44;p21"/>
            <p:cNvSpPr/>
            <p:nvPr/>
          </p:nvSpPr>
          <p:spPr>
            <a:xfrm>
              <a:off x="3493575" y="2475800"/>
              <a:ext cx="613275" cy="279775"/>
            </a:xfrm>
            <a:custGeom>
              <a:avLst/>
              <a:gdLst/>
              <a:ahLst/>
              <a:cxnLst/>
              <a:rect l="l" t="t" r="r" b="b"/>
              <a:pathLst>
                <a:path w="24531" h="11191" extrusionOk="0">
                  <a:moveTo>
                    <a:pt x="3468" y="0"/>
                  </a:moveTo>
                  <a:cubicBezTo>
                    <a:pt x="2956" y="0"/>
                    <a:pt x="2436" y="128"/>
                    <a:pt x="1958" y="393"/>
                  </a:cubicBezTo>
                  <a:cubicBezTo>
                    <a:pt x="490" y="1241"/>
                    <a:pt x="1" y="3133"/>
                    <a:pt x="849" y="4601"/>
                  </a:cubicBezTo>
                  <a:cubicBezTo>
                    <a:pt x="3197" y="8646"/>
                    <a:pt x="7568" y="11191"/>
                    <a:pt x="12266" y="11191"/>
                  </a:cubicBezTo>
                  <a:cubicBezTo>
                    <a:pt x="16963" y="11191"/>
                    <a:pt x="21334" y="8646"/>
                    <a:pt x="23683" y="4601"/>
                  </a:cubicBezTo>
                  <a:cubicBezTo>
                    <a:pt x="24531" y="3133"/>
                    <a:pt x="24041" y="1241"/>
                    <a:pt x="22573" y="426"/>
                  </a:cubicBezTo>
                  <a:cubicBezTo>
                    <a:pt x="22086" y="145"/>
                    <a:pt x="21556" y="10"/>
                    <a:pt x="21034" y="10"/>
                  </a:cubicBezTo>
                  <a:cubicBezTo>
                    <a:pt x="19983" y="10"/>
                    <a:pt x="18965" y="554"/>
                    <a:pt x="18398" y="1535"/>
                  </a:cubicBezTo>
                  <a:cubicBezTo>
                    <a:pt x="17126" y="3721"/>
                    <a:pt x="14777" y="5058"/>
                    <a:pt x="12266" y="5058"/>
                  </a:cubicBezTo>
                  <a:cubicBezTo>
                    <a:pt x="9754" y="5058"/>
                    <a:pt x="7405" y="3721"/>
                    <a:pt x="6133" y="1535"/>
                  </a:cubicBezTo>
                  <a:cubicBezTo>
                    <a:pt x="5561" y="545"/>
                    <a:pt x="4530" y="0"/>
                    <a:pt x="34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45;p21"/>
            <p:cNvSpPr/>
            <p:nvPr/>
          </p:nvSpPr>
          <p:spPr>
            <a:xfrm>
              <a:off x="1190625" y="238125"/>
              <a:ext cx="5219200" cy="5219200"/>
            </a:xfrm>
            <a:custGeom>
              <a:avLst/>
              <a:gdLst/>
              <a:ahLst/>
              <a:cxnLst/>
              <a:rect l="l" t="t" r="r" b="b"/>
              <a:pathLst>
                <a:path w="208768" h="208768" extrusionOk="0">
                  <a:moveTo>
                    <a:pt x="54051" y="39894"/>
                  </a:moveTo>
                  <a:lnTo>
                    <a:pt x="54051" y="40971"/>
                  </a:lnTo>
                  <a:cubicBezTo>
                    <a:pt x="51017" y="41884"/>
                    <a:pt x="48636" y="44265"/>
                    <a:pt x="47723" y="47299"/>
                  </a:cubicBezTo>
                  <a:lnTo>
                    <a:pt x="36828" y="47299"/>
                  </a:lnTo>
                  <a:cubicBezTo>
                    <a:pt x="34805" y="47299"/>
                    <a:pt x="33142" y="45635"/>
                    <a:pt x="33142" y="43580"/>
                  </a:cubicBezTo>
                  <a:cubicBezTo>
                    <a:pt x="33142" y="41558"/>
                    <a:pt x="34805" y="39894"/>
                    <a:pt x="36828" y="39894"/>
                  </a:cubicBezTo>
                  <a:close/>
                  <a:moveTo>
                    <a:pt x="104384" y="39894"/>
                  </a:moveTo>
                  <a:cubicBezTo>
                    <a:pt x="106406" y="39894"/>
                    <a:pt x="108070" y="41558"/>
                    <a:pt x="108070" y="43580"/>
                  </a:cubicBezTo>
                  <a:lnTo>
                    <a:pt x="108070" y="47299"/>
                  </a:lnTo>
                  <a:lnTo>
                    <a:pt x="100698" y="47299"/>
                  </a:lnTo>
                  <a:lnTo>
                    <a:pt x="100698" y="43580"/>
                  </a:lnTo>
                  <a:cubicBezTo>
                    <a:pt x="100698" y="41558"/>
                    <a:pt x="102329" y="39894"/>
                    <a:pt x="104384" y="39894"/>
                  </a:cubicBezTo>
                  <a:close/>
                  <a:moveTo>
                    <a:pt x="117888" y="19637"/>
                  </a:moveTo>
                  <a:cubicBezTo>
                    <a:pt x="127381" y="19637"/>
                    <a:pt x="135111" y="27335"/>
                    <a:pt x="135111" y="36828"/>
                  </a:cubicBezTo>
                  <a:lnTo>
                    <a:pt x="135111" y="47299"/>
                  </a:lnTo>
                  <a:lnTo>
                    <a:pt x="114202" y="47299"/>
                  </a:lnTo>
                  <a:lnTo>
                    <a:pt x="114202" y="43580"/>
                  </a:lnTo>
                  <a:cubicBezTo>
                    <a:pt x="114202" y="38165"/>
                    <a:pt x="109798" y="33762"/>
                    <a:pt x="104384" y="33762"/>
                  </a:cubicBezTo>
                  <a:cubicBezTo>
                    <a:pt x="98969" y="33762"/>
                    <a:pt x="94565" y="38165"/>
                    <a:pt x="94565" y="43580"/>
                  </a:cubicBezTo>
                  <a:lnTo>
                    <a:pt x="94565" y="47299"/>
                  </a:lnTo>
                  <a:lnTo>
                    <a:pt x="73656" y="47299"/>
                  </a:lnTo>
                  <a:lnTo>
                    <a:pt x="73656" y="36828"/>
                  </a:lnTo>
                  <a:cubicBezTo>
                    <a:pt x="73656" y="27335"/>
                    <a:pt x="81387" y="19637"/>
                    <a:pt x="90879" y="19637"/>
                  </a:cubicBezTo>
                  <a:close/>
                  <a:moveTo>
                    <a:pt x="135111" y="53399"/>
                  </a:moveTo>
                  <a:lnTo>
                    <a:pt x="135111" y="74308"/>
                  </a:lnTo>
                  <a:lnTo>
                    <a:pt x="117301" y="74308"/>
                  </a:lnTo>
                  <a:cubicBezTo>
                    <a:pt x="116322" y="74308"/>
                    <a:pt x="115409" y="73917"/>
                    <a:pt x="114691" y="73232"/>
                  </a:cubicBezTo>
                  <a:lnTo>
                    <a:pt x="111332" y="69839"/>
                  </a:lnTo>
                  <a:cubicBezTo>
                    <a:pt x="109407" y="67947"/>
                    <a:pt x="106895" y="66969"/>
                    <a:pt x="104384" y="66969"/>
                  </a:cubicBezTo>
                  <a:cubicBezTo>
                    <a:pt x="101872" y="66969"/>
                    <a:pt x="99360" y="67947"/>
                    <a:pt x="97436" y="69839"/>
                  </a:cubicBezTo>
                  <a:lnTo>
                    <a:pt x="94076" y="73232"/>
                  </a:lnTo>
                  <a:cubicBezTo>
                    <a:pt x="93358" y="73917"/>
                    <a:pt x="92445" y="74308"/>
                    <a:pt x="91466" y="74308"/>
                  </a:cubicBezTo>
                  <a:lnTo>
                    <a:pt x="73656" y="74308"/>
                  </a:lnTo>
                  <a:lnTo>
                    <a:pt x="73656" y="53399"/>
                  </a:lnTo>
                  <a:close/>
                  <a:moveTo>
                    <a:pt x="67556" y="46646"/>
                  </a:moveTo>
                  <a:lnTo>
                    <a:pt x="67556" y="81060"/>
                  </a:lnTo>
                  <a:lnTo>
                    <a:pt x="56856" y="81060"/>
                  </a:lnTo>
                  <a:cubicBezTo>
                    <a:pt x="54964" y="81060"/>
                    <a:pt x="53399" y="79495"/>
                    <a:pt x="53399" y="77603"/>
                  </a:cubicBezTo>
                  <a:lnTo>
                    <a:pt x="53399" y="50104"/>
                  </a:lnTo>
                  <a:cubicBezTo>
                    <a:pt x="53399" y="48212"/>
                    <a:pt x="54964" y="46646"/>
                    <a:pt x="56856" y="46646"/>
                  </a:cubicBezTo>
                  <a:close/>
                  <a:moveTo>
                    <a:pt x="151911" y="46646"/>
                  </a:moveTo>
                  <a:cubicBezTo>
                    <a:pt x="153803" y="46646"/>
                    <a:pt x="155368" y="48212"/>
                    <a:pt x="155368" y="50104"/>
                  </a:cubicBezTo>
                  <a:lnTo>
                    <a:pt x="155368" y="77603"/>
                  </a:lnTo>
                  <a:cubicBezTo>
                    <a:pt x="155368" y="79495"/>
                    <a:pt x="153803" y="81060"/>
                    <a:pt x="151911" y="81060"/>
                  </a:cubicBezTo>
                  <a:lnTo>
                    <a:pt x="141211" y="81060"/>
                  </a:lnTo>
                  <a:lnTo>
                    <a:pt x="141211" y="46646"/>
                  </a:lnTo>
                  <a:close/>
                  <a:moveTo>
                    <a:pt x="104384" y="73101"/>
                  </a:moveTo>
                  <a:cubicBezTo>
                    <a:pt x="105362" y="73101"/>
                    <a:pt x="106308" y="73460"/>
                    <a:pt x="106993" y="74178"/>
                  </a:cubicBezTo>
                  <a:lnTo>
                    <a:pt x="110386" y="77537"/>
                  </a:lnTo>
                  <a:cubicBezTo>
                    <a:pt x="112212" y="79397"/>
                    <a:pt x="114691" y="80408"/>
                    <a:pt x="117301" y="80408"/>
                  </a:cubicBezTo>
                  <a:lnTo>
                    <a:pt x="135111" y="80408"/>
                  </a:lnTo>
                  <a:lnTo>
                    <a:pt x="135111" y="84127"/>
                  </a:lnTo>
                  <a:cubicBezTo>
                    <a:pt x="135111" y="101056"/>
                    <a:pt x="121313" y="114822"/>
                    <a:pt x="104384" y="114822"/>
                  </a:cubicBezTo>
                  <a:cubicBezTo>
                    <a:pt x="87454" y="114822"/>
                    <a:pt x="73656" y="101056"/>
                    <a:pt x="73656" y="84127"/>
                  </a:cubicBezTo>
                  <a:lnTo>
                    <a:pt x="73656" y="80408"/>
                  </a:lnTo>
                  <a:lnTo>
                    <a:pt x="91466" y="80408"/>
                  </a:lnTo>
                  <a:cubicBezTo>
                    <a:pt x="94076" y="80408"/>
                    <a:pt x="96522" y="79397"/>
                    <a:pt x="98382" y="77537"/>
                  </a:cubicBezTo>
                  <a:lnTo>
                    <a:pt x="101774" y="74178"/>
                  </a:lnTo>
                  <a:cubicBezTo>
                    <a:pt x="102459" y="73460"/>
                    <a:pt x="103405" y="73101"/>
                    <a:pt x="104384" y="73101"/>
                  </a:cubicBezTo>
                  <a:close/>
                  <a:moveTo>
                    <a:pt x="114822" y="119454"/>
                  </a:moveTo>
                  <a:lnTo>
                    <a:pt x="114822" y="124641"/>
                  </a:lnTo>
                  <a:cubicBezTo>
                    <a:pt x="114822" y="130414"/>
                    <a:pt x="110157" y="135111"/>
                    <a:pt x="104384" y="135111"/>
                  </a:cubicBezTo>
                  <a:cubicBezTo>
                    <a:pt x="98610" y="135111"/>
                    <a:pt x="93945" y="130414"/>
                    <a:pt x="93945" y="124641"/>
                  </a:cubicBezTo>
                  <a:lnTo>
                    <a:pt x="93945" y="119454"/>
                  </a:lnTo>
                  <a:cubicBezTo>
                    <a:pt x="97240" y="120433"/>
                    <a:pt x="100763" y="120954"/>
                    <a:pt x="104384" y="120954"/>
                  </a:cubicBezTo>
                  <a:cubicBezTo>
                    <a:pt x="108004" y="120954"/>
                    <a:pt x="111527" y="120433"/>
                    <a:pt x="114822" y="119454"/>
                  </a:cubicBezTo>
                  <a:close/>
                  <a:moveTo>
                    <a:pt x="50332" y="154716"/>
                  </a:moveTo>
                  <a:cubicBezTo>
                    <a:pt x="52388" y="154716"/>
                    <a:pt x="54051" y="156380"/>
                    <a:pt x="54051" y="158435"/>
                  </a:cubicBezTo>
                  <a:lnTo>
                    <a:pt x="54051" y="162121"/>
                  </a:lnTo>
                  <a:lnTo>
                    <a:pt x="33142" y="162121"/>
                  </a:lnTo>
                  <a:lnTo>
                    <a:pt x="33142" y="158435"/>
                  </a:lnTo>
                  <a:cubicBezTo>
                    <a:pt x="33142" y="156380"/>
                    <a:pt x="34805" y="154716"/>
                    <a:pt x="36828" y="154716"/>
                  </a:cubicBezTo>
                  <a:close/>
                  <a:moveTo>
                    <a:pt x="138145" y="127707"/>
                  </a:moveTo>
                  <a:cubicBezTo>
                    <a:pt x="150345" y="127707"/>
                    <a:pt x="160424" y="136840"/>
                    <a:pt x="161925" y="148616"/>
                  </a:cubicBezTo>
                  <a:lnTo>
                    <a:pt x="158435" y="148616"/>
                  </a:lnTo>
                  <a:cubicBezTo>
                    <a:pt x="153020" y="148616"/>
                    <a:pt x="148616" y="153020"/>
                    <a:pt x="148616" y="158435"/>
                  </a:cubicBezTo>
                  <a:lnTo>
                    <a:pt x="148616" y="162121"/>
                  </a:lnTo>
                  <a:lnTo>
                    <a:pt x="107450" y="162121"/>
                  </a:lnTo>
                  <a:lnTo>
                    <a:pt x="107450" y="161795"/>
                  </a:lnTo>
                  <a:cubicBezTo>
                    <a:pt x="107450" y="160098"/>
                    <a:pt x="106080" y="158728"/>
                    <a:pt x="104384" y="158728"/>
                  </a:cubicBezTo>
                  <a:cubicBezTo>
                    <a:pt x="102687" y="158728"/>
                    <a:pt x="101317" y="160098"/>
                    <a:pt x="101317" y="161795"/>
                  </a:cubicBezTo>
                  <a:lnTo>
                    <a:pt x="101317" y="162121"/>
                  </a:lnTo>
                  <a:lnTo>
                    <a:pt x="93945" y="162121"/>
                  </a:lnTo>
                  <a:lnTo>
                    <a:pt x="93945" y="161795"/>
                  </a:lnTo>
                  <a:cubicBezTo>
                    <a:pt x="93945" y="160098"/>
                    <a:pt x="92575" y="158728"/>
                    <a:pt x="90879" y="158728"/>
                  </a:cubicBezTo>
                  <a:cubicBezTo>
                    <a:pt x="89183" y="158728"/>
                    <a:pt x="87813" y="160098"/>
                    <a:pt x="87813" y="161795"/>
                  </a:cubicBezTo>
                  <a:lnTo>
                    <a:pt x="87813" y="162121"/>
                  </a:lnTo>
                  <a:lnTo>
                    <a:pt x="60151" y="162121"/>
                  </a:lnTo>
                  <a:lnTo>
                    <a:pt x="60151" y="158435"/>
                  </a:lnTo>
                  <a:cubicBezTo>
                    <a:pt x="60151" y="153020"/>
                    <a:pt x="55747" y="148616"/>
                    <a:pt x="50332" y="148616"/>
                  </a:cubicBezTo>
                  <a:lnTo>
                    <a:pt x="46842" y="148616"/>
                  </a:lnTo>
                  <a:cubicBezTo>
                    <a:pt x="48343" y="136840"/>
                    <a:pt x="58422" y="127707"/>
                    <a:pt x="70622" y="127707"/>
                  </a:cubicBezTo>
                  <a:lnTo>
                    <a:pt x="88106" y="127707"/>
                  </a:lnTo>
                  <a:cubicBezTo>
                    <a:pt x="89542" y="135372"/>
                    <a:pt x="96294" y="141211"/>
                    <a:pt x="104384" y="141211"/>
                  </a:cubicBezTo>
                  <a:cubicBezTo>
                    <a:pt x="112473" y="141211"/>
                    <a:pt x="119226" y="135372"/>
                    <a:pt x="120661" y="127707"/>
                  </a:cubicBezTo>
                  <a:close/>
                  <a:moveTo>
                    <a:pt x="171939" y="154716"/>
                  </a:moveTo>
                  <a:cubicBezTo>
                    <a:pt x="173962" y="154716"/>
                    <a:pt x="175625" y="156380"/>
                    <a:pt x="175625" y="158435"/>
                  </a:cubicBezTo>
                  <a:lnTo>
                    <a:pt x="175625" y="162121"/>
                  </a:lnTo>
                  <a:lnTo>
                    <a:pt x="154716" y="162121"/>
                  </a:lnTo>
                  <a:lnTo>
                    <a:pt x="154716" y="158435"/>
                  </a:lnTo>
                  <a:cubicBezTo>
                    <a:pt x="154716" y="156380"/>
                    <a:pt x="156380" y="154716"/>
                    <a:pt x="158435" y="154716"/>
                  </a:cubicBezTo>
                  <a:close/>
                  <a:moveTo>
                    <a:pt x="74308" y="168221"/>
                  </a:moveTo>
                  <a:lnTo>
                    <a:pt x="74308" y="189130"/>
                  </a:lnTo>
                  <a:lnTo>
                    <a:pt x="66479" y="189130"/>
                  </a:lnTo>
                  <a:cubicBezTo>
                    <a:pt x="65272" y="185248"/>
                    <a:pt x="61619" y="182378"/>
                    <a:pt x="57313" y="182378"/>
                  </a:cubicBezTo>
                  <a:lnTo>
                    <a:pt x="56856" y="182378"/>
                  </a:lnTo>
                  <a:cubicBezTo>
                    <a:pt x="52583" y="182378"/>
                    <a:pt x="48930" y="185248"/>
                    <a:pt x="47723" y="189130"/>
                  </a:cubicBezTo>
                  <a:lnTo>
                    <a:pt x="19637" y="189130"/>
                  </a:lnTo>
                  <a:lnTo>
                    <a:pt x="19637" y="171939"/>
                  </a:lnTo>
                  <a:cubicBezTo>
                    <a:pt x="19637" y="169884"/>
                    <a:pt x="21268" y="168221"/>
                    <a:pt x="23323" y="168221"/>
                  </a:cubicBezTo>
                  <a:close/>
                  <a:moveTo>
                    <a:pt x="128359" y="168221"/>
                  </a:moveTo>
                  <a:lnTo>
                    <a:pt x="128359" y="189130"/>
                  </a:lnTo>
                  <a:lnTo>
                    <a:pt x="80408" y="189130"/>
                  </a:lnTo>
                  <a:lnTo>
                    <a:pt x="80408" y="168221"/>
                  </a:lnTo>
                  <a:close/>
                  <a:moveTo>
                    <a:pt x="185444" y="168221"/>
                  </a:moveTo>
                  <a:cubicBezTo>
                    <a:pt x="187466" y="168221"/>
                    <a:pt x="189130" y="169884"/>
                    <a:pt x="189130" y="171939"/>
                  </a:cubicBezTo>
                  <a:lnTo>
                    <a:pt x="189130" y="189130"/>
                  </a:lnTo>
                  <a:lnTo>
                    <a:pt x="134459" y="189130"/>
                  </a:lnTo>
                  <a:lnTo>
                    <a:pt x="134459" y="168221"/>
                  </a:lnTo>
                  <a:close/>
                  <a:moveTo>
                    <a:pt x="57313" y="188510"/>
                  </a:moveTo>
                  <a:cubicBezTo>
                    <a:pt x="59238" y="188510"/>
                    <a:pt x="60803" y="190043"/>
                    <a:pt x="60803" y="191968"/>
                  </a:cubicBezTo>
                  <a:lnTo>
                    <a:pt x="60803" y="202667"/>
                  </a:lnTo>
                  <a:lnTo>
                    <a:pt x="53399" y="202667"/>
                  </a:lnTo>
                  <a:lnTo>
                    <a:pt x="53399" y="191968"/>
                  </a:lnTo>
                  <a:cubicBezTo>
                    <a:pt x="53399" y="190043"/>
                    <a:pt x="54964" y="188510"/>
                    <a:pt x="56856" y="188510"/>
                  </a:cubicBezTo>
                  <a:close/>
                  <a:moveTo>
                    <a:pt x="202341" y="195263"/>
                  </a:moveTo>
                  <a:cubicBezTo>
                    <a:pt x="202504" y="195263"/>
                    <a:pt x="202635" y="195393"/>
                    <a:pt x="202635" y="195589"/>
                  </a:cubicBezTo>
                  <a:lnTo>
                    <a:pt x="202635" y="202341"/>
                  </a:lnTo>
                  <a:cubicBezTo>
                    <a:pt x="202635" y="202504"/>
                    <a:pt x="202504" y="202667"/>
                    <a:pt x="202341" y="202667"/>
                  </a:cubicBezTo>
                  <a:lnTo>
                    <a:pt x="66903" y="202667"/>
                  </a:lnTo>
                  <a:lnTo>
                    <a:pt x="66903" y="195263"/>
                  </a:lnTo>
                  <a:close/>
                  <a:moveTo>
                    <a:pt x="90879" y="0"/>
                  </a:moveTo>
                  <a:cubicBezTo>
                    <a:pt x="83833" y="0"/>
                    <a:pt x="77016" y="1990"/>
                    <a:pt x="71111" y="5741"/>
                  </a:cubicBezTo>
                  <a:cubicBezTo>
                    <a:pt x="69676" y="6654"/>
                    <a:pt x="69285" y="8546"/>
                    <a:pt x="70165" y="9949"/>
                  </a:cubicBezTo>
                  <a:cubicBezTo>
                    <a:pt x="70753" y="10872"/>
                    <a:pt x="71744" y="11377"/>
                    <a:pt x="72759" y="11377"/>
                  </a:cubicBezTo>
                  <a:cubicBezTo>
                    <a:pt x="73323" y="11377"/>
                    <a:pt x="73894" y="11221"/>
                    <a:pt x="74406" y="10895"/>
                  </a:cubicBezTo>
                  <a:cubicBezTo>
                    <a:pt x="79332" y="7764"/>
                    <a:pt x="85007" y="6133"/>
                    <a:pt x="90879" y="6133"/>
                  </a:cubicBezTo>
                  <a:lnTo>
                    <a:pt x="117888" y="6133"/>
                  </a:lnTo>
                  <a:cubicBezTo>
                    <a:pt x="134818" y="6133"/>
                    <a:pt x="148616" y="19898"/>
                    <a:pt x="148616" y="36828"/>
                  </a:cubicBezTo>
                  <a:lnTo>
                    <a:pt x="148616" y="40546"/>
                  </a:lnTo>
                  <a:lnTo>
                    <a:pt x="141211" y="40546"/>
                  </a:lnTo>
                  <a:lnTo>
                    <a:pt x="141211" y="36828"/>
                  </a:lnTo>
                  <a:cubicBezTo>
                    <a:pt x="141211" y="23976"/>
                    <a:pt x="130740" y="13505"/>
                    <a:pt x="117888" y="13505"/>
                  </a:cubicBezTo>
                  <a:lnTo>
                    <a:pt x="90879" y="13505"/>
                  </a:lnTo>
                  <a:cubicBezTo>
                    <a:pt x="78027" y="13505"/>
                    <a:pt x="67556" y="23976"/>
                    <a:pt x="67556" y="36828"/>
                  </a:cubicBezTo>
                  <a:lnTo>
                    <a:pt x="67556" y="40546"/>
                  </a:lnTo>
                  <a:lnTo>
                    <a:pt x="60151" y="40546"/>
                  </a:lnTo>
                  <a:lnTo>
                    <a:pt x="60151" y="36828"/>
                  </a:lnTo>
                  <a:cubicBezTo>
                    <a:pt x="60151" y="30141"/>
                    <a:pt x="62271" y="23813"/>
                    <a:pt x="66251" y="18463"/>
                  </a:cubicBezTo>
                  <a:cubicBezTo>
                    <a:pt x="67262" y="17125"/>
                    <a:pt x="66969" y="15201"/>
                    <a:pt x="65631" y="14190"/>
                  </a:cubicBezTo>
                  <a:cubicBezTo>
                    <a:pt x="65078" y="13781"/>
                    <a:pt x="64440" y="13586"/>
                    <a:pt x="63809" y="13586"/>
                  </a:cubicBezTo>
                  <a:cubicBezTo>
                    <a:pt x="62877" y="13586"/>
                    <a:pt x="61961" y="14012"/>
                    <a:pt x="61358" y="14809"/>
                  </a:cubicBezTo>
                  <a:cubicBezTo>
                    <a:pt x="57183" y="20387"/>
                    <a:pt x="54736" y="26879"/>
                    <a:pt x="54149" y="33762"/>
                  </a:cubicBezTo>
                  <a:lnTo>
                    <a:pt x="36828" y="33762"/>
                  </a:lnTo>
                  <a:cubicBezTo>
                    <a:pt x="31413" y="33762"/>
                    <a:pt x="27009" y="38165"/>
                    <a:pt x="27009" y="43580"/>
                  </a:cubicBezTo>
                  <a:cubicBezTo>
                    <a:pt x="27009" y="48995"/>
                    <a:pt x="31413" y="53399"/>
                    <a:pt x="36828" y="53399"/>
                  </a:cubicBezTo>
                  <a:lnTo>
                    <a:pt x="47299" y="53399"/>
                  </a:lnTo>
                  <a:lnTo>
                    <a:pt x="47299" y="77603"/>
                  </a:lnTo>
                  <a:cubicBezTo>
                    <a:pt x="47299" y="82887"/>
                    <a:pt x="51572" y="87193"/>
                    <a:pt x="56856" y="87193"/>
                  </a:cubicBezTo>
                  <a:lnTo>
                    <a:pt x="67686" y="87193"/>
                  </a:lnTo>
                  <a:cubicBezTo>
                    <a:pt x="68763" y="100241"/>
                    <a:pt x="76657" y="111364"/>
                    <a:pt x="87813" y="117007"/>
                  </a:cubicBezTo>
                  <a:lnTo>
                    <a:pt x="87813" y="121574"/>
                  </a:lnTo>
                  <a:lnTo>
                    <a:pt x="70622" y="121574"/>
                  </a:lnTo>
                  <a:cubicBezTo>
                    <a:pt x="55062" y="121574"/>
                    <a:pt x="42210" y="133448"/>
                    <a:pt x="40677" y="148616"/>
                  </a:cubicBezTo>
                  <a:lnTo>
                    <a:pt x="36828" y="148616"/>
                  </a:lnTo>
                  <a:cubicBezTo>
                    <a:pt x="31413" y="148616"/>
                    <a:pt x="27009" y="153020"/>
                    <a:pt x="27009" y="158435"/>
                  </a:cubicBezTo>
                  <a:lnTo>
                    <a:pt x="27009" y="162121"/>
                  </a:lnTo>
                  <a:lnTo>
                    <a:pt x="23323" y="162121"/>
                  </a:lnTo>
                  <a:cubicBezTo>
                    <a:pt x="17908" y="162121"/>
                    <a:pt x="13505" y="166524"/>
                    <a:pt x="13505" y="171939"/>
                  </a:cubicBezTo>
                  <a:lnTo>
                    <a:pt x="13505" y="189130"/>
                  </a:lnTo>
                  <a:lnTo>
                    <a:pt x="6426" y="189130"/>
                  </a:lnTo>
                  <a:cubicBezTo>
                    <a:pt x="2903" y="189130"/>
                    <a:pt x="0" y="192033"/>
                    <a:pt x="0" y="195589"/>
                  </a:cubicBezTo>
                  <a:lnTo>
                    <a:pt x="0" y="202341"/>
                  </a:lnTo>
                  <a:cubicBezTo>
                    <a:pt x="0" y="205897"/>
                    <a:pt x="2903" y="208767"/>
                    <a:pt x="6426" y="208767"/>
                  </a:cubicBezTo>
                  <a:lnTo>
                    <a:pt x="23976" y="208767"/>
                  </a:lnTo>
                  <a:cubicBezTo>
                    <a:pt x="25639" y="208767"/>
                    <a:pt x="27009" y="207397"/>
                    <a:pt x="27009" y="205701"/>
                  </a:cubicBezTo>
                  <a:cubicBezTo>
                    <a:pt x="27009" y="204005"/>
                    <a:pt x="25639" y="202667"/>
                    <a:pt x="23976" y="202667"/>
                  </a:cubicBezTo>
                  <a:lnTo>
                    <a:pt x="6426" y="202667"/>
                  </a:lnTo>
                  <a:cubicBezTo>
                    <a:pt x="6263" y="202667"/>
                    <a:pt x="6100" y="202504"/>
                    <a:pt x="6100" y="202341"/>
                  </a:cubicBezTo>
                  <a:lnTo>
                    <a:pt x="6100" y="195589"/>
                  </a:lnTo>
                  <a:cubicBezTo>
                    <a:pt x="6100" y="195393"/>
                    <a:pt x="6263" y="195263"/>
                    <a:pt x="6426" y="195263"/>
                  </a:cubicBezTo>
                  <a:lnTo>
                    <a:pt x="47299" y="195263"/>
                  </a:lnTo>
                  <a:lnTo>
                    <a:pt x="47299" y="202667"/>
                  </a:lnTo>
                  <a:lnTo>
                    <a:pt x="36208" y="202667"/>
                  </a:lnTo>
                  <a:cubicBezTo>
                    <a:pt x="34512" y="202667"/>
                    <a:pt x="33142" y="204005"/>
                    <a:pt x="33142" y="205701"/>
                  </a:cubicBezTo>
                  <a:cubicBezTo>
                    <a:pt x="33142" y="207397"/>
                    <a:pt x="34512" y="208767"/>
                    <a:pt x="36208" y="208767"/>
                  </a:cubicBezTo>
                  <a:lnTo>
                    <a:pt x="202341" y="208767"/>
                  </a:lnTo>
                  <a:cubicBezTo>
                    <a:pt x="205897" y="208767"/>
                    <a:pt x="208767" y="205897"/>
                    <a:pt x="208767" y="202341"/>
                  </a:cubicBezTo>
                  <a:lnTo>
                    <a:pt x="208767" y="195589"/>
                  </a:lnTo>
                  <a:cubicBezTo>
                    <a:pt x="208767" y="192033"/>
                    <a:pt x="205897" y="189130"/>
                    <a:pt x="202341" y="189130"/>
                  </a:cubicBezTo>
                  <a:lnTo>
                    <a:pt x="195263" y="189130"/>
                  </a:lnTo>
                  <a:lnTo>
                    <a:pt x="195263" y="171939"/>
                  </a:lnTo>
                  <a:cubicBezTo>
                    <a:pt x="195263" y="166524"/>
                    <a:pt x="190859" y="162121"/>
                    <a:pt x="185444" y="162121"/>
                  </a:cubicBezTo>
                  <a:lnTo>
                    <a:pt x="181758" y="162121"/>
                  </a:lnTo>
                  <a:lnTo>
                    <a:pt x="181758" y="158435"/>
                  </a:lnTo>
                  <a:cubicBezTo>
                    <a:pt x="181758" y="153020"/>
                    <a:pt x="177354" y="148616"/>
                    <a:pt x="171939" y="148616"/>
                  </a:cubicBezTo>
                  <a:lnTo>
                    <a:pt x="168090" y="148616"/>
                  </a:lnTo>
                  <a:cubicBezTo>
                    <a:pt x="166557" y="133448"/>
                    <a:pt x="153705" y="121607"/>
                    <a:pt x="138145" y="121607"/>
                  </a:cubicBezTo>
                  <a:lnTo>
                    <a:pt x="120954" y="121607"/>
                  </a:lnTo>
                  <a:lnTo>
                    <a:pt x="120954" y="117007"/>
                  </a:lnTo>
                  <a:cubicBezTo>
                    <a:pt x="132110" y="111364"/>
                    <a:pt x="140004" y="100241"/>
                    <a:pt x="141081" y="87193"/>
                  </a:cubicBezTo>
                  <a:lnTo>
                    <a:pt x="151911" y="87193"/>
                  </a:lnTo>
                  <a:cubicBezTo>
                    <a:pt x="157195" y="87193"/>
                    <a:pt x="161468" y="82887"/>
                    <a:pt x="161468" y="77603"/>
                  </a:cubicBezTo>
                  <a:lnTo>
                    <a:pt x="161468" y="50104"/>
                  </a:lnTo>
                  <a:cubicBezTo>
                    <a:pt x="161468" y="45798"/>
                    <a:pt x="158630" y="42177"/>
                    <a:pt x="154716" y="40971"/>
                  </a:cubicBezTo>
                  <a:lnTo>
                    <a:pt x="154716" y="36828"/>
                  </a:lnTo>
                  <a:cubicBezTo>
                    <a:pt x="154716" y="16538"/>
                    <a:pt x="138210" y="0"/>
                    <a:pt x="1178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a:t>
            </a:fld>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9"/>
        <p:cNvGrpSpPr/>
        <p:nvPr/>
      </p:nvGrpSpPr>
      <p:grpSpPr>
        <a:xfrm>
          <a:off x="0" y="0"/>
          <a:ext cx="0" cy="0"/>
          <a:chOff x="0" y="0"/>
          <a:chExt cx="0" cy="0"/>
        </a:xfrm>
      </p:grpSpPr>
      <p:grpSp>
        <p:nvGrpSpPr>
          <p:cNvPr id="1250" name="Google Shape;1250;p39"/>
          <p:cNvGrpSpPr/>
          <p:nvPr/>
        </p:nvGrpSpPr>
        <p:grpSpPr>
          <a:xfrm>
            <a:off x="2479271" y="2526591"/>
            <a:ext cx="6349042" cy="2029032"/>
            <a:chOff x="997925" y="1789750"/>
            <a:chExt cx="7690500" cy="2093400"/>
          </a:xfrm>
        </p:grpSpPr>
        <p:sp>
          <p:nvSpPr>
            <p:cNvPr id="1251" name="Google Shape;1251;p39"/>
            <p:cNvSpPr/>
            <p:nvPr/>
          </p:nvSpPr>
          <p:spPr>
            <a:xfrm>
              <a:off x="997925" y="1789750"/>
              <a:ext cx="7689000" cy="2093400"/>
            </a:xfrm>
            <a:prstGeom prst="rect">
              <a:avLst/>
            </a:pr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2" name="Google Shape;1252;p39"/>
            <p:cNvCxnSpPr/>
            <p:nvPr/>
          </p:nvCxnSpPr>
          <p:spPr>
            <a:xfrm>
              <a:off x="1510525" y="1789750"/>
              <a:ext cx="0" cy="2093400"/>
            </a:xfrm>
            <a:prstGeom prst="straightConnector1">
              <a:avLst/>
            </a:prstGeom>
            <a:noFill/>
            <a:ln w="9525" cap="flat" cmpd="sng">
              <a:solidFill>
                <a:srgbClr val="EFEFEF"/>
              </a:solidFill>
              <a:prstDash val="solid"/>
              <a:round/>
              <a:headEnd type="none" w="med" len="med"/>
              <a:tailEnd type="none" w="med" len="med"/>
            </a:ln>
          </p:spPr>
        </p:cxnSp>
        <p:cxnSp>
          <p:nvCxnSpPr>
            <p:cNvPr id="1253" name="Google Shape;1253;p39"/>
            <p:cNvCxnSpPr/>
            <p:nvPr/>
          </p:nvCxnSpPr>
          <p:spPr>
            <a:xfrm>
              <a:off x="2535725" y="1789750"/>
              <a:ext cx="0" cy="2093400"/>
            </a:xfrm>
            <a:prstGeom prst="straightConnector1">
              <a:avLst/>
            </a:prstGeom>
            <a:noFill/>
            <a:ln w="9525" cap="flat" cmpd="sng">
              <a:solidFill>
                <a:srgbClr val="EFEFEF"/>
              </a:solidFill>
              <a:prstDash val="solid"/>
              <a:round/>
              <a:headEnd type="none" w="med" len="med"/>
              <a:tailEnd type="none" w="med" len="med"/>
            </a:ln>
          </p:spPr>
        </p:cxnSp>
        <p:cxnSp>
          <p:nvCxnSpPr>
            <p:cNvPr id="1254" name="Google Shape;1254;p39"/>
            <p:cNvCxnSpPr/>
            <p:nvPr/>
          </p:nvCxnSpPr>
          <p:spPr>
            <a:xfrm>
              <a:off x="2023125" y="1789750"/>
              <a:ext cx="0" cy="2093400"/>
            </a:xfrm>
            <a:prstGeom prst="straightConnector1">
              <a:avLst/>
            </a:prstGeom>
            <a:noFill/>
            <a:ln w="9525" cap="flat" cmpd="sng">
              <a:solidFill>
                <a:srgbClr val="EFEFEF"/>
              </a:solidFill>
              <a:prstDash val="solid"/>
              <a:round/>
              <a:headEnd type="none" w="med" len="med"/>
              <a:tailEnd type="none" w="med" len="med"/>
            </a:ln>
          </p:spPr>
        </p:cxnSp>
        <p:cxnSp>
          <p:nvCxnSpPr>
            <p:cNvPr id="1255" name="Google Shape;1255;p39"/>
            <p:cNvCxnSpPr/>
            <p:nvPr/>
          </p:nvCxnSpPr>
          <p:spPr>
            <a:xfrm>
              <a:off x="3560925" y="1789750"/>
              <a:ext cx="0" cy="2093400"/>
            </a:xfrm>
            <a:prstGeom prst="straightConnector1">
              <a:avLst/>
            </a:prstGeom>
            <a:noFill/>
            <a:ln w="9525" cap="flat" cmpd="sng">
              <a:solidFill>
                <a:srgbClr val="EFEFEF"/>
              </a:solidFill>
              <a:prstDash val="solid"/>
              <a:round/>
              <a:headEnd type="none" w="med" len="med"/>
              <a:tailEnd type="none" w="med" len="med"/>
            </a:ln>
          </p:spPr>
        </p:cxnSp>
        <p:cxnSp>
          <p:nvCxnSpPr>
            <p:cNvPr id="1256" name="Google Shape;1256;p39"/>
            <p:cNvCxnSpPr/>
            <p:nvPr/>
          </p:nvCxnSpPr>
          <p:spPr>
            <a:xfrm>
              <a:off x="3048325" y="1789750"/>
              <a:ext cx="0" cy="2093400"/>
            </a:xfrm>
            <a:prstGeom prst="straightConnector1">
              <a:avLst/>
            </a:prstGeom>
            <a:noFill/>
            <a:ln w="9525" cap="flat" cmpd="sng">
              <a:solidFill>
                <a:srgbClr val="EFEFEF"/>
              </a:solidFill>
              <a:prstDash val="solid"/>
              <a:round/>
              <a:headEnd type="none" w="med" len="med"/>
              <a:tailEnd type="none" w="med" len="med"/>
            </a:ln>
          </p:spPr>
        </p:cxnSp>
        <p:cxnSp>
          <p:nvCxnSpPr>
            <p:cNvPr id="1257" name="Google Shape;1257;p39"/>
            <p:cNvCxnSpPr/>
            <p:nvPr/>
          </p:nvCxnSpPr>
          <p:spPr>
            <a:xfrm>
              <a:off x="4586125" y="1789750"/>
              <a:ext cx="0" cy="2093400"/>
            </a:xfrm>
            <a:prstGeom prst="straightConnector1">
              <a:avLst/>
            </a:prstGeom>
            <a:noFill/>
            <a:ln w="9525" cap="flat" cmpd="sng">
              <a:solidFill>
                <a:srgbClr val="EFEFEF"/>
              </a:solidFill>
              <a:prstDash val="solid"/>
              <a:round/>
              <a:headEnd type="none" w="med" len="med"/>
              <a:tailEnd type="none" w="med" len="med"/>
            </a:ln>
          </p:spPr>
        </p:cxnSp>
        <p:cxnSp>
          <p:nvCxnSpPr>
            <p:cNvPr id="1258" name="Google Shape;1258;p39"/>
            <p:cNvCxnSpPr/>
            <p:nvPr/>
          </p:nvCxnSpPr>
          <p:spPr>
            <a:xfrm>
              <a:off x="4073525" y="1789750"/>
              <a:ext cx="0" cy="2093400"/>
            </a:xfrm>
            <a:prstGeom prst="straightConnector1">
              <a:avLst/>
            </a:prstGeom>
            <a:noFill/>
            <a:ln w="9525" cap="flat" cmpd="sng">
              <a:solidFill>
                <a:srgbClr val="EFEFEF"/>
              </a:solidFill>
              <a:prstDash val="solid"/>
              <a:round/>
              <a:headEnd type="none" w="med" len="med"/>
              <a:tailEnd type="none" w="med" len="med"/>
            </a:ln>
          </p:spPr>
        </p:cxnSp>
        <p:cxnSp>
          <p:nvCxnSpPr>
            <p:cNvPr id="1259" name="Google Shape;1259;p39"/>
            <p:cNvCxnSpPr/>
            <p:nvPr/>
          </p:nvCxnSpPr>
          <p:spPr>
            <a:xfrm>
              <a:off x="5611325" y="1789750"/>
              <a:ext cx="0" cy="2093400"/>
            </a:xfrm>
            <a:prstGeom prst="straightConnector1">
              <a:avLst/>
            </a:prstGeom>
            <a:noFill/>
            <a:ln w="9525" cap="flat" cmpd="sng">
              <a:solidFill>
                <a:srgbClr val="EFEFEF"/>
              </a:solidFill>
              <a:prstDash val="solid"/>
              <a:round/>
              <a:headEnd type="none" w="med" len="med"/>
              <a:tailEnd type="none" w="med" len="med"/>
            </a:ln>
          </p:spPr>
        </p:cxnSp>
        <p:cxnSp>
          <p:nvCxnSpPr>
            <p:cNvPr id="1260" name="Google Shape;1260;p39"/>
            <p:cNvCxnSpPr/>
            <p:nvPr/>
          </p:nvCxnSpPr>
          <p:spPr>
            <a:xfrm>
              <a:off x="5098725" y="1789750"/>
              <a:ext cx="0" cy="2093400"/>
            </a:xfrm>
            <a:prstGeom prst="straightConnector1">
              <a:avLst/>
            </a:prstGeom>
            <a:noFill/>
            <a:ln w="9525" cap="flat" cmpd="sng">
              <a:solidFill>
                <a:srgbClr val="EFEFEF"/>
              </a:solidFill>
              <a:prstDash val="solid"/>
              <a:round/>
              <a:headEnd type="none" w="med" len="med"/>
              <a:tailEnd type="none" w="med" len="med"/>
            </a:ln>
          </p:spPr>
        </p:cxnSp>
        <p:cxnSp>
          <p:nvCxnSpPr>
            <p:cNvPr id="1261" name="Google Shape;1261;p39"/>
            <p:cNvCxnSpPr/>
            <p:nvPr/>
          </p:nvCxnSpPr>
          <p:spPr>
            <a:xfrm>
              <a:off x="6636525" y="1789750"/>
              <a:ext cx="0" cy="2093400"/>
            </a:xfrm>
            <a:prstGeom prst="straightConnector1">
              <a:avLst/>
            </a:prstGeom>
            <a:noFill/>
            <a:ln w="9525" cap="flat" cmpd="sng">
              <a:solidFill>
                <a:srgbClr val="EFEFEF"/>
              </a:solidFill>
              <a:prstDash val="solid"/>
              <a:round/>
              <a:headEnd type="none" w="med" len="med"/>
              <a:tailEnd type="none" w="med" len="med"/>
            </a:ln>
          </p:spPr>
        </p:cxnSp>
        <p:cxnSp>
          <p:nvCxnSpPr>
            <p:cNvPr id="1262" name="Google Shape;1262;p39"/>
            <p:cNvCxnSpPr/>
            <p:nvPr/>
          </p:nvCxnSpPr>
          <p:spPr>
            <a:xfrm>
              <a:off x="6123925" y="1789750"/>
              <a:ext cx="0" cy="2093400"/>
            </a:xfrm>
            <a:prstGeom prst="straightConnector1">
              <a:avLst/>
            </a:prstGeom>
            <a:noFill/>
            <a:ln w="9525" cap="flat" cmpd="sng">
              <a:solidFill>
                <a:srgbClr val="EFEFEF"/>
              </a:solidFill>
              <a:prstDash val="solid"/>
              <a:round/>
              <a:headEnd type="none" w="med" len="med"/>
              <a:tailEnd type="none" w="med" len="med"/>
            </a:ln>
          </p:spPr>
        </p:cxnSp>
        <p:cxnSp>
          <p:nvCxnSpPr>
            <p:cNvPr id="1263" name="Google Shape;1263;p39"/>
            <p:cNvCxnSpPr/>
            <p:nvPr/>
          </p:nvCxnSpPr>
          <p:spPr>
            <a:xfrm>
              <a:off x="7661725" y="1789750"/>
              <a:ext cx="0" cy="2093400"/>
            </a:xfrm>
            <a:prstGeom prst="straightConnector1">
              <a:avLst/>
            </a:prstGeom>
            <a:noFill/>
            <a:ln w="9525" cap="flat" cmpd="sng">
              <a:solidFill>
                <a:srgbClr val="EFEFEF"/>
              </a:solidFill>
              <a:prstDash val="solid"/>
              <a:round/>
              <a:headEnd type="none" w="med" len="med"/>
              <a:tailEnd type="none" w="med" len="med"/>
            </a:ln>
          </p:spPr>
        </p:cxnSp>
        <p:cxnSp>
          <p:nvCxnSpPr>
            <p:cNvPr id="1264" name="Google Shape;1264;p39"/>
            <p:cNvCxnSpPr/>
            <p:nvPr/>
          </p:nvCxnSpPr>
          <p:spPr>
            <a:xfrm>
              <a:off x="7149125" y="1789750"/>
              <a:ext cx="0" cy="2093400"/>
            </a:xfrm>
            <a:prstGeom prst="straightConnector1">
              <a:avLst/>
            </a:prstGeom>
            <a:noFill/>
            <a:ln w="9525" cap="flat" cmpd="sng">
              <a:solidFill>
                <a:srgbClr val="EFEFEF"/>
              </a:solidFill>
              <a:prstDash val="solid"/>
              <a:round/>
              <a:headEnd type="none" w="med" len="med"/>
              <a:tailEnd type="none" w="med" len="med"/>
            </a:ln>
          </p:spPr>
        </p:cxnSp>
        <p:cxnSp>
          <p:nvCxnSpPr>
            <p:cNvPr id="1265" name="Google Shape;1265;p39"/>
            <p:cNvCxnSpPr/>
            <p:nvPr/>
          </p:nvCxnSpPr>
          <p:spPr>
            <a:xfrm>
              <a:off x="8174325" y="1789750"/>
              <a:ext cx="0" cy="2093400"/>
            </a:xfrm>
            <a:prstGeom prst="straightConnector1">
              <a:avLst/>
            </a:prstGeom>
            <a:noFill/>
            <a:ln w="9525" cap="flat" cmpd="sng">
              <a:solidFill>
                <a:srgbClr val="EFEFEF"/>
              </a:solidFill>
              <a:prstDash val="solid"/>
              <a:round/>
              <a:headEnd type="none" w="med" len="med"/>
              <a:tailEnd type="none" w="med" len="med"/>
            </a:ln>
          </p:spPr>
        </p:cxnSp>
        <p:cxnSp>
          <p:nvCxnSpPr>
            <p:cNvPr id="1266" name="Google Shape;1266;p39"/>
            <p:cNvCxnSpPr/>
            <p:nvPr/>
          </p:nvCxnSpPr>
          <p:spPr>
            <a:xfrm rot="10800000">
              <a:off x="997925" y="2321156"/>
              <a:ext cx="7690500" cy="0"/>
            </a:xfrm>
            <a:prstGeom prst="straightConnector1">
              <a:avLst/>
            </a:prstGeom>
            <a:noFill/>
            <a:ln w="9525" cap="flat" cmpd="sng">
              <a:solidFill>
                <a:srgbClr val="EFEFEF"/>
              </a:solidFill>
              <a:prstDash val="solid"/>
              <a:round/>
              <a:headEnd type="none" w="med" len="med"/>
              <a:tailEnd type="none" w="med" len="med"/>
            </a:ln>
          </p:spPr>
        </p:cxnSp>
        <p:cxnSp>
          <p:nvCxnSpPr>
            <p:cNvPr id="1267" name="Google Shape;1267;p39"/>
            <p:cNvCxnSpPr/>
            <p:nvPr/>
          </p:nvCxnSpPr>
          <p:spPr>
            <a:xfrm rot="10800000">
              <a:off x="997925" y="2841813"/>
              <a:ext cx="7690500" cy="0"/>
            </a:xfrm>
            <a:prstGeom prst="straightConnector1">
              <a:avLst/>
            </a:prstGeom>
            <a:noFill/>
            <a:ln w="9525" cap="flat" cmpd="sng">
              <a:solidFill>
                <a:srgbClr val="EFEFEF"/>
              </a:solidFill>
              <a:prstDash val="solid"/>
              <a:round/>
              <a:headEnd type="none" w="med" len="med"/>
              <a:tailEnd type="none" w="med" len="med"/>
            </a:ln>
          </p:spPr>
        </p:cxnSp>
        <p:cxnSp>
          <p:nvCxnSpPr>
            <p:cNvPr id="1268" name="Google Shape;1268;p39"/>
            <p:cNvCxnSpPr/>
            <p:nvPr/>
          </p:nvCxnSpPr>
          <p:spPr>
            <a:xfrm rot="10800000">
              <a:off x="997925" y="3362469"/>
              <a:ext cx="7690500" cy="0"/>
            </a:xfrm>
            <a:prstGeom prst="straightConnector1">
              <a:avLst/>
            </a:prstGeom>
            <a:noFill/>
            <a:ln w="9525" cap="flat" cmpd="sng">
              <a:solidFill>
                <a:srgbClr val="EFEFEF"/>
              </a:solidFill>
              <a:prstDash val="solid"/>
              <a:round/>
              <a:headEnd type="none" w="med" len="med"/>
              <a:tailEnd type="none" w="med" len="med"/>
            </a:ln>
          </p:spPr>
        </p:cxnSp>
      </p:grpSp>
      <p:sp>
        <p:nvSpPr>
          <p:cNvPr id="1269" name="Google Shape;1269;p39"/>
          <p:cNvSpPr txBox="1">
            <a:spLocks noGrp="1"/>
          </p:cNvSpPr>
          <p:nvPr>
            <p:ph type="title"/>
          </p:nvPr>
        </p:nvSpPr>
        <p:spPr>
          <a:xfrm>
            <a:off x="453031" y="219187"/>
            <a:ext cx="8229600" cy="572700"/>
          </a:xfrm>
          <a:prstGeom prst="rect">
            <a:avLst/>
          </a:prstGeom>
        </p:spPr>
        <p:txBody>
          <a:bodyPr spcFirstLastPara="1" wrap="square" lIns="91425" tIns="91425" rIns="91425" bIns="91425" anchor="t" anchorCtr="0">
            <a:noAutofit/>
          </a:bodyPr>
          <a:lstStyle/>
          <a:p>
            <a:pPr lvl="0"/>
            <a:r>
              <a:rPr lang="en" dirty="0"/>
              <a:t>Présentation du contexte du projet</a:t>
            </a:r>
            <a:endParaRPr dirty="0"/>
          </a:p>
        </p:txBody>
      </p:sp>
      <p:sp>
        <p:nvSpPr>
          <p:cNvPr id="1270" name="Google Shape;1270;p39"/>
          <p:cNvSpPr/>
          <p:nvPr/>
        </p:nvSpPr>
        <p:spPr>
          <a:xfrm>
            <a:off x="3083333" y="3167886"/>
            <a:ext cx="4667140" cy="1383746"/>
          </a:xfrm>
          <a:custGeom>
            <a:avLst/>
            <a:gdLst/>
            <a:ahLst/>
            <a:cxnLst/>
            <a:rect l="l" t="t" r="r" b="b"/>
            <a:pathLst>
              <a:path w="329047" h="73917" extrusionOk="0">
                <a:moveTo>
                  <a:pt x="0" y="13285"/>
                </a:moveTo>
                <a:lnTo>
                  <a:pt x="50753" y="48370"/>
                </a:lnTo>
                <a:lnTo>
                  <a:pt x="96738" y="682"/>
                </a:lnTo>
                <a:lnTo>
                  <a:pt x="148514" y="51776"/>
                </a:lnTo>
                <a:lnTo>
                  <a:pt x="188368" y="11923"/>
                </a:lnTo>
                <a:lnTo>
                  <a:pt x="221068" y="73917"/>
                </a:lnTo>
                <a:lnTo>
                  <a:pt x="261943" y="0"/>
                </a:lnTo>
                <a:lnTo>
                  <a:pt x="289194" y="65742"/>
                </a:lnTo>
                <a:lnTo>
                  <a:pt x="318828" y="40535"/>
                </a:lnTo>
                <a:lnTo>
                  <a:pt x="329047" y="63017"/>
                </a:lnTo>
              </a:path>
            </a:pathLst>
          </a:custGeom>
          <a:noFill/>
          <a:ln w="19050" cap="flat" cmpd="sng">
            <a:solidFill>
              <a:srgbClr val="B7B7B7"/>
            </a:solidFill>
            <a:prstDash val="solid"/>
            <a:round/>
            <a:headEnd type="oval" w="med" len="med"/>
            <a:tailEnd type="oval" w="med" len="med"/>
          </a:ln>
        </p:spPr>
      </p:sp>
      <p:sp>
        <p:nvSpPr>
          <p:cNvPr id="1271" name="Google Shape;1271;p39"/>
          <p:cNvSpPr/>
          <p:nvPr/>
        </p:nvSpPr>
        <p:spPr>
          <a:xfrm>
            <a:off x="3081196" y="2822220"/>
            <a:ext cx="4668429" cy="1479387"/>
          </a:xfrm>
          <a:custGeom>
            <a:avLst/>
            <a:gdLst/>
            <a:ahLst/>
            <a:cxnLst/>
            <a:rect l="l" t="t" r="r" b="b"/>
            <a:pathLst>
              <a:path w="316444" h="79026" extrusionOk="0">
                <a:moveTo>
                  <a:pt x="0" y="74598"/>
                </a:moveTo>
                <a:lnTo>
                  <a:pt x="51094" y="44963"/>
                </a:lnTo>
                <a:lnTo>
                  <a:pt x="107639" y="70510"/>
                </a:lnTo>
                <a:lnTo>
                  <a:pt x="142383" y="23844"/>
                </a:lnTo>
                <a:lnTo>
                  <a:pt x="206762" y="0"/>
                </a:lnTo>
                <a:lnTo>
                  <a:pt x="231287" y="79026"/>
                </a:lnTo>
                <a:lnTo>
                  <a:pt x="256153" y="42919"/>
                </a:lnTo>
                <a:lnTo>
                  <a:pt x="281360" y="65060"/>
                </a:lnTo>
                <a:lnTo>
                  <a:pt x="293622" y="41897"/>
                </a:lnTo>
                <a:lnTo>
                  <a:pt x="316444" y="52116"/>
                </a:lnTo>
              </a:path>
            </a:pathLst>
          </a:custGeom>
          <a:noFill/>
          <a:ln w="19050" cap="flat" cmpd="sng">
            <a:solidFill>
              <a:srgbClr val="293462"/>
            </a:solidFill>
            <a:prstDash val="solid"/>
            <a:round/>
            <a:headEnd type="oval" w="med" len="med"/>
            <a:tailEnd type="oval" w="med" len="med"/>
          </a:ln>
        </p:spPr>
      </p:sp>
      <p:sp>
        <p:nvSpPr>
          <p:cNvPr id="1272" name="Google Shape;1272;p39"/>
          <p:cNvSpPr txBox="1">
            <a:spLocks noGrp="1"/>
          </p:cNvSpPr>
          <p:nvPr>
            <p:ph type="title"/>
          </p:nvPr>
        </p:nvSpPr>
        <p:spPr>
          <a:xfrm>
            <a:off x="2501290" y="2985120"/>
            <a:ext cx="453404" cy="28663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solidFill>
                  <a:srgbClr val="293462"/>
                </a:solidFill>
              </a:rPr>
              <a:t>45</a:t>
            </a:r>
            <a:endParaRPr sz="1300" dirty="0">
              <a:solidFill>
                <a:srgbClr val="293462"/>
              </a:solidFill>
            </a:endParaRPr>
          </a:p>
        </p:txBody>
      </p:sp>
      <p:sp>
        <p:nvSpPr>
          <p:cNvPr id="1273" name="Google Shape;1273;p39"/>
          <p:cNvSpPr txBox="1">
            <a:spLocks noGrp="1"/>
          </p:cNvSpPr>
          <p:nvPr>
            <p:ph type="title"/>
          </p:nvPr>
        </p:nvSpPr>
        <p:spPr>
          <a:xfrm>
            <a:off x="3599890" y="4567945"/>
            <a:ext cx="453404" cy="28663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293462"/>
                </a:solidFill>
              </a:rPr>
              <a:t>25</a:t>
            </a:r>
            <a:endParaRPr sz="1300">
              <a:solidFill>
                <a:srgbClr val="293462"/>
              </a:solidFill>
            </a:endParaRPr>
          </a:p>
        </p:txBody>
      </p:sp>
      <p:sp>
        <p:nvSpPr>
          <p:cNvPr id="1274" name="Google Shape;1274;p39"/>
          <p:cNvSpPr/>
          <p:nvPr/>
        </p:nvSpPr>
        <p:spPr>
          <a:xfrm>
            <a:off x="2524420" y="2883270"/>
            <a:ext cx="387673" cy="482036"/>
          </a:xfrm>
          <a:prstGeom prst="ellipse">
            <a:avLst/>
          </a:prstGeom>
          <a:noFill/>
          <a:ln w="19050" cap="flat" cmpd="sng">
            <a:solidFill>
              <a:srgbClr val="2934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9"/>
          <p:cNvSpPr/>
          <p:nvPr/>
        </p:nvSpPr>
        <p:spPr>
          <a:xfrm>
            <a:off x="3623020" y="4466095"/>
            <a:ext cx="387673" cy="482036"/>
          </a:xfrm>
          <a:prstGeom prst="ellipse">
            <a:avLst/>
          </a:prstGeom>
          <a:noFill/>
          <a:ln w="19050" cap="flat" cmpd="sng">
            <a:solidFill>
              <a:srgbClr val="2934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9"/>
          <p:cNvSpPr/>
          <p:nvPr/>
        </p:nvSpPr>
        <p:spPr>
          <a:xfrm>
            <a:off x="7182595" y="2883270"/>
            <a:ext cx="387673" cy="482036"/>
          </a:xfrm>
          <a:prstGeom prst="ellipse">
            <a:avLst/>
          </a:prstGeom>
          <a:noFill/>
          <a:ln w="19050" cap="flat" cmpd="sng">
            <a:solidFill>
              <a:srgbClr val="2934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9"/>
          <p:cNvSpPr txBox="1">
            <a:spLocks noGrp="1"/>
          </p:cNvSpPr>
          <p:nvPr>
            <p:ph type="title"/>
          </p:nvPr>
        </p:nvSpPr>
        <p:spPr>
          <a:xfrm>
            <a:off x="7159465" y="2985120"/>
            <a:ext cx="453404" cy="28663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293462"/>
                </a:solidFill>
              </a:rPr>
              <a:t>50</a:t>
            </a:r>
            <a:endParaRPr sz="1300">
              <a:solidFill>
                <a:srgbClr val="293462"/>
              </a:solidFill>
            </a:endParaRPr>
          </a:p>
        </p:txBody>
      </p:sp>
      <p:cxnSp>
        <p:nvCxnSpPr>
          <p:cNvPr id="1278" name="Google Shape;1278;p39"/>
          <p:cNvCxnSpPr>
            <a:stCxn id="1274" idx="4"/>
          </p:cNvCxnSpPr>
          <p:nvPr/>
        </p:nvCxnSpPr>
        <p:spPr>
          <a:xfrm flipH="1">
            <a:off x="2660845" y="3365306"/>
            <a:ext cx="57412" cy="197164"/>
          </a:xfrm>
          <a:prstGeom prst="straightConnector1">
            <a:avLst/>
          </a:prstGeom>
          <a:noFill/>
          <a:ln w="19050" cap="flat" cmpd="sng">
            <a:solidFill>
              <a:srgbClr val="293462"/>
            </a:solidFill>
            <a:prstDash val="solid"/>
            <a:round/>
            <a:headEnd type="none" w="med" len="med"/>
            <a:tailEnd type="oval" w="med" len="med"/>
          </a:ln>
        </p:spPr>
      </p:cxnSp>
      <p:cxnSp>
        <p:nvCxnSpPr>
          <p:cNvPr id="1279" name="Google Shape;1279;p39"/>
          <p:cNvCxnSpPr/>
          <p:nvPr/>
        </p:nvCxnSpPr>
        <p:spPr>
          <a:xfrm>
            <a:off x="3759444" y="4289395"/>
            <a:ext cx="0" cy="169504"/>
          </a:xfrm>
          <a:prstGeom prst="straightConnector1">
            <a:avLst/>
          </a:prstGeom>
          <a:noFill/>
          <a:ln w="19050" cap="flat" cmpd="sng">
            <a:solidFill>
              <a:srgbClr val="293462"/>
            </a:solidFill>
            <a:prstDash val="solid"/>
            <a:round/>
            <a:headEnd type="oval" w="med" len="med"/>
            <a:tailEnd type="none" w="med" len="med"/>
          </a:ln>
        </p:spPr>
      </p:cxnSp>
      <p:cxnSp>
        <p:nvCxnSpPr>
          <p:cNvPr id="1280" name="Google Shape;1280;p39"/>
          <p:cNvCxnSpPr/>
          <p:nvPr/>
        </p:nvCxnSpPr>
        <p:spPr>
          <a:xfrm>
            <a:off x="7319019" y="3385770"/>
            <a:ext cx="0" cy="169504"/>
          </a:xfrm>
          <a:prstGeom prst="straightConnector1">
            <a:avLst/>
          </a:prstGeom>
          <a:noFill/>
          <a:ln w="19050" cap="flat" cmpd="sng">
            <a:solidFill>
              <a:srgbClr val="293462"/>
            </a:solidFill>
            <a:prstDash val="solid"/>
            <a:round/>
            <a:headEnd type="none" w="med" len="med"/>
            <a:tailEnd type="oval" w="med" len="med"/>
          </a:ln>
        </p:spPr>
      </p:cxnSp>
      <p:sp>
        <p:nvSpPr>
          <p:cNvPr id="1281" name="Google Shape;1281;p39"/>
          <p:cNvSpPr txBox="1">
            <a:spLocks noGrp="1"/>
          </p:cNvSpPr>
          <p:nvPr>
            <p:ph type="title"/>
          </p:nvPr>
        </p:nvSpPr>
        <p:spPr>
          <a:xfrm>
            <a:off x="5473265" y="2116045"/>
            <a:ext cx="453404" cy="28663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293462"/>
                </a:solidFill>
              </a:rPr>
              <a:t>75</a:t>
            </a:r>
            <a:endParaRPr sz="1300">
              <a:solidFill>
                <a:srgbClr val="293462"/>
              </a:solidFill>
            </a:endParaRPr>
          </a:p>
        </p:txBody>
      </p:sp>
      <p:cxnSp>
        <p:nvCxnSpPr>
          <p:cNvPr id="1282" name="Google Shape;1282;p39"/>
          <p:cNvCxnSpPr/>
          <p:nvPr/>
        </p:nvCxnSpPr>
        <p:spPr>
          <a:xfrm>
            <a:off x="5632819" y="2516695"/>
            <a:ext cx="0" cy="176700"/>
          </a:xfrm>
          <a:prstGeom prst="straightConnector1">
            <a:avLst/>
          </a:prstGeom>
          <a:noFill/>
          <a:ln w="19050" cap="flat" cmpd="sng">
            <a:solidFill>
              <a:srgbClr val="293462"/>
            </a:solidFill>
            <a:prstDash val="solid"/>
            <a:round/>
            <a:headEnd type="none" w="med" len="med"/>
            <a:tailEnd type="oval" w="med" len="med"/>
          </a:ln>
        </p:spPr>
      </p:cxnSp>
      <p:sp>
        <p:nvSpPr>
          <p:cNvPr id="1284" name="Google Shape;1284;p39"/>
          <p:cNvSpPr/>
          <p:nvPr/>
        </p:nvSpPr>
        <p:spPr>
          <a:xfrm>
            <a:off x="5506130" y="1946560"/>
            <a:ext cx="387673" cy="482036"/>
          </a:xfrm>
          <a:prstGeom prst="ellipse">
            <a:avLst/>
          </a:prstGeom>
          <a:noFill/>
          <a:ln w="19050" cap="flat" cmpd="sng">
            <a:solidFill>
              <a:srgbClr val="2934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Rectangle 15"/>
          <p:cNvSpPr/>
          <p:nvPr/>
        </p:nvSpPr>
        <p:spPr>
          <a:xfrm>
            <a:off x="453031" y="1031871"/>
            <a:ext cx="7922830" cy="923330"/>
          </a:xfrm>
          <a:prstGeom prst="rect">
            <a:avLst/>
          </a:prstGeom>
        </p:spPr>
        <p:txBody>
          <a:bodyPr wrap="square">
            <a:spAutoFit/>
          </a:bodyPr>
          <a:lstStyle/>
          <a:p>
            <a:pPr algn="just" fontAlgn="base">
              <a:lnSpc>
                <a:spcPct val="150000"/>
              </a:lnSpc>
            </a:pPr>
            <a:r>
              <a:rPr lang="fr-FR" sz="1200" dirty="0">
                <a:latin typeface="Helvetica" panose="020B0604020202020204" pitchFamily="34" charset="0"/>
                <a:cs typeface="Helvetica" panose="020B0604020202020204" pitchFamily="34" charset="0"/>
              </a:rPr>
              <a:t>Pour avoir une idée claire et </a:t>
            </a:r>
            <a:r>
              <a:rPr lang="fr-FR" sz="1200">
                <a:latin typeface="Helvetica" panose="020B0604020202020204" pitchFamily="34" charset="0"/>
                <a:cs typeface="Helvetica" panose="020B0604020202020204" pitchFamily="34" charset="0"/>
              </a:rPr>
              <a:t>précise </a:t>
            </a:r>
            <a:r>
              <a:rPr lang="fr-FR" sz="1200" smtClean="0">
                <a:latin typeface="Helvetica" panose="020B0604020202020204" pitchFamily="34" charset="0"/>
                <a:cs typeface="Helvetica" panose="020B0604020202020204" pitchFamily="34" charset="0"/>
              </a:rPr>
              <a:t>sur</a:t>
            </a:r>
            <a:r>
              <a:rPr lang="fr-FR" sz="1200" smtClean="0">
                <a:latin typeface="Helvetica" panose="020B0604020202020204" pitchFamily="34" charset="0"/>
                <a:cs typeface="Helvetica" panose="020B0604020202020204" pitchFamily="34" charset="0"/>
              </a:rPr>
              <a:t> </a:t>
            </a:r>
            <a:r>
              <a:rPr lang="fr-FR" sz="1200" dirty="0">
                <a:latin typeface="Helvetica" panose="020B0604020202020204" pitchFamily="34" charset="0"/>
                <a:cs typeface="Helvetica" panose="020B0604020202020204" pitchFamily="34" charset="0"/>
              </a:rPr>
              <a:t>nos données de production, nous allons créer un système décisionnelle où nous stockerons les différentes sources de données dont nous disposons, puis les traiterons de manière pratique pour enfin obtenir une réponse à notre carence.</a:t>
            </a:r>
          </a:p>
        </p:txBody>
      </p: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5</a:t>
            </a:fld>
            <a:endParaRPr 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5"/>
        <p:cNvGrpSpPr/>
        <p:nvPr/>
      </p:nvGrpSpPr>
      <p:grpSpPr>
        <a:xfrm>
          <a:off x="0" y="0"/>
          <a:ext cx="0" cy="0"/>
          <a:chOff x="0" y="0"/>
          <a:chExt cx="0" cy="0"/>
        </a:xfrm>
      </p:grpSpPr>
      <p:sp>
        <p:nvSpPr>
          <p:cNvPr id="1686" name="Google Shape;1686;p46"/>
          <p:cNvSpPr txBox="1">
            <a:spLocks noGrp="1"/>
          </p:cNvSpPr>
          <p:nvPr>
            <p:ph type="title" idx="4294967295"/>
          </p:nvPr>
        </p:nvSpPr>
        <p:spPr>
          <a:xfrm>
            <a:off x="914400" y="536525"/>
            <a:ext cx="73152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dirty="0" smtClean="0">
                <a:solidFill>
                  <a:srgbClr val="FFFFFF"/>
                </a:solidFill>
                <a:latin typeface="Arial"/>
                <a:ea typeface="Arial"/>
                <a:cs typeface="Arial"/>
                <a:sym typeface="Arial"/>
              </a:rPr>
              <a:t>Spécification des besoins</a:t>
            </a:r>
            <a:endParaRPr dirty="0">
              <a:solidFill>
                <a:srgbClr val="FFFFFF"/>
              </a:solidFill>
              <a:latin typeface="Arial"/>
              <a:ea typeface="Arial"/>
              <a:cs typeface="Arial"/>
              <a:sym typeface="Arial"/>
            </a:endParaRPr>
          </a:p>
        </p:txBody>
      </p:sp>
      <p:sp>
        <p:nvSpPr>
          <p:cNvPr id="1687" name="Google Shape;1687;p46"/>
          <p:cNvSpPr txBox="1">
            <a:spLocks noGrp="1"/>
          </p:cNvSpPr>
          <p:nvPr>
            <p:ph type="body" idx="4294967295"/>
          </p:nvPr>
        </p:nvSpPr>
        <p:spPr>
          <a:xfrm>
            <a:off x="1062778" y="1241512"/>
            <a:ext cx="5473636" cy="2881200"/>
          </a:xfrm>
          <a:prstGeom prst="rect">
            <a:avLst/>
          </a:prstGeom>
        </p:spPr>
        <p:txBody>
          <a:bodyPr spcFirstLastPara="1" wrap="square" lIns="91425" tIns="91425" rIns="91425" bIns="91425" anchor="t" anchorCtr="0">
            <a:noAutofit/>
          </a:bodyPr>
          <a:lstStyle/>
          <a:p>
            <a:pPr marL="0" lvl="0" indent="0" algn="just">
              <a:lnSpc>
                <a:spcPct val="150000"/>
              </a:lnSpc>
              <a:buClr>
                <a:srgbClr val="000000"/>
              </a:buClr>
              <a:buNone/>
            </a:pPr>
            <a:r>
              <a:rPr lang="fr-FR" sz="1400" b="1" dirty="0" smtClean="0">
                <a:solidFill>
                  <a:srgbClr val="00B0F0"/>
                </a:solidFill>
                <a:latin typeface="Helvetica" panose="020B0604020202020204" pitchFamily="34" charset="0"/>
                <a:ea typeface="Century Gothic"/>
                <a:cs typeface="Helvetica" panose="020B0604020202020204" pitchFamily="34" charset="0"/>
                <a:sym typeface="Century Gothic"/>
              </a:rPr>
              <a:t>Besoins Fonctionnels:</a:t>
            </a:r>
          </a:p>
          <a:p>
            <a:pPr marL="285750" indent="-285750" algn="just">
              <a:lnSpc>
                <a:spcPct val="150000"/>
              </a:lnSpc>
              <a:buClr>
                <a:srgbClr val="000000"/>
              </a:buClr>
            </a:pPr>
            <a:r>
              <a:rPr lang="fr-FR" sz="1400" b="1" dirty="0" smtClean="0">
                <a:solidFill>
                  <a:srgbClr val="00B0F0"/>
                </a:solidFill>
                <a:latin typeface="Helvetica" panose="020B0604020202020204" pitchFamily="34" charset="0"/>
                <a:ea typeface="Century Gothic"/>
                <a:cs typeface="Helvetica" panose="020B0604020202020204" pitchFamily="34" charset="0"/>
                <a:sym typeface="Century Gothic"/>
              </a:rPr>
              <a:t>Gérer Données de taille massives de divers sources</a:t>
            </a:r>
          </a:p>
          <a:p>
            <a:pPr marL="285750" indent="-285750" algn="just">
              <a:lnSpc>
                <a:spcPct val="150000"/>
              </a:lnSpc>
              <a:buClr>
                <a:srgbClr val="000000"/>
              </a:buClr>
            </a:pPr>
            <a:r>
              <a:rPr lang="fr-FR" sz="1400" b="1" dirty="0" smtClean="0">
                <a:solidFill>
                  <a:srgbClr val="00B0F0"/>
                </a:solidFill>
                <a:latin typeface="Helvetica" panose="020B0604020202020204" pitchFamily="34" charset="0"/>
                <a:ea typeface="Century Gothic"/>
                <a:cs typeface="Helvetica" panose="020B0604020202020204" pitchFamily="34" charset="0"/>
                <a:sym typeface="Century Gothic"/>
              </a:rPr>
              <a:t>Centraliser les données pour faciliter leur contrôles.</a:t>
            </a:r>
          </a:p>
          <a:p>
            <a:pPr marL="285750" indent="-285750" algn="just">
              <a:lnSpc>
                <a:spcPct val="150000"/>
              </a:lnSpc>
              <a:buClr>
                <a:srgbClr val="000000"/>
              </a:buClr>
            </a:pPr>
            <a:endParaRPr lang="fr-FR" sz="1400" b="1" dirty="0">
              <a:solidFill>
                <a:srgbClr val="00B0F0"/>
              </a:solidFill>
              <a:latin typeface="Helvetica" panose="020B0604020202020204" pitchFamily="34" charset="0"/>
              <a:ea typeface="Century Gothic"/>
              <a:cs typeface="Helvetica" panose="020B0604020202020204" pitchFamily="34" charset="0"/>
              <a:sym typeface="Century Gothic"/>
            </a:endParaRPr>
          </a:p>
          <a:p>
            <a:pPr marL="0" indent="0" algn="just">
              <a:lnSpc>
                <a:spcPct val="150000"/>
              </a:lnSpc>
              <a:buClr>
                <a:srgbClr val="000000"/>
              </a:buClr>
              <a:buNone/>
            </a:pPr>
            <a:r>
              <a:rPr lang="fr-FR" sz="1400" b="1" dirty="0" smtClean="0">
                <a:solidFill>
                  <a:srgbClr val="00B0F0"/>
                </a:solidFill>
                <a:latin typeface="Helvetica" panose="020B0604020202020204" pitchFamily="34" charset="0"/>
                <a:ea typeface="Century Gothic"/>
                <a:cs typeface="Helvetica" panose="020B0604020202020204" pitchFamily="34" charset="0"/>
                <a:sym typeface="Century Gothic"/>
              </a:rPr>
              <a:t>Besoins Non Fonctionnels:</a:t>
            </a:r>
          </a:p>
          <a:p>
            <a:pPr marL="285750" indent="-285750" algn="just">
              <a:lnSpc>
                <a:spcPct val="150000"/>
              </a:lnSpc>
              <a:buClr>
                <a:srgbClr val="000000"/>
              </a:buClr>
            </a:pPr>
            <a:r>
              <a:rPr lang="fr-FR" sz="1400" b="1" dirty="0">
                <a:solidFill>
                  <a:srgbClr val="00B0F0"/>
                </a:solidFill>
                <a:latin typeface="Helvetica" panose="020B0604020202020204" pitchFamily="34" charset="0"/>
                <a:ea typeface="Century Gothic"/>
                <a:cs typeface="Helvetica" panose="020B0604020202020204" pitchFamily="34" charset="0"/>
                <a:sym typeface="Century Gothic"/>
              </a:rPr>
              <a:t>Donner une vision et des résultats clairs aux décideurs </a:t>
            </a:r>
            <a:r>
              <a:rPr lang="fr-FR" sz="1400" b="1" dirty="0" smtClean="0">
                <a:solidFill>
                  <a:srgbClr val="00B0F0"/>
                </a:solidFill>
                <a:latin typeface="Helvetica" panose="020B0604020202020204" pitchFamily="34" charset="0"/>
                <a:ea typeface="Century Gothic"/>
                <a:cs typeface="Helvetica" panose="020B0604020202020204" pitchFamily="34" charset="0"/>
                <a:sym typeface="Century Gothic"/>
              </a:rPr>
              <a:t>en formes des rapports.</a:t>
            </a:r>
          </a:p>
          <a:p>
            <a:pPr marL="285750" indent="-285750" algn="just">
              <a:lnSpc>
                <a:spcPct val="150000"/>
              </a:lnSpc>
              <a:buClr>
                <a:srgbClr val="000000"/>
              </a:buClr>
            </a:pPr>
            <a:endParaRPr lang="fr-FR" sz="1400" b="1" dirty="0" smtClean="0">
              <a:solidFill>
                <a:srgbClr val="00B0F0"/>
              </a:solidFill>
              <a:latin typeface="Helvetica" panose="020B0604020202020204" pitchFamily="34" charset="0"/>
              <a:ea typeface="Century Gothic"/>
              <a:cs typeface="Helvetica" panose="020B0604020202020204" pitchFamily="34" charset="0"/>
              <a:sym typeface="Century Gothic"/>
            </a:endParaRPr>
          </a:p>
          <a:p>
            <a:pPr marL="0" indent="0" algn="just">
              <a:lnSpc>
                <a:spcPct val="150000"/>
              </a:lnSpc>
              <a:buClr>
                <a:srgbClr val="000000"/>
              </a:buClr>
              <a:buNone/>
            </a:pPr>
            <a:endParaRPr lang="fr-FR" sz="1400" b="1" dirty="0">
              <a:solidFill>
                <a:srgbClr val="00B0F0"/>
              </a:solidFill>
              <a:latin typeface="Helvetica" panose="020B0604020202020204" pitchFamily="34" charset="0"/>
              <a:ea typeface="Roboto Condensed"/>
              <a:cs typeface="Helvetica" panose="020B0604020202020204" pitchFamily="34" charset="0"/>
              <a:sym typeface="Roboto Condensed"/>
            </a:endParaRPr>
          </a:p>
        </p:txBody>
      </p:sp>
      <p:sp>
        <p:nvSpPr>
          <p:cNvPr id="34" name="Google Shape;2216;p46"/>
          <p:cNvSpPr/>
          <p:nvPr/>
        </p:nvSpPr>
        <p:spPr>
          <a:xfrm>
            <a:off x="7104500" y="3392777"/>
            <a:ext cx="743360" cy="797483"/>
          </a:xfrm>
          <a:custGeom>
            <a:avLst/>
            <a:gdLst/>
            <a:ahLst/>
            <a:cxnLst/>
            <a:rect l="l" t="t" r="r" b="b"/>
            <a:pathLst>
              <a:path w="50634" h="50602" extrusionOk="0">
                <a:moveTo>
                  <a:pt x="19285" y="9757"/>
                </a:moveTo>
                <a:lnTo>
                  <a:pt x="29236" y="19708"/>
                </a:lnTo>
                <a:lnTo>
                  <a:pt x="27155" y="21821"/>
                </a:lnTo>
                <a:lnTo>
                  <a:pt x="26700" y="21366"/>
                </a:lnTo>
                <a:lnTo>
                  <a:pt x="26700" y="28163"/>
                </a:lnTo>
                <a:lnTo>
                  <a:pt x="11871" y="28163"/>
                </a:lnTo>
                <a:lnTo>
                  <a:pt x="11871" y="21366"/>
                </a:lnTo>
                <a:lnTo>
                  <a:pt x="11448" y="21821"/>
                </a:lnTo>
                <a:lnTo>
                  <a:pt x="9334" y="19708"/>
                </a:lnTo>
                <a:lnTo>
                  <a:pt x="19285" y="9757"/>
                </a:lnTo>
                <a:close/>
                <a:moveTo>
                  <a:pt x="19285" y="1"/>
                </a:moveTo>
                <a:cubicBezTo>
                  <a:pt x="8651" y="1"/>
                  <a:pt x="1" y="8651"/>
                  <a:pt x="1" y="19285"/>
                </a:cubicBezTo>
                <a:cubicBezTo>
                  <a:pt x="1" y="29919"/>
                  <a:pt x="8651" y="38536"/>
                  <a:pt x="19285" y="38536"/>
                </a:cubicBezTo>
                <a:cubicBezTo>
                  <a:pt x="24033" y="38536"/>
                  <a:pt x="28391" y="36813"/>
                  <a:pt x="31773" y="33951"/>
                </a:cubicBezTo>
                <a:lnTo>
                  <a:pt x="34667" y="36845"/>
                </a:lnTo>
                <a:lnTo>
                  <a:pt x="30472" y="41040"/>
                </a:lnTo>
                <a:lnTo>
                  <a:pt x="32553" y="43154"/>
                </a:lnTo>
                <a:lnTo>
                  <a:pt x="34699" y="41008"/>
                </a:lnTo>
                <a:lnTo>
                  <a:pt x="44325" y="50601"/>
                </a:lnTo>
                <a:lnTo>
                  <a:pt x="50634" y="44325"/>
                </a:lnTo>
                <a:lnTo>
                  <a:pt x="41008" y="34699"/>
                </a:lnTo>
                <a:lnTo>
                  <a:pt x="43057" y="32650"/>
                </a:lnTo>
                <a:lnTo>
                  <a:pt x="40943" y="30569"/>
                </a:lnTo>
                <a:lnTo>
                  <a:pt x="36748" y="34764"/>
                </a:lnTo>
                <a:lnTo>
                  <a:pt x="33854" y="31870"/>
                </a:lnTo>
                <a:cubicBezTo>
                  <a:pt x="36781" y="28488"/>
                  <a:pt x="38569" y="24098"/>
                  <a:pt x="38569" y="19285"/>
                </a:cubicBezTo>
                <a:cubicBezTo>
                  <a:pt x="38569" y="8651"/>
                  <a:pt x="29919" y="1"/>
                  <a:pt x="19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1870;p73"/>
          <p:cNvGrpSpPr/>
          <p:nvPr/>
        </p:nvGrpSpPr>
        <p:grpSpPr>
          <a:xfrm>
            <a:off x="6902361" y="1702637"/>
            <a:ext cx="855038" cy="876762"/>
            <a:chOff x="3095745" y="3805393"/>
            <a:chExt cx="352840" cy="354717"/>
          </a:xfrm>
        </p:grpSpPr>
        <p:sp>
          <p:nvSpPr>
            <p:cNvPr id="26" name="Google Shape;1871;p73"/>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72;p73"/>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73;p73"/>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74;p73"/>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75;p73"/>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76;p73"/>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Espace réservé du numéro de diapositive 1"/>
          <p:cNvSpPr txBox="1">
            <a:spLocks/>
          </p:cNvSpPr>
          <p:nvPr/>
        </p:nvSpPr>
        <p:spPr>
          <a:xfrm>
            <a:off x="8472458" y="4663217"/>
            <a:ext cx="548700" cy="393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fr-FR" smtClean="0"/>
              <a:t>6</a:t>
            </a:r>
            <a:endParaRPr lang="fr-FR" dirty="0"/>
          </a:p>
        </p:txBody>
      </p:sp>
    </p:spTree>
    <p:extLst>
      <p:ext uri="{BB962C8B-B14F-4D97-AF65-F5344CB8AC3E}">
        <p14:creationId xmlns:p14="http://schemas.microsoft.com/office/powerpoint/2010/main" val="1744913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8"/>
          <p:cNvSpPr txBox="1">
            <a:spLocks noGrp="1"/>
          </p:cNvSpPr>
          <p:nvPr>
            <p:ph type="title"/>
          </p:nvPr>
        </p:nvSpPr>
        <p:spPr>
          <a:xfrm>
            <a:off x="3181305" y="173712"/>
            <a:ext cx="298867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Conception &amp; Outils</a:t>
            </a:r>
            <a:endParaRPr dirty="0">
              <a:latin typeface="Fira Sans Extra Condensed Medium"/>
              <a:ea typeface="Fira Sans Extra Condensed Medium"/>
              <a:cs typeface="Fira Sans Extra Condensed Medium"/>
              <a:sym typeface="Fira Sans Extra Condensed Medium"/>
            </a:endParaRPr>
          </a:p>
        </p:txBody>
      </p:sp>
      <p:sp>
        <p:nvSpPr>
          <p:cNvPr id="45" name="Rectangle 44"/>
          <p:cNvSpPr/>
          <p:nvPr/>
        </p:nvSpPr>
        <p:spPr>
          <a:xfrm>
            <a:off x="199657" y="746412"/>
            <a:ext cx="7932289" cy="646331"/>
          </a:xfrm>
          <a:prstGeom prst="rect">
            <a:avLst/>
          </a:prstGeom>
        </p:spPr>
        <p:txBody>
          <a:bodyPr wrap="square">
            <a:spAutoFit/>
          </a:bodyPr>
          <a:lstStyle/>
          <a:p>
            <a:pPr algn="just">
              <a:lnSpc>
                <a:spcPct val="150000"/>
              </a:lnSpc>
            </a:pPr>
            <a:r>
              <a:rPr lang="fr-FR" sz="1200" dirty="0" smtClean="0">
                <a:solidFill>
                  <a:schemeClr val="bg1"/>
                </a:solidFill>
                <a:latin typeface="Helvetica" panose="020B0604020202020204" pitchFamily="34" charset="0"/>
                <a:cs typeface="Helvetica" panose="020B0604020202020204" pitchFamily="34" charset="0"/>
              </a:rPr>
              <a:t>J’ai </a:t>
            </a:r>
            <a:r>
              <a:rPr lang="fr-FR" sz="1200" dirty="0">
                <a:solidFill>
                  <a:schemeClr val="bg1"/>
                </a:solidFill>
                <a:latin typeface="Helvetica" panose="020B0604020202020204" pitchFamily="34" charset="0"/>
                <a:cs typeface="Helvetica" panose="020B0604020202020204" pitchFamily="34" charset="0"/>
              </a:rPr>
              <a:t>choisi le modèle en Etoile pour la structuration de notre Data </a:t>
            </a:r>
            <a:r>
              <a:rPr lang="fr-FR" sz="1200" dirty="0" err="1">
                <a:solidFill>
                  <a:schemeClr val="bg1"/>
                </a:solidFill>
                <a:latin typeface="Helvetica" panose="020B0604020202020204" pitchFamily="34" charset="0"/>
                <a:cs typeface="Helvetica" panose="020B0604020202020204" pitchFamily="34" charset="0"/>
              </a:rPr>
              <a:t>Warehouse</a:t>
            </a:r>
            <a:r>
              <a:rPr lang="fr-FR" sz="1200" dirty="0">
                <a:solidFill>
                  <a:schemeClr val="bg1"/>
                </a:solidFill>
                <a:latin typeface="Helvetica" panose="020B0604020202020204" pitchFamily="34" charset="0"/>
                <a:cs typeface="Helvetica" panose="020B0604020202020204" pitchFamily="34" charset="0"/>
              </a:rPr>
              <a:t> pour faciliter la navigation entre les dimensions et minimiser le nombre de jointure.</a:t>
            </a:r>
          </a:p>
        </p:txBody>
      </p: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a:t>
            </a:fld>
            <a:endParaRPr lang="fr-FR"/>
          </a:p>
        </p:txBody>
      </p:sp>
      <p:pic>
        <p:nvPicPr>
          <p:cNvPr id="3" name="Image 2"/>
          <p:cNvPicPr>
            <a:picLocks noChangeAspect="1"/>
          </p:cNvPicPr>
          <p:nvPr/>
        </p:nvPicPr>
        <p:blipFill>
          <a:blip r:embed="rId3"/>
          <a:stretch>
            <a:fillRect/>
          </a:stretch>
        </p:blipFill>
        <p:spPr>
          <a:xfrm>
            <a:off x="3181305" y="1525352"/>
            <a:ext cx="4503009" cy="3337449"/>
          </a:xfrm>
          <a:prstGeom prst="rect">
            <a:avLst/>
          </a:prstGeom>
        </p:spPr>
      </p:pic>
    </p:spTree>
    <p:extLst>
      <p:ext uri="{BB962C8B-B14F-4D97-AF65-F5344CB8AC3E}">
        <p14:creationId xmlns:p14="http://schemas.microsoft.com/office/powerpoint/2010/main" val="12741459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3"/>
          <p:cNvSpPr txBox="1">
            <a:spLocks noGrp="1"/>
          </p:cNvSpPr>
          <p:nvPr>
            <p:ph type="title"/>
          </p:nvPr>
        </p:nvSpPr>
        <p:spPr>
          <a:xfrm>
            <a:off x="427485" y="223047"/>
            <a:ext cx="822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Conception &amp; Outils</a:t>
            </a:r>
            <a:endParaRPr dirty="0">
              <a:latin typeface="Fira Sans Extra Condensed Medium"/>
              <a:ea typeface="Fira Sans Extra Condensed Medium"/>
              <a:cs typeface="Fira Sans Extra Condensed Medium"/>
              <a:sym typeface="Fira Sans Extra Condensed Medium"/>
            </a:endParaRPr>
          </a:p>
        </p:txBody>
      </p:sp>
      <p:grpSp>
        <p:nvGrpSpPr>
          <p:cNvPr id="519" name="Google Shape;519;p23"/>
          <p:cNvGrpSpPr/>
          <p:nvPr/>
        </p:nvGrpSpPr>
        <p:grpSpPr>
          <a:xfrm>
            <a:off x="3676562" y="2559359"/>
            <a:ext cx="400228" cy="390437"/>
            <a:chOff x="6646475" y="4628525"/>
            <a:chExt cx="439425" cy="428675"/>
          </a:xfrm>
        </p:grpSpPr>
        <p:sp>
          <p:nvSpPr>
            <p:cNvPr id="520" name="Google Shape;520;p23"/>
            <p:cNvSpPr/>
            <p:nvPr/>
          </p:nvSpPr>
          <p:spPr>
            <a:xfrm>
              <a:off x="6646475" y="4628525"/>
              <a:ext cx="439425" cy="428675"/>
            </a:xfrm>
            <a:custGeom>
              <a:avLst/>
              <a:gdLst/>
              <a:ahLst/>
              <a:cxnLst/>
              <a:rect l="l" t="t" r="r" b="b"/>
              <a:pathLst>
                <a:path w="17577" h="17147" fill="none" extrusionOk="0">
                  <a:moveTo>
                    <a:pt x="16273" y="11022"/>
                  </a:moveTo>
                  <a:cubicBezTo>
                    <a:pt x="14970" y="15008"/>
                    <a:pt x="10566" y="17146"/>
                    <a:pt x="6428" y="15792"/>
                  </a:cubicBezTo>
                  <a:cubicBezTo>
                    <a:pt x="2291" y="14451"/>
                    <a:pt x="0" y="10111"/>
                    <a:pt x="1304" y="6125"/>
                  </a:cubicBezTo>
                  <a:cubicBezTo>
                    <a:pt x="2607" y="2139"/>
                    <a:pt x="7011" y="0"/>
                    <a:pt x="11148" y="1354"/>
                  </a:cubicBezTo>
                  <a:cubicBezTo>
                    <a:pt x="15286" y="2695"/>
                    <a:pt x="17577" y="7036"/>
                    <a:pt x="16273" y="11022"/>
                  </a:cubicBezTo>
                  <a:close/>
                </a:path>
              </a:pathLst>
            </a:custGeom>
            <a:solidFill>
              <a:srgbClr val="F7BE16"/>
            </a:solidFill>
            <a:ln w="9525" cap="rnd" cmpd="sng">
              <a:solidFill>
                <a:srgbClr val="0081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3"/>
            <p:cNvSpPr/>
            <p:nvPr/>
          </p:nvSpPr>
          <p:spPr>
            <a:xfrm>
              <a:off x="6757500" y="4737025"/>
              <a:ext cx="217375" cy="211650"/>
            </a:xfrm>
            <a:custGeom>
              <a:avLst/>
              <a:gdLst/>
              <a:ahLst/>
              <a:cxnLst/>
              <a:rect l="l" t="t" r="r" b="b"/>
              <a:pathLst>
                <a:path w="8695" h="8466" fill="none" extrusionOk="0">
                  <a:moveTo>
                    <a:pt x="8049" y="5442"/>
                  </a:moveTo>
                  <a:cubicBezTo>
                    <a:pt x="7403" y="7416"/>
                    <a:pt x="5227" y="8466"/>
                    <a:pt x="3190" y="7808"/>
                  </a:cubicBezTo>
                  <a:cubicBezTo>
                    <a:pt x="1140" y="7137"/>
                    <a:pt x="1" y="4999"/>
                    <a:pt x="646" y="3025"/>
                  </a:cubicBezTo>
                  <a:cubicBezTo>
                    <a:pt x="1292" y="1051"/>
                    <a:pt x="3468" y="0"/>
                    <a:pt x="5518" y="658"/>
                  </a:cubicBezTo>
                  <a:cubicBezTo>
                    <a:pt x="7555" y="1329"/>
                    <a:pt x="8694" y="3468"/>
                    <a:pt x="8049" y="5442"/>
                  </a:cubicBezTo>
                  <a:close/>
                </a:path>
              </a:pathLst>
            </a:custGeom>
            <a:solidFill>
              <a:srgbClr val="F7BE16"/>
            </a:solidFill>
            <a:ln w="9525" cap="rnd" cmpd="sng">
              <a:solidFill>
                <a:srgbClr val="0081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3"/>
            <p:cNvSpPr/>
            <p:nvPr/>
          </p:nvSpPr>
          <p:spPr>
            <a:xfrm>
              <a:off x="6865375" y="4652550"/>
              <a:ext cx="10475" cy="96200"/>
            </a:xfrm>
            <a:custGeom>
              <a:avLst/>
              <a:gdLst/>
              <a:ahLst/>
              <a:cxnLst/>
              <a:rect l="l" t="t" r="r" b="b"/>
              <a:pathLst>
                <a:path w="419" h="3848" fill="none" extrusionOk="0">
                  <a:moveTo>
                    <a:pt x="418" y="1"/>
                  </a:moveTo>
                  <a:cubicBezTo>
                    <a:pt x="418" y="1"/>
                    <a:pt x="1" y="2987"/>
                    <a:pt x="191" y="3848"/>
                  </a:cubicBezTo>
                </a:path>
              </a:pathLst>
            </a:custGeom>
            <a:solidFill>
              <a:srgbClr val="F7BE16"/>
            </a:solidFill>
            <a:ln w="9525" cap="rnd" cmpd="sng">
              <a:solidFill>
                <a:srgbClr val="0081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3"/>
            <p:cNvSpPr/>
            <p:nvPr/>
          </p:nvSpPr>
          <p:spPr>
            <a:xfrm>
              <a:off x="6927075" y="4683550"/>
              <a:ext cx="43675" cy="87025"/>
            </a:xfrm>
            <a:custGeom>
              <a:avLst/>
              <a:gdLst/>
              <a:ahLst/>
              <a:cxnLst/>
              <a:rect l="l" t="t" r="r" b="b"/>
              <a:pathLst>
                <a:path w="1747" h="3481" fill="none" extrusionOk="0">
                  <a:moveTo>
                    <a:pt x="0" y="3481"/>
                  </a:moveTo>
                  <a:cubicBezTo>
                    <a:pt x="0" y="3481"/>
                    <a:pt x="1493" y="1064"/>
                    <a:pt x="1747" y="1"/>
                  </a:cubicBezTo>
                </a:path>
              </a:pathLst>
            </a:custGeom>
            <a:solidFill>
              <a:srgbClr val="F7BE16"/>
            </a:solidFill>
            <a:ln w="9525" cap="rnd" cmpd="sng">
              <a:solidFill>
                <a:srgbClr val="0081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3"/>
            <p:cNvSpPr/>
            <p:nvPr/>
          </p:nvSpPr>
          <p:spPr>
            <a:xfrm>
              <a:off x="6962175" y="4859450"/>
              <a:ext cx="97475" cy="25325"/>
            </a:xfrm>
            <a:custGeom>
              <a:avLst/>
              <a:gdLst/>
              <a:ahLst/>
              <a:cxnLst/>
              <a:rect l="l" t="t" r="r" b="b"/>
              <a:pathLst>
                <a:path w="3899" h="1013" fill="none" extrusionOk="0">
                  <a:moveTo>
                    <a:pt x="1" y="0"/>
                  </a:moveTo>
                  <a:cubicBezTo>
                    <a:pt x="1" y="0"/>
                    <a:pt x="2620" y="89"/>
                    <a:pt x="3898" y="1013"/>
                  </a:cubicBezTo>
                </a:path>
              </a:pathLst>
            </a:custGeom>
            <a:solidFill>
              <a:srgbClr val="F7BE16"/>
            </a:solidFill>
            <a:ln w="9525" cap="rnd" cmpd="sng">
              <a:solidFill>
                <a:srgbClr val="0081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a:off x="6945725" y="4898350"/>
              <a:ext cx="92400" cy="39900"/>
            </a:xfrm>
            <a:custGeom>
              <a:avLst/>
              <a:gdLst/>
              <a:ahLst/>
              <a:cxnLst/>
              <a:rect l="l" t="t" r="r" b="b"/>
              <a:pathLst>
                <a:path w="3696" h="1596" fill="none" extrusionOk="0">
                  <a:moveTo>
                    <a:pt x="1" y="1"/>
                  </a:moveTo>
                  <a:cubicBezTo>
                    <a:pt x="1" y="1"/>
                    <a:pt x="2506" y="1557"/>
                    <a:pt x="3696" y="1595"/>
                  </a:cubicBezTo>
                </a:path>
              </a:pathLst>
            </a:custGeom>
            <a:solidFill>
              <a:srgbClr val="F7BE16"/>
            </a:solidFill>
            <a:ln w="9525" cap="rnd" cmpd="sng">
              <a:solidFill>
                <a:srgbClr val="0081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6780275" y="4921125"/>
              <a:ext cx="33575" cy="91150"/>
            </a:xfrm>
            <a:custGeom>
              <a:avLst/>
              <a:gdLst/>
              <a:ahLst/>
              <a:cxnLst/>
              <a:rect l="l" t="t" r="r" b="b"/>
              <a:pathLst>
                <a:path w="1343" h="3646" fill="none" extrusionOk="0">
                  <a:moveTo>
                    <a:pt x="1342" y="1"/>
                  </a:moveTo>
                  <a:cubicBezTo>
                    <a:pt x="1342" y="1"/>
                    <a:pt x="39" y="2759"/>
                    <a:pt x="1" y="3645"/>
                  </a:cubicBezTo>
                </a:path>
              </a:pathLst>
            </a:custGeom>
            <a:solidFill>
              <a:srgbClr val="F7BE16"/>
            </a:solidFill>
            <a:ln w="9525" cap="rnd" cmpd="sng">
              <a:solidFill>
                <a:srgbClr val="0081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6850200" y="4936950"/>
              <a:ext cx="22475" cy="95575"/>
            </a:xfrm>
            <a:custGeom>
              <a:avLst/>
              <a:gdLst/>
              <a:ahLst/>
              <a:cxnLst/>
              <a:rect l="l" t="t" r="r" b="b"/>
              <a:pathLst>
                <a:path w="899" h="3823" fill="none" extrusionOk="0">
                  <a:moveTo>
                    <a:pt x="899" y="1"/>
                  </a:moveTo>
                  <a:cubicBezTo>
                    <a:pt x="899" y="1"/>
                    <a:pt x="178" y="2759"/>
                    <a:pt x="0" y="3822"/>
                  </a:cubicBezTo>
                </a:path>
              </a:pathLst>
            </a:custGeom>
            <a:solidFill>
              <a:srgbClr val="F7BE16"/>
            </a:solidFill>
            <a:ln w="9525" cap="rnd" cmpd="sng">
              <a:solidFill>
                <a:srgbClr val="0081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6694250" y="4747450"/>
              <a:ext cx="87325" cy="47500"/>
            </a:xfrm>
            <a:custGeom>
              <a:avLst/>
              <a:gdLst/>
              <a:ahLst/>
              <a:cxnLst/>
              <a:rect l="l" t="t" r="r" b="b"/>
              <a:pathLst>
                <a:path w="3493" h="1900" fill="none" extrusionOk="0">
                  <a:moveTo>
                    <a:pt x="0" y="1"/>
                  </a:moveTo>
                  <a:cubicBezTo>
                    <a:pt x="0" y="1"/>
                    <a:pt x="2607" y="760"/>
                    <a:pt x="3493" y="1899"/>
                  </a:cubicBezTo>
                </a:path>
              </a:pathLst>
            </a:custGeom>
            <a:solidFill>
              <a:srgbClr val="F7BE16"/>
            </a:solidFill>
            <a:ln w="9525" cap="rnd" cmpd="sng">
              <a:solidFill>
                <a:srgbClr val="0081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6670200" y="4821175"/>
              <a:ext cx="99050" cy="20900"/>
            </a:xfrm>
            <a:custGeom>
              <a:avLst/>
              <a:gdLst/>
              <a:ahLst/>
              <a:cxnLst/>
              <a:rect l="l" t="t" r="r" b="b"/>
              <a:pathLst>
                <a:path w="3962" h="836" fill="none" extrusionOk="0">
                  <a:moveTo>
                    <a:pt x="0" y="0"/>
                  </a:moveTo>
                  <a:cubicBezTo>
                    <a:pt x="0" y="0"/>
                    <a:pt x="2582" y="835"/>
                    <a:pt x="3961" y="772"/>
                  </a:cubicBezTo>
                </a:path>
              </a:pathLst>
            </a:custGeom>
            <a:solidFill>
              <a:srgbClr val="F7BE16"/>
            </a:solidFill>
            <a:ln w="9525" cap="rnd" cmpd="sng">
              <a:solidFill>
                <a:srgbClr val="0081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7003000" y="4729750"/>
              <a:ext cx="41150" cy="82275"/>
            </a:xfrm>
            <a:custGeom>
              <a:avLst/>
              <a:gdLst/>
              <a:ahLst/>
              <a:cxnLst/>
              <a:rect l="l" t="t" r="r" b="b"/>
              <a:pathLst>
                <a:path w="1646" h="3291" fill="none" extrusionOk="0">
                  <a:moveTo>
                    <a:pt x="0" y="0"/>
                  </a:moveTo>
                  <a:cubicBezTo>
                    <a:pt x="139" y="89"/>
                    <a:pt x="1202" y="1025"/>
                    <a:pt x="1645" y="3290"/>
                  </a:cubicBezTo>
                </a:path>
              </a:pathLst>
            </a:custGeom>
            <a:solidFill>
              <a:srgbClr val="F7BE16"/>
            </a:solidFill>
            <a:ln w="9525" cap="rnd" cmpd="sng">
              <a:solidFill>
                <a:srgbClr val="0081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7011225" y="4768650"/>
              <a:ext cx="14250" cy="46850"/>
            </a:xfrm>
            <a:custGeom>
              <a:avLst/>
              <a:gdLst/>
              <a:ahLst/>
              <a:cxnLst/>
              <a:rect l="l" t="t" r="r" b="b"/>
              <a:pathLst>
                <a:path w="570" h="1874" fill="none" extrusionOk="0">
                  <a:moveTo>
                    <a:pt x="0" y="1"/>
                  </a:moveTo>
                  <a:cubicBezTo>
                    <a:pt x="0" y="1"/>
                    <a:pt x="481" y="836"/>
                    <a:pt x="570" y="1874"/>
                  </a:cubicBezTo>
                </a:path>
              </a:pathLst>
            </a:custGeom>
            <a:solidFill>
              <a:srgbClr val="F7BE16"/>
            </a:solidFill>
            <a:ln w="9525" cap="rnd" cmpd="sng">
              <a:solidFill>
                <a:srgbClr val="0081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23"/>
          <p:cNvSpPr/>
          <p:nvPr/>
        </p:nvSpPr>
        <p:spPr>
          <a:xfrm>
            <a:off x="764341" y="1751425"/>
            <a:ext cx="7764900" cy="2189475"/>
          </a:xfrm>
          <a:custGeom>
            <a:avLst/>
            <a:gdLst/>
            <a:ahLst/>
            <a:cxnLst/>
            <a:rect l="l" t="t" r="r" b="b"/>
            <a:pathLst>
              <a:path w="310596" h="87579" extrusionOk="0">
                <a:moveTo>
                  <a:pt x="0" y="87579"/>
                </a:moveTo>
                <a:lnTo>
                  <a:pt x="28565" y="81367"/>
                </a:lnTo>
                <a:lnTo>
                  <a:pt x="57841" y="74963"/>
                </a:lnTo>
                <a:lnTo>
                  <a:pt x="77648" y="13103"/>
                </a:lnTo>
                <a:lnTo>
                  <a:pt x="122748" y="64906"/>
                </a:lnTo>
                <a:lnTo>
                  <a:pt x="152001" y="16759"/>
                </a:lnTo>
                <a:lnTo>
                  <a:pt x="189178" y="0"/>
                </a:lnTo>
                <a:lnTo>
                  <a:pt x="218432" y="76486"/>
                </a:lnTo>
                <a:lnTo>
                  <a:pt x="249210" y="57288"/>
                </a:lnTo>
                <a:lnTo>
                  <a:pt x="310596" y="1571"/>
                </a:lnTo>
              </a:path>
            </a:pathLst>
          </a:custGeom>
          <a:noFill/>
          <a:ln w="9525" cap="flat" cmpd="sng">
            <a:solidFill>
              <a:srgbClr val="DADADA"/>
            </a:solidFill>
            <a:prstDash val="dash"/>
            <a:round/>
            <a:headEnd type="none" w="med" len="med"/>
            <a:tailEnd type="none" w="med" len="med"/>
          </a:ln>
        </p:spPr>
      </p:sp>
      <p:sp>
        <p:nvSpPr>
          <p:cNvPr id="561" name="Google Shape;561;p23"/>
          <p:cNvSpPr/>
          <p:nvPr/>
        </p:nvSpPr>
        <p:spPr>
          <a:xfrm>
            <a:off x="707066" y="3869121"/>
            <a:ext cx="111600" cy="111600"/>
          </a:xfrm>
          <a:prstGeom prst="ellipse">
            <a:avLst/>
          </a:prstGeom>
          <a:solidFill>
            <a:srgbClr val="FFFFFF"/>
          </a:solidFill>
          <a:ln w="9525" cap="flat" cmpd="sng">
            <a:solidFill>
              <a:srgbClr val="EC9B3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3"/>
          <p:cNvSpPr/>
          <p:nvPr/>
        </p:nvSpPr>
        <p:spPr>
          <a:xfrm>
            <a:off x="2648554" y="2027071"/>
            <a:ext cx="111600" cy="111600"/>
          </a:xfrm>
          <a:prstGeom prst="ellipse">
            <a:avLst/>
          </a:prstGeom>
          <a:solidFill>
            <a:srgbClr val="FFFFFF"/>
          </a:solidFill>
          <a:ln w="9525" cap="flat" cmpd="sng">
            <a:solidFill>
              <a:srgbClr val="0081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3"/>
          <p:cNvSpPr/>
          <p:nvPr/>
        </p:nvSpPr>
        <p:spPr>
          <a:xfrm>
            <a:off x="3765076" y="3310749"/>
            <a:ext cx="111600" cy="111600"/>
          </a:xfrm>
          <a:prstGeom prst="ellipse">
            <a:avLst/>
          </a:prstGeom>
          <a:solidFill>
            <a:srgbClr val="FFFFFF"/>
          </a:solidFill>
          <a:ln w="9525" cap="flat" cmpd="sng">
            <a:solidFill>
              <a:srgbClr val="2934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3"/>
          <p:cNvSpPr/>
          <p:nvPr/>
        </p:nvSpPr>
        <p:spPr>
          <a:xfrm>
            <a:off x="2153517" y="3577964"/>
            <a:ext cx="111600" cy="111600"/>
          </a:xfrm>
          <a:prstGeom prst="ellipse">
            <a:avLst/>
          </a:prstGeom>
          <a:solidFill>
            <a:srgbClr val="FFFFFF"/>
          </a:solidFill>
          <a:ln w="9525" cap="flat" cmpd="sng">
            <a:solidFill>
              <a:srgbClr val="0081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3"/>
          <p:cNvSpPr/>
          <p:nvPr/>
        </p:nvSpPr>
        <p:spPr>
          <a:xfrm>
            <a:off x="4525261" y="2135424"/>
            <a:ext cx="111600" cy="111600"/>
          </a:xfrm>
          <a:prstGeom prst="ellipse">
            <a:avLst/>
          </a:prstGeom>
          <a:solidFill>
            <a:srgbClr val="FFFFFF"/>
          </a:solidFill>
          <a:ln w="9525" cap="flat" cmpd="sng">
            <a:solidFill>
              <a:srgbClr val="EC9B3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3"/>
          <p:cNvSpPr/>
          <p:nvPr/>
        </p:nvSpPr>
        <p:spPr>
          <a:xfrm>
            <a:off x="5439389" y="1729385"/>
            <a:ext cx="111600" cy="111600"/>
          </a:xfrm>
          <a:prstGeom prst="ellipse">
            <a:avLst/>
          </a:prstGeom>
          <a:solidFill>
            <a:srgbClr val="FFFFFF"/>
          </a:solidFill>
          <a:ln w="9525" cap="flat" cmpd="sng">
            <a:solidFill>
              <a:srgbClr val="2934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3"/>
          <p:cNvSpPr/>
          <p:nvPr/>
        </p:nvSpPr>
        <p:spPr>
          <a:xfrm>
            <a:off x="6193547" y="3577964"/>
            <a:ext cx="111600" cy="111600"/>
          </a:xfrm>
          <a:prstGeom prst="ellipse">
            <a:avLst/>
          </a:prstGeom>
          <a:solidFill>
            <a:srgbClr val="FFFFFF"/>
          </a:solidFill>
          <a:ln w="9525" cap="flat" cmpd="sng">
            <a:solidFill>
              <a:srgbClr val="0081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3"/>
          <p:cNvSpPr/>
          <p:nvPr/>
        </p:nvSpPr>
        <p:spPr>
          <a:xfrm>
            <a:off x="6930999" y="3151372"/>
            <a:ext cx="111600" cy="111600"/>
          </a:xfrm>
          <a:prstGeom prst="ellipse">
            <a:avLst/>
          </a:prstGeom>
          <a:solidFill>
            <a:srgbClr val="FFFFFF"/>
          </a:solidFill>
          <a:ln w="9525" cap="flat" cmpd="sng">
            <a:solidFill>
              <a:srgbClr val="EC9B3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3"/>
          <p:cNvSpPr/>
          <p:nvPr/>
        </p:nvSpPr>
        <p:spPr>
          <a:xfrm>
            <a:off x="8470025" y="1729559"/>
            <a:ext cx="111600" cy="111600"/>
          </a:xfrm>
          <a:prstGeom prst="ellipse">
            <a:avLst/>
          </a:prstGeom>
          <a:solidFill>
            <a:srgbClr val="FFFFFF"/>
          </a:solidFill>
          <a:ln w="9525" cap="flat" cmpd="sng">
            <a:solidFill>
              <a:srgbClr val="0081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23"/>
          <p:cNvGrpSpPr/>
          <p:nvPr/>
        </p:nvGrpSpPr>
        <p:grpSpPr>
          <a:xfrm>
            <a:off x="1158800" y="932575"/>
            <a:ext cx="7263563" cy="2955527"/>
            <a:chOff x="1263984" y="932575"/>
            <a:chExt cx="7263563" cy="2955527"/>
          </a:xfrm>
        </p:grpSpPr>
        <p:sp>
          <p:nvSpPr>
            <p:cNvPr id="571" name="Google Shape;571;p23"/>
            <p:cNvSpPr/>
            <p:nvPr/>
          </p:nvSpPr>
          <p:spPr>
            <a:xfrm>
              <a:off x="1577550" y="1578283"/>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flipH="1">
              <a:off x="1792073" y="1976193"/>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23"/>
            <p:cNvGrpSpPr/>
            <p:nvPr/>
          </p:nvGrpSpPr>
          <p:grpSpPr>
            <a:xfrm rot="2087494" flipH="1">
              <a:off x="1541606" y="2802564"/>
              <a:ext cx="385444" cy="500321"/>
              <a:chOff x="2614500" y="2818400"/>
              <a:chExt cx="430900" cy="559325"/>
            </a:xfrm>
          </p:grpSpPr>
          <p:sp>
            <p:nvSpPr>
              <p:cNvPr id="574" name="Google Shape;574;p23"/>
              <p:cNvSpPr/>
              <p:nvPr/>
            </p:nvSpPr>
            <p:spPr>
              <a:xfrm>
                <a:off x="2838175" y="3366000"/>
                <a:ext cx="10450" cy="11725"/>
              </a:xfrm>
              <a:custGeom>
                <a:avLst/>
                <a:gdLst/>
                <a:ahLst/>
                <a:cxnLst/>
                <a:rect l="l" t="t" r="r" b="b"/>
                <a:pathLst>
                  <a:path w="418" h="469" fill="none" extrusionOk="0">
                    <a:moveTo>
                      <a:pt x="0" y="469"/>
                    </a:moveTo>
                    <a:cubicBezTo>
                      <a:pt x="0" y="469"/>
                      <a:pt x="177" y="304"/>
                      <a:pt x="418" y="1"/>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3"/>
              <p:cNvSpPr/>
              <p:nvPr/>
            </p:nvSpPr>
            <p:spPr>
              <a:xfrm>
                <a:off x="2614500" y="2834850"/>
                <a:ext cx="430900" cy="518200"/>
              </a:xfrm>
              <a:custGeom>
                <a:avLst/>
                <a:gdLst/>
                <a:ahLst/>
                <a:cxnLst/>
                <a:rect l="l" t="t" r="r" b="b"/>
                <a:pathLst>
                  <a:path w="17236" h="20728" fill="none" extrusionOk="0">
                    <a:moveTo>
                      <a:pt x="9732" y="20728"/>
                    </a:moveTo>
                    <a:cubicBezTo>
                      <a:pt x="10795" y="19121"/>
                      <a:pt x="12149" y="15793"/>
                      <a:pt x="8327" y="12655"/>
                    </a:cubicBezTo>
                    <a:cubicBezTo>
                      <a:pt x="3013" y="8276"/>
                      <a:pt x="1" y="14110"/>
                      <a:pt x="3190" y="15970"/>
                    </a:cubicBezTo>
                    <a:cubicBezTo>
                      <a:pt x="8353" y="18956"/>
                      <a:pt x="17236" y="12060"/>
                      <a:pt x="9378" y="3683"/>
                    </a:cubicBezTo>
                    <a:cubicBezTo>
                      <a:pt x="9378" y="3683"/>
                      <a:pt x="6429" y="1279"/>
                      <a:pt x="3886" y="1"/>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3"/>
              <p:cNvSpPr/>
              <p:nvPr/>
            </p:nvSpPr>
            <p:spPr>
              <a:xfrm>
                <a:off x="2690125" y="2825050"/>
                <a:ext cx="14575" cy="6350"/>
              </a:xfrm>
              <a:custGeom>
                <a:avLst/>
                <a:gdLst/>
                <a:ahLst/>
                <a:cxnLst/>
                <a:rect l="l" t="t" r="r" b="b"/>
                <a:pathLst>
                  <a:path w="583" h="254" fill="none" extrusionOk="0">
                    <a:moveTo>
                      <a:pt x="582" y="254"/>
                    </a:moveTo>
                    <a:cubicBezTo>
                      <a:pt x="380" y="165"/>
                      <a:pt x="190" y="76"/>
                      <a:pt x="0" y="0"/>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2687900" y="2818400"/>
                <a:ext cx="37350" cy="4150"/>
              </a:xfrm>
              <a:custGeom>
                <a:avLst/>
                <a:gdLst/>
                <a:ahLst/>
                <a:cxnLst/>
                <a:rect l="l" t="t" r="r" b="b"/>
                <a:pathLst>
                  <a:path w="1494" h="166" fill="none" extrusionOk="0">
                    <a:moveTo>
                      <a:pt x="1494" y="1"/>
                    </a:moveTo>
                    <a:lnTo>
                      <a:pt x="1" y="165"/>
                    </a:ln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3"/>
              <p:cNvSpPr/>
              <p:nvPr/>
            </p:nvSpPr>
            <p:spPr>
              <a:xfrm>
                <a:off x="2687900" y="2822525"/>
                <a:ext cx="12375" cy="36725"/>
              </a:xfrm>
              <a:custGeom>
                <a:avLst/>
                <a:gdLst/>
                <a:ahLst/>
                <a:cxnLst/>
                <a:rect l="l" t="t" r="r" b="b"/>
                <a:pathLst>
                  <a:path w="495" h="1469" fill="none" extrusionOk="0">
                    <a:moveTo>
                      <a:pt x="494" y="1468"/>
                    </a:moveTo>
                    <a:lnTo>
                      <a:pt x="1" y="0"/>
                    </a:ln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23"/>
            <p:cNvGrpSpPr/>
            <p:nvPr/>
          </p:nvGrpSpPr>
          <p:grpSpPr>
            <a:xfrm rot="-5479765" flipH="1">
              <a:off x="3102134" y="1546577"/>
              <a:ext cx="490324" cy="575825"/>
              <a:chOff x="2614500" y="2818400"/>
              <a:chExt cx="430900" cy="559325"/>
            </a:xfrm>
          </p:grpSpPr>
          <p:sp>
            <p:nvSpPr>
              <p:cNvPr id="580" name="Google Shape;580;p23"/>
              <p:cNvSpPr/>
              <p:nvPr/>
            </p:nvSpPr>
            <p:spPr>
              <a:xfrm>
                <a:off x="2838175" y="3366000"/>
                <a:ext cx="10450" cy="11725"/>
              </a:xfrm>
              <a:custGeom>
                <a:avLst/>
                <a:gdLst/>
                <a:ahLst/>
                <a:cxnLst/>
                <a:rect l="l" t="t" r="r" b="b"/>
                <a:pathLst>
                  <a:path w="418" h="469" fill="none" extrusionOk="0">
                    <a:moveTo>
                      <a:pt x="0" y="469"/>
                    </a:moveTo>
                    <a:cubicBezTo>
                      <a:pt x="0" y="469"/>
                      <a:pt x="177" y="304"/>
                      <a:pt x="418" y="1"/>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3"/>
              <p:cNvSpPr/>
              <p:nvPr/>
            </p:nvSpPr>
            <p:spPr>
              <a:xfrm>
                <a:off x="2614500" y="2834850"/>
                <a:ext cx="430900" cy="518200"/>
              </a:xfrm>
              <a:custGeom>
                <a:avLst/>
                <a:gdLst/>
                <a:ahLst/>
                <a:cxnLst/>
                <a:rect l="l" t="t" r="r" b="b"/>
                <a:pathLst>
                  <a:path w="17236" h="20728" fill="none" extrusionOk="0">
                    <a:moveTo>
                      <a:pt x="9732" y="20728"/>
                    </a:moveTo>
                    <a:cubicBezTo>
                      <a:pt x="10795" y="19121"/>
                      <a:pt x="12149" y="15793"/>
                      <a:pt x="8327" y="12655"/>
                    </a:cubicBezTo>
                    <a:cubicBezTo>
                      <a:pt x="3013" y="8276"/>
                      <a:pt x="1" y="14110"/>
                      <a:pt x="3190" y="15970"/>
                    </a:cubicBezTo>
                    <a:cubicBezTo>
                      <a:pt x="8353" y="18956"/>
                      <a:pt x="17236" y="12060"/>
                      <a:pt x="9378" y="3683"/>
                    </a:cubicBezTo>
                    <a:cubicBezTo>
                      <a:pt x="9378" y="3683"/>
                      <a:pt x="6429" y="1279"/>
                      <a:pt x="3886" y="1"/>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3"/>
              <p:cNvSpPr/>
              <p:nvPr/>
            </p:nvSpPr>
            <p:spPr>
              <a:xfrm>
                <a:off x="2690125" y="2825050"/>
                <a:ext cx="14575" cy="6350"/>
              </a:xfrm>
              <a:custGeom>
                <a:avLst/>
                <a:gdLst/>
                <a:ahLst/>
                <a:cxnLst/>
                <a:rect l="l" t="t" r="r" b="b"/>
                <a:pathLst>
                  <a:path w="583" h="254" fill="none" extrusionOk="0">
                    <a:moveTo>
                      <a:pt x="582" y="254"/>
                    </a:moveTo>
                    <a:cubicBezTo>
                      <a:pt x="380" y="165"/>
                      <a:pt x="190" y="76"/>
                      <a:pt x="0" y="0"/>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3"/>
              <p:cNvSpPr/>
              <p:nvPr/>
            </p:nvSpPr>
            <p:spPr>
              <a:xfrm>
                <a:off x="2687900" y="2818400"/>
                <a:ext cx="37350" cy="4150"/>
              </a:xfrm>
              <a:custGeom>
                <a:avLst/>
                <a:gdLst/>
                <a:ahLst/>
                <a:cxnLst/>
                <a:rect l="l" t="t" r="r" b="b"/>
                <a:pathLst>
                  <a:path w="1494" h="166" fill="none" extrusionOk="0">
                    <a:moveTo>
                      <a:pt x="1494" y="1"/>
                    </a:moveTo>
                    <a:lnTo>
                      <a:pt x="1" y="165"/>
                    </a:ln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3"/>
              <p:cNvSpPr/>
              <p:nvPr/>
            </p:nvSpPr>
            <p:spPr>
              <a:xfrm>
                <a:off x="2687900" y="2822525"/>
                <a:ext cx="12375" cy="36725"/>
              </a:xfrm>
              <a:custGeom>
                <a:avLst/>
                <a:gdLst/>
                <a:ahLst/>
                <a:cxnLst/>
                <a:rect l="l" t="t" r="r" b="b"/>
                <a:pathLst>
                  <a:path w="495" h="1469" fill="none" extrusionOk="0">
                    <a:moveTo>
                      <a:pt x="494" y="1468"/>
                    </a:moveTo>
                    <a:lnTo>
                      <a:pt x="1" y="0"/>
                    </a:ln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23"/>
            <p:cNvGrpSpPr/>
            <p:nvPr/>
          </p:nvGrpSpPr>
          <p:grpSpPr>
            <a:xfrm rot="-1073406" flipH="1">
              <a:off x="6532026" y="1654714"/>
              <a:ext cx="229229" cy="359991"/>
              <a:chOff x="2832488" y="5227575"/>
              <a:chExt cx="256250" cy="402425"/>
            </a:xfrm>
          </p:grpSpPr>
          <p:sp>
            <p:nvSpPr>
              <p:cNvPr id="586" name="Google Shape;586;p23"/>
              <p:cNvSpPr/>
              <p:nvPr/>
            </p:nvSpPr>
            <p:spPr>
              <a:xfrm>
                <a:off x="2832488" y="5227575"/>
                <a:ext cx="256250" cy="402425"/>
              </a:xfrm>
              <a:custGeom>
                <a:avLst/>
                <a:gdLst/>
                <a:ahLst/>
                <a:cxnLst/>
                <a:rect l="l" t="t" r="r" b="b"/>
                <a:pathLst>
                  <a:path w="10250" h="16097" fill="none" extrusionOk="0">
                    <a:moveTo>
                      <a:pt x="7985" y="16096"/>
                    </a:moveTo>
                    <a:cubicBezTo>
                      <a:pt x="7985" y="16096"/>
                      <a:pt x="0" y="14325"/>
                      <a:pt x="1594" y="7340"/>
                    </a:cubicBezTo>
                    <a:cubicBezTo>
                      <a:pt x="2961" y="1367"/>
                      <a:pt x="8136" y="3442"/>
                      <a:pt x="8655" y="4429"/>
                    </a:cubicBezTo>
                    <a:cubicBezTo>
                      <a:pt x="9174" y="5404"/>
                      <a:pt x="10250" y="7314"/>
                      <a:pt x="7580" y="8023"/>
                    </a:cubicBezTo>
                    <a:cubicBezTo>
                      <a:pt x="4910" y="8732"/>
                      <a:pt x="468" y="4645"/>
                      <a:pt x="4517" y="1"/>
                    </a:cubicBez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3"/>
              <p:cNvSpPr/>
              <p:nvPr/>
            </p:nvSpPr>
            <p:spPr>
              <a:xfrm>
                <a:off x="2904288" y="5232650"/>
                <a:ext cx="49375" cy="30075"/>
              </a:xfrm>
              <a:custGeom>
                <a:avLst/>
                <a:gdLst/>
                <a:ahLst/>
                <a:cxnLst/>
                <a:rect l="l" t="t" r="r" b="b"/>
                <a:pathLst>
                  <a:path w="1975" h="1203" fill="none" extrusionOk="0">
                    <a:moveTo>
                      <a:pt x="0" y="418"/>
                    </a:moveTo>
                    <a:lnTo>
                      <a:pt x="1544" y="0"/>
                    </a:lnTo>
                    <a:lnTo>
                      <a:pt x="1974" y="1202"/>
                    </a:ln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23"/>
            <p:cNvGrpSpPr/>
            <p:nvPr/>
          </p:nvGrpSpPr>
          <p:grpSpPr>
            <a:xfrm rot="291288" flipH="1">
              <a:off x="5484983" y="2983061"/>
              <a:ext cx="490313" cy="575875"/>
              <a:chOff x="2614500" y="2818400"/>
              <a:chExt cx="430900" cy="559325"/>
            </a:xfrm>
          </p:grpSpPr>
          <p:sp>
            <p:nvSpPr>
              <p:cNvPr id="589" name="Google Shape;589;p23"/>
              <p:cNvSpPr/>
              <p:nvPr/>
            </p:nvSpPr>
            <p:spPr>
              <a:xfrm>
                <a:off x="2838175" y="3366000"/>
                <a:ext cx="10450" cy="11725"/>
              </a:xfrm>
              <a:custGeom>
                <a:avLst/>
                <a:gdLst/>
                <a:ahLst/>
                <a:cxnLst/>
                <a:rect l="l" t="t" r="r" b="b"/>
                <a:pathLst>
                  <a:path w="418" h="469" fill="none" extrusionOk="0">
                    <a:moveTo>
                      <a:pt x="0" y="469"/>
                    </a:moveTo>
                    <a:cubicBezTo>
                      <a:pt x="0" y="469"/>
                      <a:pt x="177" y="304"/>
                      <a:pt x="418" y="1"/>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3"/>
              <p:cNvSpPr/>
              <p:nvPr/>
            </p:nvSpPr>
            <p:spPr>
              <a:xfrm>
                <a:off x="2614500" y="2834850"/>
                <a:ext cx="430900" cy="518200"/>
              </a:xfrm>
              <a:custGeom>
                <a:avLst/>
                <a:gdLst/>
                <a:ahLst/>
                <a:cxnLst/>
                <a:rect l="l" t="t" r="r" b="b"/>
                <a:pathLst>
                  <a:path w="17236" h="20728" fill="none" extrusionOk="0">
                    <a:moveTo>
                      <a:pt x="9732" y="20728"/>
                    </a:moveTo>
                    <a:cubicBezTo>
                      <a:pt x="10795" y="19121"/>
                      <a:pt x="12149" y="15793"/>
                      <a:pt x="8327" y="12655"/>
                    </a:cubicBezTo>
                    <a:cubicBezTo>
                      <a:pt x="3013" y="8276"/>
                      <a:pt x="1" y="14110"/>
                      <a:pt x="3190" y="15970"/>
                    </a:cubicBezTo>
                    <a:cubicBezTo>
                      <a:pt x="8353" y="18956"/>
                      <a:pt x="17236" y="12060"/>
                      <a:pt x="9378" y="3683"/>
                    </a:cubicBezTo>
                    <a:cubicBezTo>
                      <a:pt x="9378" y="3683"/>
                      <a:pt x="6429" y="1279"/>
                      <a:pt x="3886" y="1"/>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3"/>
              <p:cNvSpPr/>
              <p:nvPr/>
            </p:nvSpPr>
            <p:spPr>
              <a:xfrm>
                <a:off x="2690125" y="2825050"/>
                <a:ext cx="14575" cy="6350"/>
              </a:xfrm>
              <a:custGeom>
                <a:avLst/>
                <a:gdLst/>
                <a:ahLst/>
                <a:cxnLst/>
                <a:rect l="l" t="t" r="r" b="b"/>
                <a:pathLst>
                  <a:path w="583" h="254" fill="none" extrusionOk="0">
                    <a:moveTo>
                      <a:pt x="582" y="254"/>
                    </a:moveTo>
                    <a:cubicBezTo>
                      <a:pt x="380" y="165"/>
                      <a:pt x="190" y="76"/>
                      <a:pt x="0" y="0"/>
                    </a:cubicBez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3"/>
              <p:cNvSpPr/>
              <p:nvPr/>
            </p:nvSpPr>
            <p:spPr>
              <a:xfrm>
                <a:off x="2687900" y="2818400"/>
                <a:ext cx="37350" cy="4150"/>
              </a:xfrm>
              <a:custGeom>
                <a:avLst/>
                <a:gdLst/>
                <a:ahLst/>
                <a:cxnLst/>
                <a:rect l="l" t="t" r="r" b="b"/>
                <a:pathLst>
                  <a:path w="1494" h="166" fill="none" extrusionOk="0">
                    <a:moveTo>
                      <a:pt x="1494" y="1"/>
                    </a:moveTo>
                    <a:lnTo>
                      <a:pt x="1" y="165"/>
                    </a:ln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3"/>
              <p:cNvSpPr/>
              <p:nvPr/>
            </p:nvSpPr>
            <p:spPr>
              <a:xfrm>
                <a:off x="2687900" y="2822525"/>
                <a:ext cx="12375" cy="36725"/>
              </a:xfrm>
              <a:custGeom>
                <a:avLst/>
                <a:gdLst/>
                <a:ahLst/>
                <a:cxnLst/>
                <a:rect l="l" t="t" r="r" b="b"/>
                <a:pathLst>
                  <a:path w="495" h="1469" fill="none" extrusionOk="0">
                    <a:moveTo>
                      <a:pt x="494" y="1468"/>
                    </a:moveTo>
                    <a:lnTo>
                      <a:pt x="1" y="0"/>
                    </a:lnTo>
                  </a:path>
                </a:pathLst>
              </a:custGeom>
              <a:noFill/>
              <a:ln w="53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23"/>
            <p:cNvGrpSpPr/>
            <p:nvPr/>
          </p:nvGrpSpPr>
          <p:grpSpPr>
            <a:xfrm rot="-3120322">
              <a:off x="7690590" y="3506963"/>
              <a:ext cx="229239" cy="360006"/>
              <a:chOff x="2832488" y="5227575"/>
              <a:chExt cx="256250" cy="402425"/>
            </a:xfrm>
          </p:grpSpPr>
          <p:sp>
            <p:nvSpPr>
              <p:cNvPr id="595" name="Google Shape;595;p23"/>
              <p:cNvSpPr/>
              <p:nvPr/>
            </p:nvSpPr>
            <p:spPr>
              <a:xfrm>
                <a:off x="2832488" y="5227575"/>
                <a:ext cx="256250" cy="402425"/>
              </a:xfrm>
              <a:custGeom>
                <a:avLst/>
                <a:gdLst/>
                <a:ahLst/>
                <a:cxnLst/>
                <a:rect l="l" t="t" r="r" b="b"/>
                <a:pathLst>
                  <a:path w="10250" h="16097" fill="none" extrusionOk="0">
                    <a:moveTo>
                      <a:pt x="7985" y="16096"/>
                    </a:moveTo>
                    <a:cubicBezTo>
                      <a:pt x="7985" y="16096"/>
                      <a:pt x="0" y="14325"/>
                      <a:pt x="1594" y="7340"/>
                    </a:cubicBezTo>
                    <a:cubicBezTo>
                      <a:pt x="2961" y="1367"/>
                      <a:pt x="8136" y="3442"/>
                      <a:pt x="8655" y="4429"/>
                    </a:cubicBezTo>
                    <a:cubicBezTo>
                      <a:pt x="9174" y="5404"/>
                      <a:pt x="10250" y="7314"/>
                      <a:pt x="7580" y="8023"/>
                    </a:cubicBezTo>
                    <a:cubicBezTo>
                      <a:pt x="4910" y="8732"/>
                      <a:pt x="468" y="4645"/>
                      <a:pt x="4517" y="1"/>
                    </a:cubicBez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3"/>
              <p:cNvSpPr/>
              <p:nvPr/>
            </p:nvSpPr>
            <p:spPr>
              <a:xfrm>
                <a:off x="2904288" y="5232650"/>
                <a:ext cx="49375" cy="30075"/>
              </a:xfrm>
              <a:custGeom>
                <a:avLst/>
                <a:gdLst/>
                <a:ahLst/>
                <a:cxnLst/>
                <a:rect l="l" t="t" r="r" b="b"/>
                <a:pathLst>
                  <a:path w="1975" h="1203" fill="none" extrusionOk="0">
                    <a:moveTo>
                      <a:pt x="0" y="418"/>
                    </a:moveTo>
                    <a:lnTo>
                      <a:pt x="1544" y="0"/>
                    </a:lnTo>
                    <a:lnTo>
                      <a:pt x="1974" y="1202"/>
                    </a:ln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23"/>
            <p:cNvGrpSpPr/>
            <p:nvPr/>
          </p:nvGrpSpPr>
          <p:grpSpPr>
            <a:xfrm rot="-7679678" flipH="1">
              <a:off x="8200515" y="953708"/>
              <a:ext cx="229239" cy="360006"/>
              <a:chOff x="2832488" y="5227575"/>
              <a:chExt cx="256250" cy="402425"/>
            </a:xfrm>
          </p:grpSpPr>
          <p:sp>
            <p:nvSpPr>
              <p:cNvPr id="598" name="Google Shape;598;p23"/>
              <p:cNvSpPr/>
              <p:nvPr/>
            </p:nvSpPr>
            <p:spPr>
              <a:xfrm>
                <a:off x="2832488" y="5227575"/>
                <a:ext cx="256250" cy="402425"/>
              </a:xfrm>
              <a:custGeom>
                <a:avLst/>
                <a:gdLst/>
                <a:ahLst/>
                <a:cxnLst/>
                <a:rect l="l" t="t" r="r" b="b"/>
                <a:pathLst>
                  <a:path w="10250" h="16097" fill="none" extrusionOk="0">
                    <a:moveTo>
                      <a:pt x="7985" y="16096"/>
                    </a:moveTo>
                    <a:cubicBezTo>
                      <a:pt x="7985" y="16096"/>
                      <a:pt x="0" y="14325"/>
                      <a:pt x="1594" y="7340"/>
                    </a:cubicBezTo>
                    <a:cubicBezTo>
                      <a:pt x="2961" y="1367"/>
                      <a:pt x="8136" y="3442"/>
                      <a:pt x="8655" y="4429"/>
                    </a:cubicBezTo>
                    <a:cubicBezTo>
                      <a:pt x="9174" y="5404"/>
                      <a:pt x="10250" y="7314"/>
                      <a:pt x="7580" y="8023"/>
                    </a:cubicBezTo>
                    <a:cubicBezTo>
                      <a:pt x="4910" y="8732"/>
                      <a:pt x="468" y="4645"/>
                      <a:pt x="4517" y="1"/>
                    </a:cubicBez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3"/>
              <p:cNvSpPr/>
              <p:nvPr/>
            </p:nvSpPr>
            <p:spPr>
              <a:xfrm>
                <a:off x="2904288" y="5232650"/>
                <a:ext cx="49375" cy="30075"/>
              </a:xfrm>
              <a:custGeom>
                <a:avLst/>
                <a:gdLst/>
                <a:ahLst/>
                <a:cxnLst/>
                <a:rect l="l" t="t" r="r" b="b"/>
                <a:pathLst>
                  <a:path w="1975" h="1203" fill="none" extrusionOk="0">
                    <a:moveTo>
                      <a:pt x="0" y="418"/>
                    </a:moveTo>
                    <a:lnTo>
                      <a:pt x="1544" y="0"/>
                    </a:lnTo>
                    <a:lnTo>
                      <a:pt x="1974" y="1202"/>
                    </a:ln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23"/>
            <p:cNvGrpSpPr/>
            <p:nvPr/>
          </p:nvGrpSpPr>
          <p:grpSpPr>
            <a:xfrm rot="-7679678" flipH="1">
              <a:off x="4825216" y="1206861"/>
              <a:ext cx="229239" cy="360006"/>
              <a:chOff x="2832488" y="5227575"/>
              <a:chExt cx="256250" cy="402425"/>
            </a:xfrm>
          </p:grpSpPr>
          <p:sp>
            <p:nvSpPr>
              <p:cNvPr id="601" name="Google Shape;601;p23"/>
              <p:cNvSpPr/>
              <p:nvPr/>
            </p:nvSpPr>
            <p:spPr>
              <a:xfrm>
                <a:off x="2832488" y="5227575"/>
                <a:ext cx="256250" cy="402425"/>
              </a:xfrm>
              <a:custGeom>
                <a:avLst/>
                <a:gdLst/>
                <a:ahLst/>
                <a:cxnLst/>
                <a:rect l="l" t="t" r="r" b="b"/>
                <a:pathLst>
                  <a:path w="10250" h="16097" fill="none" extrusionOk="0">
                    <a:moveTo>
                      <a:pt x="7985" y="16096"/>
                    </a:moveTo>
                    <a:cubicBezTo>
                      <a:pt x="7985" y="16096"/>
                      <a:pt x="0" y="14325"/>
                      <a:pt x="1594" y="7340"/>
                    </a:cubicBezTo>
                    <a:cubicBezTo>
                      <a:pt x="2961" y="1367"/>
                      <a:pt x="8136" y="3442"/>
                      <a:pt x="8655" y="4429"/>
                    </a:cubicBezTo>
                    <a:cubicBezTo>
                      <a:pt x="9174" y="5404"/>
                      <a:pt x="10250" y="7314"/>
                      <a:pt x="7580" y="8023"/>
                    </a:cubicBezTo>
                    <a:cubicBezTo>
                      <a:pt x="4910" y="8732"/>
                      <a:pt x="468" y="4645"/>
                      <a:pt x="4517" y="1"/>
                    </a:cubicBez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3"/>
              <p:cNvSpPr/>
              <p:nvPr/>
            </p:nvSpPr>
            <p:spPr>
              <a:xfrm>
                <a:off x="2904288" y="5232650"/>
                <a:ext cx="49375" cy="30075"/>
              </a:xfrm>
              <a:custGeom>
                <a:avLst/>
                <a:gdLst/>
                <a:ahLst/>
                <a:cxnLst/>
                <a:rect l="l" t="t" r="r" b="b"/>
                <a:pathLst>
                  <a:path w="1975" h="1203" fill="none" extrusionOk="0">
                    <a:moveTo>
                      <a:pt x="0" y="418"/>
                    </a:moveTo>
                    <a:lnTo>
                      <a:pt x="1544" y="0"/>
                    </a:lnTo>
                    <a:lnTo>
                      <a:pt x="1974" y="1202"/>
                    </a:lnTo>
                  </a:path>
                </a:pathLst>
              </a:custGeom>
              <a:noFill/>
              <a:ln w="5700"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23"/>
            <p:cNvSpPr/>
            <p:nvPr/>
          </p:nvSpPr>
          <p:spPr>
            <a:xfrm>
              <a:off x="1263984" y="1801822"/>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3"/>
            <p:cNvSpPr/>
            <p:nvPr/>
          </p:nvSpPr>
          <p:spPr>
            <a:xfrm flipH="1">
              <a:off x="2865365" y="2855766"/>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3"/>
            <p:cNvSpPr/>
            <p:nvPr/>
          </p:nvSpPr>
          <p:spPr>
            <a:xfrm>
              <a:off x="5173163" y="2407549"/>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a:off x="4859598" y="2631087"/>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3"/>
            <p:cNvSpPr/>
            <p:nvPr/>
          </p:nvSpPr>
          <p:spPr>
            <a:xfrm>
              <a:off x="6970981" y="1750776"/>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3"/>
            <p:cNvSpPr/>
            <p:nvPr/>
          </p:nvSpPr>
          <p:spPr>
            <a:xfrm flipH="1">
              <a:off x="7185504" y="2148686"/>
              <a:ext cx="313580" cy="213407"/>
            </a:xfrm>
            <a:custGeom>
              <a:avLst/>
              <a:gdLst/>
              <a:ahLst/>
              <a:cxnLst/>
              <a:rect l="l" t="t" r="r" b="b"/>
              <a:pathLst>
                <a:path w="14021" h="9542" fill="none" extrusionOk="0">
                  <a:moveTo>
                    <a:pt x="12401" y="6264"/>
                  </a:moveTo>
                  <a:cubicBezTo>
                    <a:pt x="12376" y="5176"/>
                    <a:pt x="12958" y="2695"/>
                    <a:pt x="10528" y="2354"/>
                  </a:cubicBezTo>
                  <a:cubicBezTo>
                    <a:pt x="8744" y="2202"/>
                    <a:pt x="8630" y="4619"/>
                    <a:pt x="8630" y="4619"/>
                  </a:cubicBezTo>
                  <a:cubicBezTo>
                    <a:pt x="8630" y="4619"/>
                    <a:pt x="9263" y="1443"/>
                    <a:pt x="7605" y="671"/>
                  </a:cubicBezTo>
                  <a:cubicBezTo>
                    <a:pt x="6201" y="0"/>
                    <a:pt x="4670" y="266"/>
                    <a:pt x="4783" y="4707"/>
                  </a:cubicBezTo>
                  <a:cubicBezTo>
                    <a:pt x="4783" y="4707"/>
                    <a:pt x="4973" y="1430"/>
                    <a:pt x="3404" y="1139"/>
                  </a:cubicBezTo>
                  <a:cubicBezTo>
                    <a:pt x="1139" y="721"/>
                    <a:pt x="0" y="5327"/>
                    <a:pt x="2278" y="7251"/>
                  </a:cubicBezTo>
                  <a:cubicBezTo>
                    <a:pt x="4973" y="9541"/>
                    <a:pt x="13173" y="7947"/>
                    <a:pt x="14021" y="7605"/>
                  </a:cubicBezTo>
                  <a:cubicBezTo>
                    <a:pt x="13300" y="7365"/>
                    <a:pt x="12439" y="7365"/>
                    <a:pt x="12401" y="6264"/>
                  </a:cubicBezTo>
                  <a:close/>
                </a:path>
              </a:pathLst>
            </a:custGeom>
            <a:noFill/>
            <a:ln w="9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40" name="Google Shape;681;p26" descr="java8.png"/>
          <p:cNvPicPr preferRelativeResize="0"/>
          <p:nvPr/>
        </p:nvPicPr>
        <p:blipFill rotWithShape="1">
          <a:blip r:embed="rId3">
            <a:alphaModFix/>
          </a:blip>
          <a:srcRect/>
          <a:stretch/>
        </p:blipFill>
        <p:spPr>
          <a:xfrm>
            <a:off x="134806" y="2762721"/>
            <a:ext cx="1046100" cy="1046100"/>
          </a:xfrm>
          <a:prstGeom prst="ellipse">
            <a:avLst/>
          </a:prstGeom>
          <a:solidFill>
            <a:srgbClr val="F2F2F2"/>
          </a:solidFill>
          <a:ln>
            <a:noFill/>
          </a:ln>
        </p:spPr>
      </p:pic>
      <p:pic>
        <p:nvPicPr>
          <p:cNvPr id="242" name="Google Shape;689;p26"/>
          <p:cNvPicPr preferRelativeResize="0"/>
          <p:nvPr/>
        </p:nvPicPr>
        <p:blipFill>
          <a:blip r:embed="rId4">
            <a:alphaModFix/>
          </a:blip>
          <a:stretch>
            <a:fillRect/>
          </a:stretch>
        </p:blipFill>
        <p:spPr>
          <a:xfrm>
            <a:off x="2167422" y="1173904"/>
            <a:ext cx="770093" cy="836457"/>
          </a:xfrm>
          <a:prstGeom prst="rect">
            <a:avLst/>
          </a:prstGeom>
          <a:noFill/>
          <a:ln>
            <a:noFill/>
          </a:ln>
        </p:spPr>
      </p:pic>
      <p:grpSp>
        <p:nvGrpSpPr>
          <p:cNvPr id="256" name="Google Shape;1870;p73"/>
          <p:cNvGrpSpPr/>
          <p:nvPr/>
        </p:nvGrpSpPr>
        <p:grpSpPr>
          <a:xfrm>
            <a:off x="8281873" y="1275055"/>
            <a:ext cx="306224" cy="389799"/>
            <a:chOff x="3095745" y="3805393"/>
            <a:chExt cx="352840" cy="354717"/>
          </a:xfrm>
        </p:grpSpPr>
        <p:sp>
          <p:nvSpPr>
            <p:cNvPr id="257" name="Google Shape;1871;p73"/>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872;p73"/>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873;p73"/>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874;p73"/>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875;p73"/>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876;p73"/>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4" name="Image 2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7819" y="1004360"/>
            <a:ext cx="1552734" cy="4933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65" name="Image 264"/>
          <p:cNvPicPr>
            <a:picLocks noChangeAspect="1"/>
          </p:cNvPicPr>
          <p:nvPr/>
        </p:nvPicPr>
        <p:blipFill>
          <a:blip r:embed="rId6"/>
          <a:stretch>
            <a:fillRect/>
          </a:stretch>
        </p:blipFill>
        <p:spPr>
          <a:xfrm>
            <a:off x="1662757" y="3741024"/>
            <a:ext cx="1101468" cy="920842"/>
          </a:xfrm>
          <a:prstGeom prst="rect">
            <a:avLst/>
          </a:prstGeom>
        </p:spPr>
      </p:pic>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a:t>
            </a:fld>
            <a:endParaRPr lang="fr-F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8"/>
          <p:cNvSpPr txBox="1">
            <a:spLocks noGrp="1"/>
          </p:cNvSpPr>
          <p:nvPr>
            <p:ph type="title"/>
          </p:nvPr>
        </p:nvSpPr>
        <p:spPr>
          <a:xfrm>
            <a:off x="3181305" y="155957"/>
            <a:ext cx="298867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Conception &amp; Outils</a:t>
            </a:r>
            <a:endParaRPr dirty="0">
              <a:latin typeface="Fira Sans Extra Condensed Medium"/>
              <a:ea typeface="Fira Sans Extra Condensed Medium"/>
              <a:cs typeface="Fira Sans Extra Condensed Medium"/>
              <a:sym typeface="Fira Sans Extra Condensed Medium"/>
            </a:endParaRPr>
          </a:p>
        </p:txBody>
      </p:sp>
      <p:pic>
        <p:nvPicPr>
          <p:cNvPr id="3" name="Image 2"/>
          <p:cNvPicPr>
            <a:picLocks noChangeAspect="1"/>
          </p:cNvPicPr>
          <p:nvPr/>
        </p:nvPicPr>
        <p:blipFill>
          <a:blip r:embed="rId3"/>
          <a:stretch>
            <a:fillRect/>
          </a:stretch>
        </p:blipFill>
        <p:spPr>
          <a:xfrm>
            <a:off x="1010628" y="834501"/>
            <a:ext cx="3783314" cy="3740828"/>
          </a:xfrm>
          <a:prstGeom prst="rect">
            <a:avLst/>
          </a:prstGeom>
        </p:spPr>
      </p:pic>
      <p:sp>
        <p:nvSpPr>
          <p:cNvPr id="7" name="Google Shape;702;p28"/>
          <p:cNvSpPr txBox="1"/>
          <p:nvPr/>
        </p:nvSpPr>
        <p:spPr>
          <a:xfrm>
            <a:off x="6264764" y="1665818"/>
            <a:ext cx="2286900" cy="149268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700" dirty="0">
                <a:solidFill>
                  <a:schemeClr val="bg1"/>
                </a:solidFill>
                <a:latin typeface="Roboto"/>
                <a:ea typeface="Roboto"/>
                <a:cs typeface="Roboto"/>
                <a:sym typeface="Roboto"/>
              </a:rPr>
              <a:t>Cette </a:t>
            </a:r>
            <a:r>
              <a:rPr lang="fr" sz="1700" dirty="0" smtClean="0">
                <a:solidFill>
                  <a:schemeClr val="bg1"/>
                </a:solidFill>
                <a:latin typeface="Roboto"/>
                <a:ea typeface="Roboto"/>
                <a:cs typeface="Roboto"/>
                <a:sym typeface="Roboto"/>
              </a:rPr>
              <a:t>démarche permet </a:t>
            </a:r>
            <a:r>
              <a:rPr lang="fr" sz="1700" dirty="0">
                <a:solidFill>
                  <a:schemeClr val="bg1"/>
                </a:solidFill>
                <a:latin typeface="Roboto"/>
                <a:ea typeface="Roboto"/>
                <a:cs typeface="Roboto"/>
                <a:sym typeface="Roboto"/>
              </a:rPr>
              <a:t>de charger le sequence container </a:t>
            </a:r>
            <a:r>
              <a:rPr lang="fr" sz="1700" dirty="0" smtClean="0">
                <a:solidFill>
                  <a:schemeClr val="bg1"/>
                </a:solidFill>
                <a:latin typeface="Roboto"/>
                <a:ea typeface="Roboto"/>
                <a:cs typeface="Roboto"/>
                <a:sym typeface="Roboto"/>
              </a:rPr>
              <a:t>et apr</a:t>
            </a:r>
            <a:r>
              <a:rPr lang="fr-FR" sz="1700" dirty="0" smtClean="0">
                <a:solidFill>
                  <a:schemeClr val="bg1"/>
                </a:solidFill>
                <a:latin typeface="Roboto"/>
                <a:ea typeface="Roboto"/>
                <a:cs typeface="Roboto"/>
                <a:sym typeface="Roboto"/>
              </a:rPr>
              <a:t>è</a:t>
            </a:r>
            <a:r>
              <a:rPr lang="fr" sz="1700" dirty="0" smtClean="0">
                <a:solidFill>
                  <a:schemeClr val="bg1"/>
                </a:solidFill>
                <a:latin typeface="Roboto"/>
                <a:ea typeface="Roboto"/>
                <a:cs typeface="Roboto"/>
                <a:sym typeface="Roboto"/>
              </a:rPr>
              <a:t>s la </a:t>
            </a:r>
            <a:r>
              <a:rPr lang="fr" sz="1700" dirty="0">
                <a:solidFill>
                  <a:schemeClr val="bg1"/>
                </a:solidFill>
                <a:latin typeface="Roboto"/>
                <a:ea typeface="Roboto"/>
                <a:cs typeface="Roboto"/>
                <a:sym typeface="Roboto"/>
              </a:rPr>
              <a:t>table </a:t>
            </a:r>
            <a:r>
              <a:rPr lang="fr" sz="1700" dirty="0" smtClean="0">
                <a:solidFill>
                  <a:schemeClr val="bg1"/>
                </a:solidFill>
                <a:latin typeface="Roboto"/>
                <a:ea typeface="Roboto"/>
                <a:cs typeface="Roboto"/>
                <a:sym typeface="Roboto"/>
              </a:rPr>
              <a:t>Fact « Production »</a:t>
            </a:r>
            <a:endParaRPr sz="1700" dirty="0">
              <a:solidFill>
                <a:schemeClr val="bg1"/>
              </a:solidFill>
              <a:latin typeface="Roboto"/>
              <a:ea typeface="Roboto"/>
              <a:cs typeface="Roboto"/>
              <a:sym typeface="Roboto"/>
            </a:endParaRPr>
          </a:p>
        </p:txBody>
      </p:sp>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9</a:t>
            </a:fld>
            <a:endParaRPr lang="fr-FR"/>
          </a:p>
        </p:txBody>
      </p:sp>
    </p:spTree>
    <p:extLst>
      <p:ext uri="{BB962C8B-B14F-4D97-AF65-F5344CB8AC3E}">
        <p14:creationId xmlns:p14="http://schemas.microsoft.com/office/powerpoint/2010/main" val="3597469544"/>
      </p:ext>
    </p:extLst>
  </p:cSld>
  <p:clrMapOvr>
    <a:masterClrMapping/>
  </p:clrMapOvr>
  <p:timing>
    <p:tnLst>
      <p:par>
        <p:cTn id="1" dur="indefinite" restart="never" nodeType="tmRoot"/>
      </p:par>
    </p:tnLst>
  </p:timing>
</p:sld>
</file>

<file path=ppt/theme/theme1.xml><?xml version="1.0" encoding="utf-8"?>
<a:theme xmlns:a="http://schemas.openxmlformats.org/drawingml/2006/main" name="Line Chart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TotalTime>
  <Words>356</Words>
  <Application>Microsoft Office PowerPoint</Application>
  <PresentationFormat>Affichage à l'écran (16:9)</PresentationFormat>
  <Paragraphs>92</Paragraphs>
  <Slides>17</Slides>
  <Notes>16</Notes>
  <HiddenSlides>0</HiddenSlides>
  <MMClips>0</MMClips>
  <ScaleCrop>false</ScaleCrop>
  <HeadingPairs>
    <vt:vector size="6" baseType="variant">
      <vt:variant>
        <vt:lpstr>Polices utilisées</vt:lpstr>
      </vt:variant>
      <vt:variant>
        <vt:i4>15</vt:i4>
      </vt:variant>
      <vt:variant>
        <vt:lpstr>Thème</vt:lpstr>
      </vt:variant>
      <vt:variant>
        <vt:i4>2</vt:i4>
      </vt:variant>
      <vt:variant>
        <vt:lpstr>Titres des diapositives</vt:lpstr>
      </vt:variant>
      <vt:variant>
        <vt:i4>17</vt:i4>
      </vt:variant>
    </vt:vector>
  </HeadingPairs>
  <TitlesOfParts>
    <vt:vector size="34" baseType="lpstr">
      <vt:lpstr>Roboto Condensed</vt:lpstr>
      <vt:lpstr>Fira Sans Extra Condensed</vt:lpstr>
      <vt:lpstr>Proxima Nova Semibold</vt:lpstr>
      <vt:lpstr>Helvetica</vt:lpstr>
      <vt:lpstr>Proxima Nova</vt:lpstr>
      <vt:lpstr>Open Sans Light</vt:lpstr>
      <vt:lpstr>Fira Sans Extra Condensed Medium</vt:lpstr>
      <vt:lpstr>Times New Roman</vt:lpstr>
      <vt:lpstr>ＭＳ Ｐゴシック</vt:lpstr>
      <vt:lpstr>Fira Sans</vt:lpstr>
      <vt:lpstr>Big Shoulders Text</vt:lpstr>
      <vt:lpstr>Arial</vt:lpstr>
      <vt:lpstr>Century Gothic</vt:lpstr>
      <vt:lpstr>Big Shoulders Text SemiBold</vt:lpstr>
      <vt:lpstr>Roboto</vt:lpstr>
      <vt:lpstr>Line Chart Infographics by Slidesgo</vt:lpstr>
      <vt:lpstr>Slidesgo Final Pages</vt:lpstr>
      <vt:lpstr>Mini Projet BI</vt:lpstr>
      <vt:lpstr>Plan</vt:lpstr>
      <vt:lpstr>Introduction</vt:lpstr>
      <vt:lpstr>Présentation du contexte du projet</vt:lpstr>
      <vt:lpstr>Présentation du contexte du projet</vt:lpstr>
      <vt:lpstr>Spécification des besoins</vt:lpstr>
      <vt:lpstr>Conception &amp; Outils</vt:lpstr>
      <vt:lpstr>Conception &amp; Outils</vt:lpstr>
      <vt:lpstr>Conception &amp; Outils</vt:lpstr>
      <vt:lpstr>Conception &amp; Outils</vt:lpstr>
      <vt:lpstr>Conception &amp; Outils</vt:lpstr>
      <vt:lpstr>Reporting</vt:lpstr>
      <vt:lpstr>Reporting</vt:lpstr>
      <vt:lpstr>Reporting</vt:lpstr>
      <vt:lpstr>Reporting</vt:lpstr>
      <vt:lpstr>Conclusion et perspectives</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Projet BI</dc:title>
  <cp:lastModifiedBy>ASUS</cp:lastModifiedBy>
  <cp:revision>51</cp:revision>
  <dcterms:modified xsi:type="dcterms:W3CDTF">2022-05-07T12:32:17Z</dcterms:modified>
</cp:coreProperties>
</file>