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</p:sldMasterIdLst>
  <p:notesMasterIdLst>
    <p:notesMasterId r:id="rId80"/>
  </p:notesMasterIdLst>
  <p:handoutMasterIdLst>
    <p:handoutMasterId r:id="rId81"/>
  </p:handoutMasterIdLst>
  <p:sldIdLst>
    <p:sldId id="257" r:id="rId3"/>
    <p:sldId id="458" r:id="rId4"/>
    <p:sldId id="397" r:id="rId5"/>
    <p:sldId id="436" r:id="rId6"/>
    <p:sldId id="437" r:id="rId7"/>
    <p:sldId id="438" r:id="rId8"/>
    <p:sldId id="459" r:id="rId9"/>
    <p:sldId id="461" r:id="rId10"/>
    <p:sldId id="462" r:id="rId11"/>
    <p:sldId id="465" r:id="rId12"/>
    <p:sldId id="421" r:id="rId13"/>
    <p:sldId id="460" r:id="rId14"/>
    <p:sldId id="406" r:id="rId15"/>
    <p:sldId id="408" r:id="rId16"/>
    <p:sldId id="450" r:id="rId17"/>
    <p:sldId id="319" r:id="rId18"/>
    <p:sldId id="484" r:id="rId19"/>
    <p:sldId id="327" r:id="rId20"/>
    <p:sldId id="329" r:id="rId21"/>
    <p:sldId id="440" r:id="rId22"/>
    <p:sldId id="488" r:id="rId23"/>
    <p:sldId id="489" r:id="rId24"/>
    <p:sldId id="485" r:id="rId25"/>
    <p:sldId id="365" r:id="rId26"/>
    <p:sldId id="486" r:id="rId27"/>
    <p:sldId id="399" r:id="rId28"/>
    <p:sldId id="417" r:id="rId29"/>
    <p:sldId id="443" r:id="rId30"/>
    <p:sldId id="491" r:id="rId31"/>
    <p:sldId id="425" r:id="rId32"/>
    <p:sldId id="504" r:id="rId33"/>
    <p:sldId id="493" r:id="rId34"/>
    <p:sldId id="369" r:id="rId35"/>
    <p:sldId id="494" r:id="rId36"/>
    <p:sldId id="495" r:id="rId37"/>
    <p:sldId id="470" r:id="rId38"/>
    <p:sldId id="496" r:id="rId39"/>
    <p:sldId id="429" r:id="rId40"/>
    <p:sldId id="497" r:id="rId41"/>
    <p:sldId id="499" r:id="rId42"/>
    <p:sldId id="428" r:id="rId43"/>
    <p:sldId id="500" r:id="rId44"/>
    <p:sldId id="502" r:id="rId45"/>
    <p:sldId id="351" r:id="rId46"/>
    <p:sldId id="508" r:id="rId47"/>
    <p:sldId id="354" r:id="rId48"/>
    <p:sldId id="503" r:id="rId49"/>
    <p:sldId id="445" r:id="rId50"/>
    <p:sldId id="435" r:id="rId51"/>
    <p:sldId id="451" r:id="rId52"/>
    <p:sldId id="452" r:id="rId53"/>
    <p:sldId id="453" r:id="rId54"/>
    <p:sldId id="454" r:id="rId55"/>
    <p:sldId id="505" r:id="rId56"/>
    <p:sldId id="448" r:id="rId57"/>
    <p:sldId id="506" r:id="rId58"/>
    <p:sldId id="507" r:id="rId59"/>
    <p:sldId id="471" r:id="rId60"/>
    <p:sldId id="472" r:id="rId61"/>
    <p:sldId id="482" r:id="rId62"/>
    <p:sldId id="474" r:id="rId63"/>
    <p:sldId id="475" r:id="rId64"/>
    <p:sldId id="476" r:id="rId65"/>
    <p:sldId id="477" r:id="rId66"/>
    <p:sldId id="478" r:id="rId67"/>
    <p:sldId id="479" r:id="rId68"/>
    <p:sldId id="433" r:id="rId69"/>
    <p:sldId id="483" r:id="rId70"/>
    <p:sldId id="340" r:id="rId71"/>
    <p:sldId id="401" r:id="rId72"/>
    <p:sldId id="370" r:id="rId73"/>
    <p:sldId id="309" r:id="rId74"/>
    <p:sldId id="481" r:id="rId75"/>
    <p:sldId id="414" r:id="rId76"/>
    <p:sldId id="402" r:id="rId77"/>
    <p:sldId id="372" r:id="rId78"/>
    <p:sldId id="510" r:id="rId79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1A"/>
    <a:srgbClr val="C4C4C4"/>
    <a:srgbClr val="000000"/>
    <a:srgbClr val="2D3A6A"/>
    <a:srgbClr val="606060"/>
    <a:srgbClr val="CCECFF"/>
    <a:srgbClr val="0099CC"/>
    <a:srgbClr val="0071B9"/>
    <a:srgbClr val="FF6600"/>
    <a:srgbClr val="49A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5" autoAdjust="0"/>
    <p:restoredTop sz="89698" autoAdjust="0"/>
  </p:normalViewPr>
  <p:slideViewPr>
    <p:cSldViewPr snapToGrid="0">
      <p:cViewPr varScale="1">
        <p:scale>
          <a:sx n="100" d="100"/>
          <a:sy n="100" d="100"/>
        </p:scale>
        <p:origin x="19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CABC-C5B9-47C1-B6B3-1DBA72AA00BB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5B46-2431-485A-A0E0-171266F81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14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290-1385-4FED-B5C1-499CFB812F41}" type="datetimeFigureOut">
              <a:rPr lang="fr-FR" smtClean="0"/>
              <a:pPr/>
              <a:t>31/07/2018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28897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496E0-2F11-4599-B43C-C6FE71DF4B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7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1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Spécifique à l’utilisateur, elle est stockée à la racine de son compte, dans le fichier </a:t>
            </a:r>
            <a:r>
              <a:rPr lang="fr-FR" dirty="0"/>
              <a:t>~/.</a:t>
            </a:r>
            <a:r>
              <a:rPr lang="fr-FR" dirty="0" err="1"/>
              <a:t>gitconfig</a:t>
            </a:r>
            <a:endParaRPr lang="fr-FR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important car tous les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utilisent cette information et elle est indélébile dans tous les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vous pourrez manipuler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Spécifique à chaque dépôt local, elle est stockée dans le </a:t>
            </a:r>
            <a:r>
              <a:rPr lang="fr-FR" dirty="0"/>
              <a:t>.git/config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0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Généralement stockée dans </a:t>
            </a: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gitconfig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elle est partagée par tous les utilisateurs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retour chariot et un caractère de saut de ligne pour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newlines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Saut de ligne pour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et Linux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Convertir automatiquement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6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Le répertoire Git est le répertoire qui stocke toute l'histoire Git et </a:t>
            </a:r>
            <a:r>
              <a:rPr lang="fr-FR" sz="1200" dirty="0" err="1"/>
              <a:t>méta-données</a:t>
            </a:r>
            <a:r>
              <a:rPr lang="fr-FR" sz="1200" dirty="0"/>
              <a:t> de votre projet - y compris tous les objets (</a:t>
            </a:r>
            <a:r>
              <a:rPr lang="fr-FR" sz="1200" dirty="0" err="1"/>
              <a:t>commits</a:t>
            </a:r>
            <a:r>
              <a:rPr lang="fr-FR" sz="1200" dirty="0"/>
              <a:t>, </a:t>
            </a:r>
            <a:r>
              <a:rPr lang="fr-FR" sz="1200" dirty="0" err="1"/>
              <a:t>trees</a:t>
            </a:r>
            <a:r>
              <a:rPr lang="fr-FR" sz="1200" dirty="0"/>
              <a:t>, blobs, tags), tous les pointeurs sur les différentes branches et plus.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51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3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045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$git </a:t>
            </a:r>
            <a:r>
              <a:rPr lang="fr-FR" dirty="0" err="1"/>
              <a:t>branch</a:t>
            </a:r>
            <a:r>
              <a:rPr lang="fr-FR" dirty="0"/>
              <a:t> –v</a:t>
            </a:r>
          </a:p>
          <a:p>
            <a:endParaRPr lang="fr-FR" dirty="0"/>
          </a:p>
          <a:p>
            <a:r>
              <a:rPr lang="fr-FR" dirty="0"/>
              <a:t>$git </a:t>
            </a:r>
            <a:r>
              <a:rPr lang="fr-FR" dirty="0" err="1"/>
              <a:t>branch</a:t>
            </a:r>
            <a:r>
              <a:rPr lang="fr-FR" dirty="0"/>
              <a:t> --no-</a:t>
            </a:r>
            <a:r>
              <a:rPr lang="fr-FR" dirty="0" err="1"/>
              <a:t>merge</a:t>
            </a:r>
            <a:endParaRPr lang="fr-FR" dirty="0"/>
          </a:p>
          <a:p>
            <a:endParaRPr lang="fr-FR" dirty="0"/>
          </a:p>
          <a:p>
            <a:r>
              <a:rPr lang="fr-FR" dirty="0"/>
              <a:t>$git </a:t>
            </a:r>
            <a:r>
              <a:rPr lang="fr-FR" dirty="0" err="1"/>
              <a:t>branch</a:t>
            </a:r>
            <a:r>
              <a:rPr lang="fr-FR" dirty="0"/>
              <a:t> --</a:t>
            </a:r>
            <a:r>
              <a:rPr lang="fr-FR" dirty="0" err="1"/>
              <a:t>merged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5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méthode commune pour la gestion de version est généralement de recopier les fichiers dans un autre répertoire (peut-être avec un nom incluant la date dans le meilleur des cas).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4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Ces systèmes tels que CVS, Subversion, et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Perforce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mettent en place un serveur central qui contient tous les fichiers sous gestion de version, et des clients qui peuvent extraire les fichiers de ce dépôt central.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Pendant de nombreuses années, cela a été le standard pour la gestion de version.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ce serveur est en panne pendant une heure, alors 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durant cette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heure, aucun client ne peut collaborer ou enregistrer les modifications issues de son travail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91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clients n’extraient plus seulement la dernière version d’un fichier, mais ils dupliquent complètement le dépôt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3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/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le créateur de Linux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Certains des objectifs du nouveau système étaient les suivants :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Vitesse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Conception simple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pour les développements non linéaires (milliers de branches parallèles)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Complètement distribué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Capacité à gérer efficacement des projets d’envergure tels que le noyau Linux (vitesse et compacité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 données)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0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 vous disposez de l’historique complet du projet localement sur votre disque dur, la plupart des opérations semblent instantanées.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exemple, pour parcourir l’historique d’un projet, Git n’a pas besoin d’aller le chercher sur un serveur pour vous l’afficher ; il n’a qu’à simplement le lire directement dans votre base de donnée locale.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vous voyagez en train ou en avion et voulez avancer votre travail, vous pouvez continuer à gérer vos versions sans soucis en attendant de pouvoir de nouveau vous connecter pour partager votre travail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6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Des instantanés, pas des différences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les fichiers n’ont pas changé, Git ne stocke pas le fichier à nouveau, juste une référence vers le fichier original qui n’a pas été modifié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8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gère l’intégrité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Git, tout est vérifié par une somme de contrôle avant d’être stocké et par la suite cette somme de contrôle, signature unique, sert de référence.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40 </a:t>
            </a:r>
            <a:r>
              <a:rPr lang="fr-FR" dirty="0" err="1">
                <a:solidFill>
                  <a:schemeClr val="bg1"/>
                </a:solidFill>
              </a:rPr>
              <a:t>hex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characters</a:t>
            </a:r>
            <a:r>
              <a:rPr lang="fr-FR" dirty="0">
                <a:solidFill>
                  <a:schemeClr val="bg1"/>
                </a:solidFill>
              </a:rPr>
              <a:t> (20 bytes) =&gt;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24b9da6552252987aa493b52f8696cd6d3b00373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stocke tout non pas avec des noms de fichier, mais dans la base de données Git indexée par ces valeurs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6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 ne devriez avoir à réaliser ces réglages qu’une seule fois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96E0-2F11-4599-B43C-C6FE71DF4B0B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06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20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8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6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600">
                <a:solidFill>
                  <a:srgbClr val="606060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14609" y="332405"/>
            <a:ext cx="629392" cy="316579"/>
          </a:xfrm>
          <a:prstGeom prst="rect">
            <a:avLst/>
          </a:prstGeom>
          <a:solidFill>
            <a:srgbClr val="00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14609" y="332405"/>
            <a:ext cx="629392" cy="316579"/>
          </a:xfrm>
          <a:prstGeom prst="rect">
            <a:avLst/>
          </a:prstGeom>
          <a:solidFill>
            <a:srgbClr val="00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  <p:grpSp>
        <p:nvGrpSpPr>
          <p:cNvPr id="2" name="Groupe 770"/>
          <p:cNvGrpSpPr>
            <a:grpSpLocks/>
          </p:cNvGrpSpPr>
          <p:nvPr userDrawn="1"/>
        </p:nvGrpSpPr>
        <p:grpSpPr bwMode="auto">
          <a:xfrm>
            <a:off x="1115616" y="1268760"/>
            <a:ext cx="7377914" cy="4211662"/>
            <a:chOff x="1188021" y="1601822"/>
            <a:chExt cx="6673850" cy="3490912"/>
          </a:xfrm>
        </p:grpSpPr>
        <p:sp>
          <p:nvSpPr>
            <p:cNvPr id="10" name="Freeform 1092"/>
            <p:cNvSpPr>
              <a:spLocks/>
            </p:cNvSpPr>
            <p:nvPr/>
          </p:nvSpPr>
          <p:spPr bwMode="auto">
            <a:xfrm>
              <a:off x="2929509" y="4781584"/>
              <a:ext cx="22225" cy="44450"/>
            </a:xfrm>
            <a:custGeom>
              <a:avLst/>
              <a:gdLst>
                <a:gd name="T0" fmla="*/ 0 w 15"/>
                <a:gd name="T1" fmla="*/ 0 h 31"/>
                <a:gd name="T2" fmla="*/ 2147483647 w 15"/>
                <a:gd name="T3" fmla="*/ 2147483647 h 31"/>
                <a:gd name="T4" fmla="*/ 2147483647 w 15"/>
                <a:gd name="T5" fmla="*/ 2147483647 h 31"/>
                <a:gd name="T6" fmla="*/ 2147483647 w 15"/>
                <a:gd name="T7" fmla="*/ 2147483647 h 31"/>
                <a:gd name="T8" fmla="*/ 0 w 15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1"/>
                <a:gd name="T17" fmla="*/ 15 w 1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1">
                  <a:moveTo>
                    <a:pt x="0" y="0"/>
                  </a:moveTo>
                  <a:lnTo>
                    <a:pt x="8" y="31"/>
                  </a:lnTo>
                  <a:lnTo>
                    <a:pt x="15" y="31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93"/>
            <p:cNvSpPr>
              <a:spLocks/>
            </p:cNvSpPr>
            <p:nvPr/>
          </p:nvSpPr>
          <p:spPr bwMode="auto">
            <a:xfrm>
              <a:off x="2929509" y="4781584"/>
              <a:ext cx="22225" cy="44450"/>
            </a:xfrm>
            <a:custGeom>
              <a:avLst/>
              <a:gdLst>
                <a:gd name="T0" fmla="*/ 0 w 15"/>
                <a:gd name="T1" fmla="*/ 0 h 31"/>
                <a:gd name="T2" fmla="*/ 2147483647 w 15"/>
                <a:gd name="T3" fmla="*/ 2147483647 h 31"/>
                <a:gd name="T4" fmla="*/ 2147483647 w 15"/>
                <a:gd name="T5" fmla="*/ 2147483647 h 31"/>
                <a:gd name="T6" fmla="*/ 2147483647 w 15"/>
                <a:gd name="T7" fmla="*/ 2147483647 h 31"/>
                <a:gd name="T8" fmla="*/ 0 w 15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1"/>
                <a:gd name="T17" fmla="*/ 15 w 1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1">
                  <a:moveTo>
                    <a:pt x="0" y="0"/>
                  </a:moveTo>
                  <a:lnTo>
                    <a:pt x="8" y="31"/>
                  </a:lnTo>
                  <a:lnTo>
                    <a:pt x="15" y="31"/>
                  </a:lnTo>
                  <a:lnTo>
                    <a:pt x="15" y="8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048"/>
            <p:cNvSpPr>
              <a:spLocks/>
            </p:cNvSpPr>
            <p:nvPr/>
          </p:nvSpPr>
          <p:spPr bwMode="auto">
            <a:xfrm>
              <a:off x="3037459" y="4259297"/>
              <a:ext cx="160337" cy="188912"/>
            </a:xfrm>
            <a:custGeom>
              <a:avLst/>
              <a:gdLst>
                <a:gd name="T0" fmla="*/ 2147483647 w 113"/>
                <a:gd name="T1" fmla="*/ 2147483647 h 128"/>
                <a:gd name="T2" fmla="*/ 2147483647 w 113"/>
                <a:gd name="T3" fmla="*/ 2147483647 h 128"/>
                <a:gd name="T4" fmla="*/ 2147483647 w 113"/>
                <a:gd name="T5" fmla="*/ 2147483647 h 128"/>
                <a:gd name="T6" fmla="*/ 2147483647 w 113"/>
                <a:gd name="T7" fmla="*/ 2147483647 h 128"/>
                <a:gd name="T8" fmla="*/ 2147483647 w 113"/>
                <a:gd name="T9" fmla="*/ 2147483647 h 128"/>
                <a:gd name="T10" fmla="*/ 2147483647 w 113"/>
                <a:gd name="T11" fmla="*/ 2147483647 h 128"/>
                <a:gd name="T12" fmla="*/ 2147483647 w 113"/>
                <a:gd name="T13" fmla="*/ 2147483647 h 128"/>
                <a:gd name="T14" fmla="*/ 2147483647 w 113"/>
                <a:gd name="T15" fmla="*/ 0 h 128"/>
                <a:gd name="T16" fmla="*/ 2147483647 w 113"/>
                <a:gd name="T17" fmla="*/ 2147483647 h 128"/>
                <a:gd name="T18" fmla="*/ 0 w 113"/>
                <a:gd name="T19" fmla="*/ 2147483647 h 128"/>
                <a:gd name="T20" fmla="*/ 2147483647 w 113"/>
                <a:gd name="T21" fmla="*/ 2147483647 h 128"/>
                <a:gd name="T22" fmla="*/ 2147483647 w 113"/>
                <a:gd name="T23" fmla="*/ 2147483647 h 128"/>
                <a:gd name="T24" fmla="*/ 2147483647 w 113"/>
                <a:gd name="T25" fmla="*/ 2147483647 h 128"/>
                <a:gd name="T26" fmla="*/ 2147483647 w 113"/>
                <a:gd name="T27" fmla="*/ 2147483647 h 128"/>
                <a:gd name="T28" fmla="*/ 2147483647 w 113"/>
                <a:gd name="T29" fmla="*/ 2147483647 h 128"/>
                <a:gd name="T30" fmla="*/ 2147483647 w 113"/>
                <a:gd name="T31" fmla="*/ 2147483647 h 128"/>
                <a:gd name="T32" fmla="*/ 2147483647 w 113"/>
                <a:gd name="T33" fmla="*/ 2147483647 h 128"/>
                <a:gd name="T34" fmla="*/ 2147483647 w 113"/>
                <a:gd name="T35" fmla="*/ 2147483647 h 128"/>
                <a:gd name="T36" fmla="*/ 2147483647 w 113"/>
                <a:gd name="T37" fmla="*/ 2147483647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128"/>
                <a:gd name="T59" fmla="*/ 113 w 113"/>
                <a:gd name="T60" fmla="*/ 128 h 1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128">
                  <a:moveTo>
                    <a:pt x="113" y="99"/>
                  </a:moveTo>
                  <a:lnTo>
                    <a:pt x="112" y="76"/>
                  </a:lnTo>
                  <a:lnTo>
                    <a:pt x="98" y="75"/>
                  </a:lnTo>
                  <a:lnTo>
                    <a:pt x="96" y="45"/>
                  </a:lnTo>
                  <a:lnTo>
                    <a:pt x="89" y="45"/>
                  </a:lnTo>
                  <a:lnTo>
                    <a:pt x="67" y="37"/>
                  </a:lnTo>
                  <a:lnTo>
                    <a:pt x="50" y="12"/>
                  </a:lnTo>
                  <a:lnTo>
                    <a:pt x="44" y="0"/>
                  </a:lnTo>
                  <a:lnTo>
                    <a:pt x="6" y="9"/>
                  </a:lnTo>
                  <a:lnTo>
                    <a:pt x="0" y="47"/>
                  </a:lnTo>
                  <a:lnTo>
                    <a:pt x="31" y="76"/>
                  </a:lnTo>
                  <a:lnTo>
                    <a:pt x="47" y="85"/>
                  </a:lnTo>
                  <a:lnTo>
                    <a:pt x="75" y="92"/>
                  </a:lnTo>
                  <a:lnTo>
                    <a:pt x="74" y="107"/>
                  </a:lnTo>
                  <a:lnTo>
                    <a:pt x="68" y="121"/>
                  </a:lnTo>
                  <a:lnTo>
                    <a:pt x="99" y="128"/>
                  </a:lnTo>
                  <a:lnTo>
                    <a:pt x="105" y="128"/>
                  </a:lnTo>
                  <a:lnTo>
                    <a:pt x="113" y="113"/>
                  </a:lnTo>
                  <a:lnTo>
                    <a:pt x="113" y="9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49"/>
            <p:cNvSpPr>
              <a:spLocks/>
            </p:cNvSpPr>
            <p:nvPr/>
          </p:nvSpPr>
          <p:spPr bwMode="auto">
            <a:xfrm>
              <a:off x="3037459" y="4259297"/>
              <a:ext cx="160337" cy="188912"/>
            </a:xfrm>
            <a:custGeom>
              <a:avLst/>
              <a:gdLst>
                <a:gd name="T0" fmla="*/ 2147483647 w 113"/>
                <a:gd name="T1" fmla="*/ 2147483647 h 128"/>
                <a:gd name="T2" fmla="*/ 2147483647 w 113"/>
                <a:gd name="T3" fmla="*/ 2147483647 h 128"/>
                <a:gd name="T4" fmla="*/ 2147483647 w 113"/>
                <a:gd name="T5" fmla="*/ 2147483647 h 128"/>
                <a:gd name="T6" fmla="*/ 2147483647 w 113"/>
                <a:gd name="T7" fmla="*/ 2147483647 h 128"/>
                <a:gd name="T8" fmla="*/ 2147483647 w 113"/>
                <a:gd name="T9" fmla="*/ 2147483647 h 128"/>
                <a:gd name="T10" fmla="*/ 2147483647 w 113"/>
                <a:gd name="T11" fmla="*/ 2147483647 h 128"/>
                <a:gd name="T12" fmla="*/ 2147483647 w 113"/>
                <a:gd name="T13" fmla="*/ 2147483647 h 128"/>
                <a:gd name="T14" fmla="*/ 2147483647 w 113"/>
                <a:gd name="T15" fmla="*/ 0 h 128"/>
                <a:gd name="T16" fmla="*/ 2147483647 w 113"/>
                <a:gd name="T17" fmla="*/ 2147483647 h 128"/>
                <a:gd name="T18" fmla="*/ 0 w 113"/>
                <a:gd name="T19" fmla="*/ 2147483647 h 128"/>
                <a:gd name="T20" fmla="*/ 2147483647 w 113"/>
                <a:gd name="T21" fmla="*/ 2147483647 h 128"/>
                <a:gd name="T22" fmla="*/ 2147483647 w 113"/>
                <a:gd name="T23" fmla="*/ 2147483647 h 128"/>
                <a:gd name="T24" fmla="*/ 2147483647 w 113"/>
                <a:gd name="T25" fmla="*/ 2147483647 h 128"/>
                <a:gd name="T26" fmla="*/ 2147483647 w 113"/>
                <a:gd name="T27" fmla="*/ 2147483647 h 128"/>
                <a:gd name="T28" fmla="*/ 2147483647 w 113"/>
                <a:gd name="T29" fmla="*/ 2147483647 h 128"/>
                <a:gd name="T30" fmla="*/ 2147483647 w 113"/>
                <a:gd name="T31" fmla="*/ 2147483647 h 128"/>
                <a:gd name="T32" fmla="*/ 2147483647 w 113"/>
                <a:gd name="T33" fmla="*/ 2147483647 h 128"/>
                <a:gd name="T34" fmla="*/ 2147483647 w 113"/>
                <a:gd name="T35" fmla="*/ 2147483647 h 128"/>
                <a:gd name="T36" fmla="*/ 2147483647 w 113"/>
                <a:gd name="T37" fmla="*/ 2147483647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128"/>
                <a:gd name="T59" fmla="*/ 113 w 113"/>
                <a:gd name="T60" fmla="*/ 128 h 1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128">
                  <a:moveTo>
                    <a:pt x="113" y="99"/>
                  </a:moveTo>
                  <a:lnTo>
                    <a:pt x="112" y="76"/>
                  </a:lnTo>
                  <a:lnTo>
                    <a:pt x="98" y="75"/>
                  </a:lnTo>
                  <a:lnTo>
                    <a:pt x="96" y="45"/>
                  </a:lnTo>
                  <a:lnTo>
                    <a:pt x="89" y="45"/>
                  </a:lnTo>
                  <a:lnTo>
                    <a:pt x="67" y="37"/>
                  </a:lnTo>
                  <a:lnTo>
                    <a:pt x="50" y="12"/>
                  </a:lnTo>
                  <a:lnTo>
                    <a:pt x="44" y="0"/>
                  </a:lnTo>
                  <a:lnTo>
                    <a:pt x="6" y="9"/>
                  </a:lnTo>
                  <a:lnTo>
                    <a:pt x="0" y="47"/>
                  </a:lnTo>
                  <a:lnTo>
                    <a:pt x="31" y="76"/>
                  </a:lnTo>
                  <a:lnTo>
                    <a:pt x="47" y="85"/>
                  </a:lnTo>
                  <a:lnTo>
                    <a:pt x="75" y="92"/>
                  </a:lnTo>
                  <a:lnTo>
                    <a:pt x="74" y="107"/>
                  </a:lnTo>
                  <a:lnTo>
                    <a:pt x="68" y="121"/>
                  </a:lnTo>
                  <a:lnTo>
                    <a:pt x="99" y="128"/>
                  </a:lnTo>
                  <a:lnTo>
                    <a:pt x="105" y="128"/>
                  </a:lnTo>
                  <a:lnTo>
                    <a:pt x="113" y="113"/>
                  </a:lnTo>
                  <a:lnTo>
                    <a:pt x="113" y="9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044"/>
            <p:cNvSpPr>
              <a:spLocks/>
            </p:cNvSpPr>
            <p:nvPr/>
          </p:nvSpPr>
          <p:spPr bwMode="auto">
            <a:xfrm>
              <a:off x="2867596" y="4216434"/>
              <a:ext cx="233363" cy="842963"/>
            </a:xfrm>
            <a:custGeom>
              <a:avLst/>
              <a:gdLst>
                <a:gd name="T0" fmla="*/ 2147483647 w 165"/>
                <a:gd name="T1" fmla="*/ 0 h 573"/>
                <a:gd name="T2" fmla="*/ 2147483647 w 165"/>
                <a:gd name="T3" fmla="*/ 2147483647 h 573"/>
                <a:gd name="T4" fmla="*/ 2147483647 w 165"/>
                <a:gd name="T5" fmla="*/ 2147483647 h 573"/>
                <a:gd name="T6" fmla="*/ 2147483647 w 165"/>
                <a:gd name="T7" fmla="*/ 2147483647 h 573"/>
                <a:gd name="T8" fmla="*/ 2147483647 w 165"/>
                <a:gd name="T9" fmla="*/ 2147483647 h 573"/>
                <a:gd name="T10" fmla="*/ 2147483647 w 165"/>
                <a:gd name="T11" fmla="*/ 2147483647 h 573"/>
                <a:gd name="T12" fmla="*/ 2147483647 w 165"/>
                <a:gd name="T13" fmla="*/ 2147483647 h 573"/>
                <a:gd name="T14" fmla="*/ 2147483647 w 165"/>
                <a:gd name="T15" fmla="*/ 2147483647 h 573"/>
                <a:gd name="T16" fmla="*/ 2147483647 w 165"/>
                <a:gd name="T17" fmla="*/ 2147483647 h 573"/>
                <a:gd name="T18" fmla="*/ 2147483647 w 165"/>
                <a:gd name="T19" fmla="*/ 2147483647 h 573"/>
                <a:gd name="T20" fmla="*/ 2147483647 w 165"/>
                <a:gd name="T21" fmla="*/ 2147483647 h 573"/>
                <a:gd name="T22" fmla="*/ 2147483647 w 165"/>
                <a:gd name="T23" fmla="*/ 2147483647 h 573"/>
                <a:gd name="T24" fmla="*/ 2147483647 w 165"/>
                <a:gd name="T25" fmla="*/ 2147483647 h 573"/>
                <a:gd name="T26" fmla="*/ 2147483647 w 165"/>
                <a:gd name="T27" fmla="*/ 2147483647 h 573"/>
                <a:gd name="T28" fmla="*/ 2147483647 w 165"/>
                <a:gd name="T29" fmla="*/ 2147483647 h 573"/>
                <a:gd name="T30" fmla="*/ 2147483647 w 165"/>
                <a:gd name="T31" fmla="*/ 2147483647 h 573"/>
                <a:gd name="T32" fmla="*/ 2147483647 w 165"/>
                <a:gd name="T33" fmla="*/ 2147483647 h 573"/>
                <a:gd name="T34" fmla="*/ 2147483647 w 165"/>
                <a:gd name="T35" fmla="*/ 2147483647 h 573"/>
                <a:gd name="T36" fmla="*/ 2147483647 w 165"/>
                <a:gd name="T37" fmla="*/ 2147483647 h 573"/>
                <a:gd name="T38" fmla="*/ 2147483647 w 165"/>
                <a:gd name="T39" fmla="*/ 2147483647 h 573"/>
                <a:gd name="T40" fmla="*/ 2147483647 w 165"/>
                <a:gd name="T41" fmla="*/ 2147483647 h 573"/>
                <a:gd name="T42" fmla="*/ 2147483647 w 165"/>
                <a:gd name="T43" fmla="*/ 2147483647 h 573"/>
                <a:gd name="T44" fmla="*/ 2147483647 w 165"/>
                <a:gd name="T45" fmla="*/ 2147483647 h 573"/>
                <a:gd name="T46" fmla="*/ 2147483647 w 165"/>
                <a:gd name="T47" fmla="*/ 2147483647 h 573"/>
                <a:gd name="T48" fmla="*/ 2147483647 w 165"/>
                <a:gd name="T49" fmla="*/ 2147483647 h 573"/>
                <a:gd name="T50" fmla="*/ 2147483647 w 165"/>
                <a:gd name="T51" fmla="*/ 2147483647 h 573"/>
                <a:gd name="T52" fmla="*/ 2147483647 w 165"/>
                <a:gd name="T53" fmla="*/ 2147483647 h 573"/>
                <a:gd name="T54" fmla="*/ 2147483647 w 165"/>
                <a:gd name="T55" fmla="*/ 2147483647 h 573"/>
                <a:gd name="T56" fmla="*/ 2147483647 w 165"/>
                <a:gd name="T57" fmla="*/ 2147483647 h 573"/>
                <a:gd name="T58" fmla="*/ 2147483647 w 165"/>
                <a:gd name="T59" fmla="*/ 2147483647 h 573"/>
                <a:gd name="T60" fmla="*/ 2147483647 w 165"/>
                <a:gd name="T61" fmla="*/ 2147483647 h 573"/>
                <a:gd name="T62" fmla="*/ 2147483647 w 165"/>
                <a:gd name="T63" fmla="*/ 2147483647 h 573"/>
                <a:gd name="T64" fmla="*/ 2147483647 w 165"/>
                <a:gd name="T65" fmla="*/ 2147483647 h 573"/>
                <a:gd name="T66" fmla="*/ 0 w 165"/>
                <a:gd name="T67" fmla="*/ 2147483647 h 5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"/>
                <a:gd name="T103" fmla="*/ 0 h 573"/>
                <a:gd name="T104" fmla="*/ 165 w 165"/>
                <a:gd name="T105" fmla="*/ 573 h 5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" h="573">
                  <a:moveTo>
                    <a:pt x="0" y="7"/>
                  </a:moveTo>
                  <a:lnTo>
                    <a:pt x="23" y="0"/>
                  </a:lnTo>
                  <a:lnTo>
                    <a:pt x="37" y="30"/>
                  </a:lnTo>
                  <a:lnTo>
                    <a:pt x="38" y="46"/>
                  </a:lnTo>
                  <a:lnTo>
                    <a:pt x="53" y="83"/>
                  </a:lnTo>
                  <a:lnTo>
                    <a:pt x="60" y="83"/>
                  </a:lnTo>
                  <a:lnTo>
                    <a:pt x="60" y="105"/>
                  </a:lnTo>
                  <a:lnTo>
                    <a:pt x="45" y="112"/>
                  </a:lnTo>
                  <a:lnTo>
                    <a:pt x="53" y="143"/>
                  </a:lnTo>
                  <a:lnTo>
                    <a:pt x="45" y="167"/>
                  </a:lnTo>
                  <a:lnTo>
                    <a:pt x="45" y="220"/>
                  </a:lnTo>
                  <a:lnTo>
                    <a:pt x="60" y="264"/>
                  </a:lnTo>
                  <a:lnTo>
                    <a:pt x="53" y="287"/>
                  </a:lnTo>
                  <a:lnTo>
                    <a:pt x="60" y="294"/>
                  </a:lnTo>
                  <a:lnTo>
                    <a:pt x="53" y="309"/>
                  </a:lnTo>
                  <a:lnTo>
                    <a:pt x="68" y="333"/>
                  </a:lnTo>
                  <a:lnTo>
                    <a:pt x="68" y="377"/>
                  </a:lnTo>
                  <a:lnTo>
                    <a:pt x="75" y="385"/>
                  </a:lnTo>
                  <a:lnTo>
                    <a:pt x="75" y="408"/>
                  </a:lnTo>
                  <a:lnTo>
                    <a:pt x="92" y="432"/>
                  </a:lnTo>
                  <a:lnTo>
                    <a:pt x="98" y="437"/>
                  </a:lnTo>
                  <a:lnTo>
                    <a:pt x="98" y="432"/>
                  </a:lnTo>
                  <a:lnTo>
                    <a:pt x="105" y="462"/>
                  </a:lnTo>
                  <a:lnTo>
                    <a:pt x="106" y="513"/>
                  </a:lnTo>
                  <a:lnTo>
                    <a:pt x="113" y="521"/>
                  </a:lnTo>
                  <a:lnTo>
                    <a:pt x="120" y="522"/>
                  </a:lnTo>
                  <a:lnTo>
                    <a:pt x="136" y="543"/>
                  </a:lnTo>
                  <a:lnTo>
                    <a:pt x="165" y="544"/>
                  </a:lnTo>
                  <a:lnTo>
                    <a:pt x="165" y="551"/>
                  </a:lnTo>
                  <a:lnTo>
                    <a:pt x="158" y="551"/>
                  </a:lnTo>
                  <a:lnTo>
                    <a:pt x="158" y="573"/>
                  </a:lnTo>
                  <a:lnTo>
                    <a:pt x="113" y="544"/>
                  </a:lnTo>
                  <a:lnTo>
                    <a:pt x="112" y="550"/>
                  </a:lnTo>
                  <a:lnTo>
                    <a:pt x="105" y="543"/>
                  </a:lnTo>
                  <a:lnTo>
                    <a:pt x="106" y="536"/>
                  </a:lnTo>
                  <a:lnTo>
                    <a:pt x="112" y="535"/>
                  </a:lnTo>
                  <a:lnTo>
                    <a:pt x="105" y="529"/>
                  </a:lnTo>
                  <a:lnTo>
                    <a:pt x="105" y="536"/>
                  </a:lnTo>
                  <a:lnTo>
                    <a:pt x="98" y="535"/>
                  </a:lnTo>
                  <a:lnTo>
                    <a:pt x="98" y="513"/>
                  </a:lnTo>
                  <a:lnTo>
                    <a:pt x="91" y="521"/>
                  </a:lnTo>
                  <a:lnTo>
                    <a:pt x="89" y="513"/>
                  </a:lnTo>
                  <a:lnTo>
                    <a:pt x="75" y="512"/>
                  </a:lnTo>
                  <a:lnTo>
                    <a:pt x="68" y="490"/>
                  </a:lnTo>
                  <a:lnTo>
                    <a:pt x="68" y="475"/>
                  </a:lnTo>
                  <a:lnTo>
                    <a:pt x="75" y="490"/>
                  </a:lnTo>
                  <a:lnTo>
                    <a:pt x="75" y="460"/>
                  </a:lnTo>
                  <a:lnTo>
                    <a:pt x="53" y="460"/>
                  </a:lnTo>
                  <a:lnTo>
                    <a:pt x="60" y="452"/>
                  </a:lnTo>
                  <a:lnTo>
                    <a:pt x="60" y="443"/>
                  </a:lnTo>
                  <a:lnTo>
                    <a:pt x="53" y="422"/>
                  </a:lnTo>
                  <a:lnTo>
                    <a:pt x="68" y="422"/>
                  </a:lnTo>
                  <a:lnTo>
                    <a:pt x="60" y="384"/>
                  </a:lnTo>
                  <a:lnTo>
                    <a:pt x="53" y="377"/>
                  </a:lnTo>
                  <a:lnTo>
                    <a:pt x="53" y="384"/>
                  </a:lnTo>
                  <a:lnTo>
                    <a:pt x="45" y="369"/>
                  </a:lnTo>
                  <a:lnTo>
                    <a:pt x="44" y="353"/>
                  </a:lnTo>
                  <a:lnTo>
                    <a:pt x="30" y="315"/>
                  </a:lnTo>
                  <a:lnTo>
                    <a:pt x="30" y="309"/>
                  </a:lnTo>
                  <a:lnTo>
                    <a:pt x="37" y="308"/>
                  </a:lnTo>
                  <a:lnTo>
                    <a:pt x="37" y="240"/>
                  </a:lnTo>
                  <a:lnTo>
                    <a:pt x="23" y="211"/>
                  </a:lnTo>
                  <a:lnTo>
                    <a:pt x="30" y="203"/>
                  </a:lnTo>
                  <a:lnTo>
                    <a:pt x="23" y="187"/>
                  </a:lnTo>
                  <a:lnTo>
                    <a:pt x="30" y="141"/>
                  </a:lnTo>
                  <a:lnTo>
                    <a:pt x="23" y="78"/>
                  </a:lnTo>
                  <a:lnTo>
                    <a:pt x="22" y="6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046"/>
            <p:cNvSpPr>
              <a:spLocks/>
            </p:cNvSpPr>
            <p:nvPr/>
          </p:nvSpPr>
          <p:spPr bwMode="auto">
            <a:xfrm>
              <a:off x="2889821" y="4038634"/>
              <a:ext cx="242888" cy="300038"/>
            </a:xfrm>
            <a:custGeom>
              <a:avLst/>
              <a:gdLst>
                <a:gd name="T0" fmla="*/ 0 w 173"/>
                <a:gd name="T1" fmla="*/ 2147483647 h 204"/>
                <a:gd name="T2" fmla="*/ 2147483647 w 173"/>
                <a:gd name="T3" fmla="*/ 2147483647 h 204"/>
                <a:gd name="T4" fmla="*/ 2147483647 w 173"/>
                <a:gd name="T5" fmla="*/ 0 h 204"/>
                <a:gd name="T6" fmla="*/ 2147483647 w 173"/>
                <a:gd name="T7" fmla="*/ 0 h 204"/>
                <a:gd name="T8" fmla="*/ 2147483647 w 173"/>
                <a:gd name="T9" fmla="*/ 2147483647 h 204"/>
                <a:gd name="T10" fmla="*/ 2147483647 w 173"/>
                <a:gd name="T11" fmla="*/ 2147483647 h 204"/>
                <a:gd name="T12" fmla="*/ 2147483647 w 173"/>
                <a:gd name="T13" fmla="*/ 2147483647 h 204"/>
                <a:gd name="T14" fmla="*/ 2147483647 w 173"/>
                <a:gd name="T15" fmla="*/ 2147483647 h 204"/>
                <a:gd name="T16" fmla="*/ 2147483647 w 173"/>
                <a:gd name="T17" fmla="*/ 2147483647 h 204"/>
                <a:gd name="T18" fmla="*/ 2147483647 w 173"/>
                <a:gd name="T19" fmla="*/ 2147483647 h 204"/>
                <a:gd name="T20" fmla="*/ 2147483647 w 173"/>
                <a:gd name="T21" fmla="*/ 2147483647 h 204"/>
                <a:gd name="T22" fmla="*/ 2147483647 w 173"/>
                <a:gd name="T23" fmla="*/ 2147483647 h 204"/>
                <a:gd name="T24" fmla="*/ 2147483647 w 173"/>
                <a:gd name="T25" fmla="*/ 2147483647 h 204"/>
                <a:gd name="T26" fmla="*/ 2147483647 w 173"/>
                <a:gd name="T27" fmla="*/ 2147483647 h 204"/>
                <a:gd name="T28" fmla="*/ 2147483647 w 173"/>
                <a:gd name="T29" fmla="*/ 2147483647 h 204"/>
                <a:gd name="T30" fmla="*/ 2147483647 w 173"/>
                <a:gd name="T31" fmla="*/ 2147483647 h 204"/>
                <a:gd name="T32" fmla="*/ 2147483647 w 173"/>
                <a:gd name="T33" fmla="*/ 2147483647 h 204"/>
                <a:gd name="T34" fmla="*/ 2147483647 w 173"/>
                <a:gd name="T35" fmla="*/ 2147483647 h 204"/>
                <a:gd name="T36" fmla="*/ 2147483647 w 173"/>
                <a:gd name="T37" fmla="*/ 2147483647 h 204"/>
                <a:gd name="T38" fmla="*/ 2147483647 w 173"/>
                <a:gd name="T39" fmla="*/ 2147483647 h 204"/>
                <a:gd name="T40" fmla="*/ 2147483647 w 173"/>
                <a:gd name="T41" fmla="*/ 2147483647 h 204"/>
                <a:gd name="T42" fmla="*/ 2147483647 w 173"/>
                <a:gd name="T43" fmla="*/ 2147483647 h 204"/>
                <a:gd name="T44" fmla="*/ 2147483647 w 173"/>
                <a:gd name="T45" fmla="*/ 2147483647 h 204"/>
                <a:gd name="T46" fmla="*/ 2147483647 w 173"/>
                <a:gd name="T47" fmla="*/ 2147483647 h 204"/>
                <a:gd name="T48" fmla="*/ 2147483647 w 173"/>
                <a:gd name="T49" fmla="*/ 2147483647 h 204"/>
                <a:gd name="T50" fmla="*/ 2147483647 w 173"/>
                <a:gd name="T51" fmla="*/ 2147483647 h 204"/>
                <a:gd name="T52" fmla="*/ 0 w 173"/>
                <a:gd name="T53" fmla="*/ 2147483647 h 2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3"/>
                <a:gd name="T82" fmla="*/ 0 h 204"/>
                <a:gd name="T83" fmla="*/ 173 w 173"/>
                <a:gd name="T84" fmla="*/ 204 h 20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3" h="204">
                  <a:moveTo>
                    <a:pt x="0" y="14"/>
                  </a:moveTo>
                  <a:lnTo>
                    <a:pt x="15" y="21"/>
                  </a:lnTo>
                  <a:lnTo>
                    <a:pt x="30" y="0"/>
                  </a:lnTo>
                  <a:lnTo>
                    <a:pt x="53" y="0"/>
                  </a:lnTo>
                  <a:lnTo>
                    <a:pt x="53" y="23"/>
                  </a:lnTo>
                  <a:lnTo>
                    <a:pt x="61" y="38"/>
                  </a:lnTo>
                  <a:lnTo>
                    <a:pt x="121" y="68"/>
                  </a:lnTo>
                  <a:lnTo>
                    <a:pt x="128" y="83"/>
                  </a:lnTo>
                  <a:lnTo>
                    <a:pt x="129" y="98"/>
                  </a:lnTo>
                  <a:lnTo>
                    <a:pt x="150" y="105"/>
                  </a:lnTo>
                  <a:lnTo>
                    <a:pt x="151" y="112"/>
                  </a:lnTo>
                  <a:lnTo>
                    <a:pt x="173" y="128"/>
                  </a:lnTo>
                  <a:lnTo>
                    <a:pt x="159" y="164"/>
                  </a:lnTo>
                  <a:lnTo>
                    <a:pt x="150" y="150"/>
                  </a:lnTo>
                  <a:lnTo>
                    <a:pt x="112" y="159"/>
                  </a:lnTo>
                  <a:lnTo>
                    <a:pt x="105" y="195"/>
                  </a:lnTo>
                  <a:lnTo>
                    <a:pt x="89" y="195"/>
                  </a:lnTo>
                  <a:lnTo>
                    <a:pt x="60" y="188"/>
                  </a:lnTo>
                  <a:lnTo>
                    <a:pt x="45" y="204"/>
                  </a:lnTo>
                  <a:lnTo>
                    <a:pt x="38" y="202"/>
                  </a:lnTo>
                  <a:lnTo>
                    <a:pt x="22" y="164"/>
                  </a:lnTo>
                  <a:lnTo>
                    <a:pt x="22" y="149"/>
                  </a:lnTo>
                  <a:lnTo>
                    <a:pt x="8" y="119"/>
                  </a:lnTo>
                  <a:lnTo>
                    <a:pt x="15" y="105"/>
                  </a:lnTo>
                  <a:lnTo>
                    <a:pt x="8" y="97"/>
                  </a:lnTo>
                  <a:lnTo>
                    <a:pt x="7" y="3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047"/>
            <p:cNvSpPr>
              <a:spLocks/>
            </p:cNvSpPr>
            <p:nvPr/>
          </p:nvSpPr>
          <p:spPr bwMode="auto">
            <a:xfrm>
              <a:off x="2889821" y="4038634"/>
              <a:ext cx="242888" cy="300038"/>
            </a:xfrm>
            <a:custGeom>
              <a:avLst/>
              <a:gdLst>
                <a:gd name="T0" fmla="*/ 0 w 173"/>
                <a:gd name="T1" fmla="*/ 2147483647 h 204"/>
                <a:gd name="T2" fmla="*/ 2147483647 w 173"/>
                <a:gd name="T3" fmla="*/ 2147483647 h 204"/>
                <a:gd name="T4" fmla="*/ 2147483647 w 173"/>
                <a:gd name="T5" fmla="*/ 0 h 204"/>
                <a:gd name="T6" fmla="*/ 2147483647 w 173"/>
                <a:gd name="T7" fmla="*/ 0 h 204"/>
                <a:gd name="T8" fmla="*/ 2147483647 w 173"/>
                <a:gd name="T9" fmla="*/ 2147483647 h 204"/>
                <a:gd name="T10" fmla="*/ 2147483647 w 173"/>
                <a:gd name="T11" fmla="*/ 2147483647 h 204"/>
                <a:gd name="T12" fmla="*/ 2147483647 w 173"/>
                <a:gd name="T13" fmla="*/ 2147483647 h 204"/>
                <a:gd name="T14" fmla="*/ 2147483647 w 173"/>
                <a:gd name="T15" fmla="*/ 2147483647 h 204"/>
                <a:gd name="T16" fmla="*/ 2147483647 w 173"/>
                <a:gd name="T17" fmla="*/ 2147483647 h 204"/>
                <a:gd name="T18" fmla="*/ 2147483647 w 173"/>
                <a:gd name="T19" fmla="*/ 2147483647 h 204"/>
                <a:gd name="T20" fmla="*/ 2147483647 w 173"/>
                <a:gd name="T21" fmla="*/ 2147483647 h 204"/>
                <a:gd name="T22" fmla="*/ 2147483647 w 173"/>
                <a:gd name="T23" fmla="*/ 2147483647 h 204"/>
                <a:gd name="T24" fmla="*/ 2147483647 w 173"/>
                <a:gd name="T25" fmla="*/ 2147483647 h 204"/>
                <a:gd name="T26" fmla="*/ 2147483647 w 173"/>
                <a:gd name="T27" fmla="*/ 2147483647 h 204"/>
                <a:gd name="T28" fmla="*/ 2147483647 w 173"/>
                <a:gd name="T29" fmla="*/ 2147483647 h 204"/>
                <a:gd name="T30" fmla="*/ 2147483647 w 173"/>
                <a:gd name="T31" fmla="*/ 2147483647 h 204"/>
                <a:gd name="T32" fmla="*/ 2147483647 w 173"/>
                <a:gd name="T33" fmla="*/ 2147483647 h 204"/>
                <a:gd name="T34" fmla="*/ 2147483647 w 173"/>
                <a:gd name="T35" fmla="*/ 2147483647 h 204"/>
                <a:gd name="T36" fmla="*/ 2147483647 w 173"/>
                <a:gd name="T37" fmla="*/ 2147483647 h 204"/>
                <a:gd name="T38" fmla="*/ 2147483647 w 173"/>
                <a:gd name="T39" fmla="*/ 2147483647 h 204"/>
                <a:gd name="T40" fmla="*/ 2147483647 w 173"/>
                <a:gd name="T41" fmla="*/ 2147483647 h 204"/>
                <a:gd name="T42" fmla="*/ 2147483647 w 173"/>
                <a:gd name="T43" fmla="*/ 2147483647 h 204"/>
                <a:gd name="T44" fmla="*/ 2147483647 w 173"/>
                <a:gd name="T45" fmla="*/ 2147483647 h 204"/>
                <a:gd name="T46" fmla="*/ 2147483647 w 173"/>
                <a:gd name="T47" fmla="*/ 2147483647 h 204"/>
                <a:gd name="T48" fmla="*/ 2147483647 w 173"/>
                <a:gd name="T49" fmla="*/ 2147483647 h 204"/>
                <a:gd name="T50" fmla="*/ 2147483647 w 173"/>
                <a:gd name="T51" fmla="*/ 2147483647 h 204"/>
                <a:gd name="T52" fmla="*/ 0 w 173"/>
                <a:gd name="T53" fmla="*/ 2147483647 h 2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3"/>
                <a:gd name="T82" fmla="*/ 0 h 204"/>
                <a:gd name="T83" fmla="*/ 173 w 173"/>
                <a:gd name="T84" fmla="*/ 204 h 20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3" h="204">
                  <a:moveTo>
                    <a:pt x="0" y="14"/>
                  </a:moveTo>
                  <a:lnTo>
                    <a:pt x="15" y="21"/>
                  </a:lnTo>
                  <a:lnTo>
                    <a:pt x="30" y="0"/>
                  </a:lnTo>
                  <a:lnTo>
                    <a:pt x="53" y="0"/>
                  </a:lnTo>
                  <a:lnTo>
                    <a:pt x="53" y="23"/>
                  </a:lnTo>
                  <a:lnTo>
                    <a:pt x="61" y="38"/>
                  </a:lnTo>
                  <a:lnTo>
                    <a:pt x="121" y="68"/>
                  </a:lnTo>
                  <a:lnTo>
                    <a:pt x="128" y="83"/>
                  </a:lnTo>
                  <a:lnTo>
                    <a:pt x="129" y="98"/>
                  </a:lnTo>
                  <a:lnTo>
                    <a:pt x="150" y="105"/>
                  </a:lnTo>
                  <a:lnTo>
                    <a:pt x="151" y="112"/>
                  </a:lnTo>
                  <a:lnTo>
                    <a:pt x="173" y="128"/>
                  </a:lnTo>
                  <a:lnTo>
                    <a:pt x="159" y="164"/>
                  </a:lnTo>
                  <a:lnTo>
                    <a:pt x="150" y="150"/>
                  </a:lnTo>
                  <a:lnTo>
                    <a:pt x="112" y="159"/>
                  </a:lnTo>
                  <a:lnTo>
                    <a:pt x="105" y="195"/>
                  </a:lnTo>
                  <a:lnTo>
                    <a:pt x="89" y="195"/>
                  </a:lnTo>
                  <a:lnTo>
                    <a:pt x="60" y="188"/>
                  </a:lnTo>
                  <a:lnTo>
                    <a:pt x="45" y="204"/>
                  </a:lnTo>
                  <a:lnTo>
                    <a:pt x="38" y="202"/>
                  </a:lnTo>
                  <a:lnTo>
                    <a:pt x="22" y="164"/>
                  </a:lnTo>
                  <a:lnTo>
                    <a:pt x="22" y="149"/>
                  </a:lnTo>
                  <a:lnTo>
                    <a:pt x="8" y="119"/>
                  </a:lnTo>
                  <a:lnTo>
                    <a:pt x="15" y="105"/>
                  </a:lnTo>
                  <a:lnTo>
                    <a:pt x="8" y="97"/>
                  </a:lnTo>
                  <a:lnTo>
                    <a:pt x="7" y="35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024"/>
            <p:cNvSpPr>
              <a:spLocks/>
            </p:cNvSpPr>
            <p:nvPr/>
          </p:nvSpPr>
          <p:spPr bwMode="auto">
            <a:xfrm>
              <a:off x="3162871" y="4516472"/>
              <a:ext cx="96838" cy="107950"/>
            </a:xfrm>
            <a:custGeom>
              <a:avLst/>
              <a:gdLst>
                <a:gd name="T0" fmla="*/ 0 w 69"/>
                <a:gd name="T1" fmla="*/ 2147483647 h 74"/>
                <a:gd name="T2" fmla="*/ 2147483647 w 69"/>
                <a:gd name="T3" fmla="*/ 0 h 74"/>
                <a:gd name="T4" fmla="*/ 2147483647 w 69"/>
                <a:gd name="T5" fmla="*/ 0 h 74"/>
                <a:gd name="T6" fmla="*/ 2147483647 w 69"/>
                <a:gd name="T7" fmla="*/ 2147483647 h 74"/>
                <a:gd name="T8" fmla="*/ 2147483647 w 69"/>
                <a:gd name="T9" fmla="*/ 2147483647 h 74"/>
                <a:gd name="T10" fmla="*/ 2147483647 w 69"/>
                <a:gd name="T11" fmla="*/ 2147483647 h 74"/>
                <a:gd name="T12" fmla="*/ 2147483647 w 69"/>
                <a:gd name="T13" fmla="*/ 2147483647 h 74"/>
                <a:gd name="T14" fmla="*/ 2147483647 w 69"/>
                <a:gd name="T15" fmla="*/ 2147483647 h 74"/>
                <a:gd name="T16" fmla="*/ 2147483647 w 69"/>
                <a:gd name="T17" fmla="*/ 2147483647 h 74"/>
                <a:gd name="T18" fmla="*/ 2147483647 w 69"/>
                <a:gd name="T19" fmla="*/ 2147483647 h 74"/>
                <a:gd name="T20" fmla="*/ 0 w 69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74"/>
                <a:gd name="T35" fmla="*/ 69 w 69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74">
                  <a:moveTo>
                    <a:pt x="0" y="60"/>
                  </a:moveTo>
                  <a:lnTo>
                    <a:pt x="1" y="0"/>
                  </a:lnTo>
                  <a:lnTo>
                    <a:pt x="9" y="0"/>
                  </a:lnTo>
                  <a:lnTo>
                    <a:pt x="24" y="14"/>
                  </a:lnTo>
                  <a:lnTo>
                    <a:pt x="24" y="7"/>
                  </a:lnTo>
                  <a:lnTo>
                    <a:pt x="61" y="22"/>
                  </a:lnTo>
                  <a:lnTo>
                    <a:pt x="69" y="46"/>
                  </a:lnTo>
                  <a:lnTo>
                    <a:pt x="68" y="60"/>
                  </a:lnTo>
                  <a:lnTo>
                    <a:pt x="61" y="67"/>
                  </a:lnTo>
                  <a:lnTo>
                    <a:pt x="30" y="7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025"/>
            <p:cNvSpPr>
              <a:spLocks/>
            </p:cNvSpPr>
            <p:nvPr/>
          </p:nvSpPr>
          <p:spPr bwMode="auto">
            <a:xfrm>
              <a:off x="3162871" y="4516472"/>
              <a:ext cx="96838" cy="107950"/>
            </a:xfrm>
            <a:custGeom>
              <a:avLst/>
              <a:gdLst>
                <a:gd name="T0" fmla="*/ 0 w 69"/>
                <a:gd name="T1" fmla="*/ 2147483647 h 74"/>
                <a:gd name="T2" fmla="*/ 2147483647 w 69"/>
                <a:gd name="T3" fmla="*/ 0 h 74"/>
                <a:gd name="T4" fmla="*/ 2147483647 w 69"/>
                <a:gd name="T5" fmla="*/ 0 h 74"/>
                <a:gd name="T6" fmla="*/ 2147483647 w 69"/>
                <a:gd name="T7" fmla="*/ 2147483647 h 74"/>
                <a:gd name="T8" fmla="*/ 2147483647 w 69"/>
                <a:gd name="T9" fmla="*/ 2147483647 h 74"/>
                <a:gd name="T10" fmla="*/ 2147483647 w 69"/>
                <a:gd name="T11" fmla="*/ 2147483647 h 74"/>
                <a:gd name="T12" fmla="*/ 2147483647 w 69"/>
                <a:gd name="T13" fmla="*/ 2147483647 h 74"/>
                <a:gd name="T14" fmla="*/ 2147483647 w 69"/>
                <a:gd name="T15" fmla="*/ 2147483647 h 74"/>
                <a:gd name="T16" fmla="*/ 2147483647 w 69"/>
                <a:gd name="T17" fmla="*/ 2147483647 h 74"/>
                <a:gd name="T18" fmla="*/ 2147483647 w 69"/>
                <a:gd name="T19" fmla="*/ 2147483647 h 74"/>
                <a:gd name="T20" fmla="*/ 0 w 69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74"/>
                <a:gd name="T35" fmla="*/ 69 w 69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74">
                  <a:moveTo>
                    <a:pt x="0" y="60"/>
                  </a:moveTo>
                  <a:lnTo>
                    <a:pt x="1" y="0"/>
                  </a:lnTo>
                  <a:lnTo>
                    <a:pt x="9" y="0"/>
                  </a:lnTo>
                  <a:lnTo>
                    <a:pt x="24" y="14"/>
                  </a:lnTo>
                  <a:lnTo>
                    <a:pt x="24" y="7"/>
                  </a:lnTo>
                  <a:lnTo>
                    <a:pt x="61" y="22"/>
                  </a:lnTo>
                  <a:lnTo>
                    <a:pt x="69" y="46"/>
                  </a:lnTo>
                  <a:lnTo>
                    <a:pt x="68" y="60"/>
                  </a:lnTo>
                  <a:lnTo>
                    <a:pt x="61" y="67"/>
                  </a:lnTo>
                  <a:lnTo>
                    <a:pt x="30" y="74"/>
                  </a:lnTo>
                  <a:lnTo>
                    <a:pt x="0" y="6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045"/>
            <p:cNvSpPr>
              <a:spLocks/>
            </p:cNvSpPr>
            <p:nvPr/>
          </p:nvSpPr>
          <p:spPr bwMode="auto">
            <a:xfrm>
              <a:off x="2867596" y="4216434"/>
              <a:ext cx="233362" cy="8429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8" y="46"/>
                </a:cxn>
                <a:cxn ang="0">
                  <a:pos x="60" y="83"/>
                </a:cxn>
                <a:cxn ang="0">
                  <a:pos x="45" y="112"/>
                </a:cxn>
                <a:cxn ang="0">
                  <a:pos x="45" y="167"/>
                </a:cxn>
                <a:cxn ang="0">
                  <a:pos x="60" y="264"/>
                </a:cxn>
                <a:cxn ang="0">
                  <a:pos x="60" y="294"/>
                </a:cxn>
                <a:cxn ang="0">
                  <a:pos x="68" y="333"/>
                </a:cxn>
                <a:cxn ang="0">
                  <a:pos x="75" y="385"/>
                </a:cxn>
                <a:cxn ang="0">
                  <a:pos x="92" y="432"/>
                </a:cxn>
                <a:cxn ang="0">
                  <a:pos x="98" y="432"/>
                </a:cxn>
                <a:cxn ang="0">
                  <a:pos x="106" y="513"/>
                </a:cxn>
                <a:cxn ang="0">
                  <a:pos x="120" y="522"/>
                </a:cxn>
                <a:cxn ang="0">
                  <a:pos x="165" y="544"/>
                </a:cxn>
                <a:cxn ang="0">
                  <a:pos x="158" y="551"/>
                </a:cxn>
                <a:cxn ang="0">
                  <a:pos x="113" y="544"/>
                </a:cxn>
                <a:cxn ang="0">
                  <a:pos x="105" y="543"/>
                </a:cxn>
                <a:cxn ang="0">
                  <a:pos x="112" y="535"/>
                </a:cxn>
                <a:cxn ang="0">
                  <a:pos x="105" y="536"/>
                </a:cxn>
                <a:cxn ang="0">
                  <a:pos x="98" y="513"/>
                </a:cxn>
                <a:cxn ang="0">
                  <a:pos x="89" y="513"/>
                </a:cxn>
                <a:cxn ang="0">
                  <a:pos x="68" y="490"/>
                </a:cxn>
                <a:cxn ang="0">
                  <a:pos x="75" y="490"/>
                </a:cxn>
                <a:cxn ang="0">
                  <a:pos x="53" y="460"/>
                </a:cxn>
                <a:cxn ang="0">
                  <a:pos x="60" y="443"/>
                </a:cxn>
                <a:cxn ang="0">
                  <a:pos x="68" y="422"/>
                </a:cxn>
                <a:cxn ang="0">
                  <a:pos x="53" y="377"/>
                </a:cxn>
                <a:cxn ang="0">
                  <a:pos x="45" y="369"/>
                </a:cxn>
                <a:cxn ang="0">
                  <a:pos x="30" y="315"/>
                </a:cxn>
                <a:cxn ang="0">
                  <a:pos x="37" y="308"/>
                </a:cxn>
                <a:cxn ang="0">
                  <a:pos x="23" y="211"/>
                </a:cxn>
                <a:cxn ang="0">
                  <a:pos x="23" y="187"/>
                </a:cxn>
                <a:cxn ang="0">
                  <a:pos x="23" y="78"/>
                </a:cxn>
                <a:cxn ang="0">
                  <a:pos x="0" y="7"/>
                </a:cxn>
              </a:cxnLst>
              <a:rect l="0" t="0" r="r" b="b"/>
              <a:pathLst>
                <a:path w="165" h="573">
                  <a:moveTo>
                    <a:pt x="0" y="7"/>
                  </a:moveTo>
                  <a:lnTo>
                    <a:pt x="23" y="0"/>
                  </a:lnTo>
                  <a:lnTo>
                    <a:pt x="37" y="30"/>
                  </a:lnTo>
                  <a:lnTo>
                    <a:pt x="38" y="46"/>
                  </a:lnTo>
                  <a:lnTo>
                    <a:pt x="53" y="83"/>
                  </a:lnTo>
                  <a:lnTo>
                    <a:pt x="60" y="83"/>
                  </a:lnTo>
                  <a:lnTo>
                    <a:pt x="60" y="105"/>
                  </a:lnTo>
                  <a:lnTo>
                    <a:pt x="45" y="112"/>
                  </a:lnTo>
                  <a:lnTo>
                    <a:pt x="53" y="143"/>
                  </a:lnTo>
                  <a:lnTo>
                    <a:pt x="45" y="167"/>
                  </a:lnTo>
                  <a:lnTo>
                    <a:pt x="45" y="220"/>
                  </a:lnTo>
                  <a:lnTo>
                    <a:pt x="60" y="264"/>
                  </a:lnTo>
                  <a:lnTo>
                    <a:pt x="53" y="287"/>
                  </a:lnTo>
                  <a:lnTo>
                    <a:pt x="60" y="294"/>
                  </a:lnTo>
                  <a:lnTo>
                    <a:pt x="53" y="309"/>
                  </a:lnTo>
                  <a:lnTo>
                    <a:pt x="68" y="333"/>
                  </a:lnTo>
                  <a:lnTo>
                    <a:pt x="68" y="377"/>
                  </a:lnTo>
                  <a:lnTo>
                    <a:pt x="75" y="385"/>
                  </a:lnTo>
                  <a:lnTo>
                    <a:pt x="75" y="408"/>
                  </a:lnTo>
                  <a:lnTo>
                    <a:pt x="92" y="432"/>
                  </a:lnTo>
                  <a:lnTo>
                    <a:pt x="98" y="437"/>
                  </a:lnTo>
                  <a:lnTo>
                    <a:pt x="98" y="432"/>
                  </a:lnTo>
                  <a:lnTo>
                    <a:pt x="105" y="462"/>
                  </a:lnTo>
                  <a:lnTo>
                    <a:pt x="106" y="513"/>
                  </a:lnTo>
                  <a:lnTo>
                    <a:pt x="113" y="521"/>
                  </a:lnTo>
                  <a:lnTo>
                    <a:pt x="120" y="522"/>
                  </a:lnTo>
                  <a:lnTo>
                    <a:pt x="136" y="543"/>
                  </a:lnTo>
                  <a:lnTo>
                    <a:pt x="165" y="544"/>
                  </a:lnTo>
                  <a:lnTo>
                    <a:pt x="165" y="551"/>
                  </a:lnTo>
                  <a:lnTo>
                    <a:pt x="158" y="551"/>
                  </a:lnTo>
                  <a:lnTo>
                    <a:pt x="158" y="573"/>
                  </a:lnTo>
                  <a:lnTo>
                    <a:pt x="113" y="544"/>
                  </a:lnTo>
                  <a:lnTo>
                    <a:pt x="112" y="550"/>
                  </a:lnTo>
                  <a:lnTo>
                    <a:pt x="105" y="543"/>
                  </a:lnTo>
                  <a:lnTo>
                    <a:pt x="106" y="536"/>
                  </a:lnTo>
                  <a:lnTo>
                    <a:pt x="112" y="535"/>
                  </a:lnTo>
                  <a:lnTo>
                    <a:pt x="105" y="529"/>
                  </a:lnTo>
                  <a:lnTo>
                    <a:pt x="105" y="536"/>
                  </a:lnTo>
                  <a:lnTo>
                    <a:pt x="98" y="535"/>
                  </a:lnTo>
                  <a:lnTo>
                    <a:pt x="98" y="513"/>
                  </a:lnTo>
                  <a:lnTo>
                    <a:pt x="91" y="521"/>
                  </a:lnTo>
                  <a:lnTo>
                    <a:pt x="89" y="513"/>
                  </a:lnTo>
                  <a:lnTo>
                    <a:pt x="75" y="512"/>
                  </a:lnTo>
                  <a:lnTo>
                    <a:pt x="68" y="490"/>
                  </a:lnTo>
                  <a:lnTo>
                    <a:pt x="68" y="475"/>
                  </a:lnTo>
                  <a:lnTo>
                    <a:pt x="75" y="490"/>
                  </a:lnTo>
                  <a:lnTo>
                    <a:pt x="75" y="460"/>
                  </a:lnTo>
                  <a:lnTo>
                    <a:pt x="53" y="460"/>
                  </a:lnTo>
                  <a:lnTo>
                    <a:pt x="60" y="452"/>
                  </a:lnTo>
                  <a:lnTo>
                    <a:pt x="60" y="443"/>
                  </a:lnTo>
                  <a:lnTo>
                    <a:pt x="53" y="422"/>
                  </a:lnTo>
                  <a:lnTo>
                    <a:pt x="68" y="422"/>
                  </a:lnTo>
                  <a:lnTo>
                    <a:pt x="60" y="384"/>
                  </a:lnTo>
                  <a:lnTo>
                    <a:pt x="53" y="377"/>
                  </a:lnTo>
                  <a:lnTo>
                    <a:pt x="53" y="384"/>
                  </a:lnTo>
                  <a:lnTo>
                    <a:pt x="45" y="369"/>
                  </a:lnTo>
                  <a:lnTo>
                    <a:pt x="44" y="353"/>
                  </a:lnTo>
                  <a:lnTo>
                    <a:pt x="30" y="315"/>
                  </a:lnTo>
                  <a:lnTo>
                    <a:pt x="30" y="309"/>
                  </a:lnTo>
                  <a:lnTo>
                    <a:pt x="37" y="308"/>
                  </a:lnTo>
                  <a:lnTo>
                    <a:pt x="37" y="240"/>
                  </a:lnTo>
                  <a:lnTo>
                    <a:pt x="23" y="211"/>
                  </a:lnTo>
                  <a:lnTo>
                    <a:pt x="30" y="203"/>
                  </a:lnTo>
                  <a:lnTo>
                    <a:pt x="23" y="187"/>
                  </a:lnTo>
                  <a:lnTo>
                    <a:pt x="30" y="141"/>
                  </a:lnTo>
                  <a:lnTo>
                    <a:pt x="23" y="78"/>
                  </a:lnTo>
                  <a:lnTo>
                    <a:pt x="22" y="66"/>
                  </a:lnTo>
                  <a:lnTo>
                    <a:pt x="0" y="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050"/>
            <p:cNvSpPr>
              <a:spLocks/>
            </p:cNvSpPr>
            <p:nvPr/>
          </p:nvSpPr>
          <p:spPr bwMode="auto">
            <a:xfrm>
              <a:off x="2929509" y="4316447"/>
              <a:ext cx="287337" cy="698500"/>
            </a:xfrm>
            <a:custGeom>
              <a:avLst/>
              <a:gdLst>
                <a:gd name="T0" fmla="*/ 2147483647 w 203"/>
                <a:gd name="T1" fmla="*/ 2147483647 h 476"/>
                <a:gd name="T2" fmla="*/ 2147483647 w 203"/>
                <a:gd name="T3" fmla="*/ 2147483647 h 476"/>
                <a:gd name="T4" fmla="*/ 2147483647 w 203"/>
                <a:gd name="T5" fmla="*/ 2147483647 h 476"/>
                <a:gd name="T6" fmla="*/ 2147483647 w 203"/>
                <a:gd name="T7" fmla="*/ 2147483647 h 476"/>
                <a:gd name="T8" fmla="*/ 2147483647 w 203"/>
                <a:gd name="T9" fmla="*/ 2147483647 h 476"/>
                <a:gd name="T10" fmla="*/ 2147483647 w 203"/>
                <a:gd name="T11" fmla="*/ 2147483647 h 476"/>
                <a:gd name="T12" fmla="*/ 2147483647 w 203"/>
                <a:gd name="T13" fmla="*/ 2147483647 h 476"/>
                <a:gd name="T14" fmla="*/ 2147483647 w 203"/>
                <a:gd name="T15" fmla="*/ 2147483647 h 476"/>
                <a:gd name="T16" fmla="*/ 2147483647 w 203"/>
                <a:gd name="T17" fmla="*/ 2147483647 h 476"/>
                <a:gd name="T18" fmla="*/ 2147483647 w 203"/>
                <a:gd name="T19" fmla="*/ 2147483647 h 476"/>
                <a:gd name="T20" fmla="*/ 2147483647 w 203"/>
                <a:gd name="T21" fmla="*/ 2147483647 h 476"/>
                <a:gd name="T22" fmla="*/ 2147483647 w 203"/>
                <a:gd name="T23" fmla="*/ 2147483647 h 476"/>
                <a:gd name="T24" fmla="*/ 2147483647 w 203"/>
                <a:gd name="T25" fmla="*/ 2147483647 h 476"/>
                <a:gd name="T26" fmla="*/ 2147483647 w 203"/>
                <a:gd name="T27" fmla="*/ 2147483647 h 476"/>
                <a:gd name="T28" fmla="*/ 2147483647 w 203"/>
                <a:gd name="T29" fmla="*/ 2147483647 h 476"/>
                <a:gd name="T30" fmla="*/ 2147483647 w 203"/>
                <a:gd name="T31" fmla="*/ 2147483647 h 476"/>
                <a:gd name="T32" fmla="*/ 2147483647 w 203"/>
                <a:gd name="T33" fmla="*/ 2147483647 h 476"/>
                <a:gd name="T34" fmla="*/ 2147483647 w 203"/>
                <a:gd name="T35" fmla="*/ 2147483647 h 476"/>
                <a:gd name="T36" fmla="*/ 2147483647 w 203"/>
                <a:gd name="T37" fmla="*/ 2147483647 h 476"/>
                <a:gd name="T38" fmla="*/ 2147483647 w 203"/>
                <a:gd name="T39" fmla="*/ 2147483647 h 476"/>
                <a:gd name="T40" fmla="*/ 2147483647 w 203"/>
                <a:gd name="T41" fmla="*/ 2147483647 h 476"/>
                <a:gd name="T42" fmla="*/ 2147483647 w 203"/>
                <a:gd name="T43" fmla="*/ 2147483647 h 476"/>
                <a:gd name="T44" fmla="*/ 2147483647 w 203"/>
                <a:gd name="T45" fmla="*/ 2147483647 h 476"/>
                <a:gd name="T46" fmla="*/ 2147483647 w 203"/>
                <a:gd name="T47" fmla="*/ 2147483647 h 476"/>
                <a:gd name="T48" fmla="*/ 0 w 203"/>
                <a:gd name="T49" fmla="*/ 2147483647 h 476"/>
                <a:gd name="T50" fmla="*/ 2147483647 w 203"/>
                <a:gd name="T51" fmla="*/ 2147483647 h 476"/>
                <a:gd name="T52" fmla="*/ 2147483647 w 203"/>
                <a:gd name="T53" fmla="*/ 2147483647 h 476"/>
                <a:gd name="T54" fmla="*/ 2147483647 w 203"/>
                <a:gd name="T55" fmla="*/ 0 h 476"/>
                <a:gd name="T56" fmla="*/ 2147483647 w 203"/>
                <a:gd name="T57" fmla="*/ 2147483647 h 476"/>
                <a:gd name="T58" fmla="*/ 2147483647 w 203"/>
                <a:gd name="T59" fmla="*/ 2147483647 h 476"/>
                <a:gd name="T60" fmla="*/ 2147483647 w 203"/>
                <a:gd name="T61" fmla="*/ 2147483647 h 476"/>
                <a:gd name="T62" fmla="*/ 2147483647 w 203"/>
                <a:gd name="T63" fmla="*/ 2147483647 h 476"/>
                <a:gd name="T64" fmla="*/ 2147483647 w 203"/>
                <a:gd name="T65" fmla="*/ 2147483647 h 476"/>
                <a:gd name="T66" fmla="*/ 2147483647 w 203"/>
                <a:gd name="T67" fmla="*/ 2147483647 h 476"/>
                <a:gd name="T68" fmla="*/ 2147483647 w 203"/>
                <a:gd name="T69" fmla="*/ 2147483647 h 4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476"/>
                <a:gd name="T107" fmla="*/ 203 w 203"/>
                <a:gd name="T108" fmla="*/ 476 h 47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476">
                  <a:moveTo>
                    <a:pt x="165" y="137"/>
                  </a:moveTo>
                  <a:lnTo>
                    <a:pt x="166" y="204"/>
                  </a:lnTo>
                  <a:lnTo>
                    <a:pt x="188" y="220"/>
                  </a:lnTo>
                  <a:lnTo>
                    <a:pt x="181" y="227"/>
                  </a:lnTo>
                  <a:lnTo>
                    <a:pt x="196" y="235"/>
                  </a:lnTo>
                  <a:lnTo>
                    <a:pt x="195" y="243"/>
                  </a:lnTo>
                  <a:lnTo>
                    <a:pt x="188" y="265"/>
                  </a:lnTo>
                  <a:lnTo>
                    <a:pt x="158" y="265"/>
                  </a:lnTo>
                  <a:lnTo>
                    <a:pt x="143" y="280"/>
                  </a:lnTo>
                  <a:lnTo>
                    <a:pt x="143" y="303"/>
                  </a:lnTo>
                  <a:lnTo>
                    <a:pt x="120" y="310"/>
                  </a:lnTo>
                  <a:lnTo>
                    <a:pt x="106" y="303"/>
                  </a:lnTo>
                  <a:lnTo>
                    <a:pt x="114" y="318"/>
                  </a:lnTo>
                  <a:lnTo>
                    <a:pt x="121" y="324"/>
                  </a:lnTo>
                  <a:lnTo>
                    <a:pt x="129" y="318"/>
                  </a:lnTo>
                  <a:lnTo>
                    <a:pt x="143" y="325"/>
                  </a:lnTo>
                  <a:lnTo>
                    <a:pt x="143" y="341"/>
                  </a:lnTo>
                  <a:lnTo>
                    <a:pt x="127" y="340"/>
                  </a:lnTo>
                  <a:lnTo>
                    <a:pt x="120" y="327"/>
                  </a:lnTo>
                  <a:lnTo>
                    <a:pt x="121" y="341"/>
                  </a:lnTo>
                  <a:lnTo>
                    <a:pt x="127" y="341"/>
                  </a:lnTo>
                  <a:lnTo>
                    <a:pt x="120" y="348"/>
                  </a:lnTo>
                  <a:lnTo>
                    <a:pt x="120" y="370"/>
                  </a:lnTo>
                  <a:lnTo>
                    <a:pt x="106" y="370"/>
                  </a:lnTo>
                  <a:lnTo>
                    <a:pt x="106" y="393"/>
                  </a:lnTo>
                  <a:lnTo>
                    <a:pt x="121" y="401"/>
                  </a:lnTo>
                  <a:lnTo>
                    <a:pt x="129" y="401"/>
                  </a:lnTo>
                  <a:lnTo>
                    <a:pt x="143" y="408"/>
                  </a:lnTo>
                  <a:lnTo>
                    <a:pt x="120" y="432"/>
                  </a:lnTo>
                  <a:lnTo>
                    <a:pt x="120" y="446"/>
                  </a:lnTo>
                  <a:lnTo>
                    <a:pt x="113" y="455"/>
                  </a:lnTo>
                  <a:lnTo>
                    <a:pt x="113" y="462"/>
                  </a:lnTo>
                  <a:lnTo>
                    <a:pt x="143" y="476"/>
                  </a:lnTo>
                  <a:lnTo>
                    <a:pt x="91" y="476"/>
                  </a:lnTo>
                  <a:lnTo>
                    <a:pt x="75" y="454"/>
                  </a:lnTo>
                  <a:lnTo>
                    <a:pt x="67" y="454"/>
                  </a:lnTo>
                  <a:lnTo>
                    <a:pt x="60" y="445"/>
                  </a:lnTo>
                  <a:lnTo>
                    <a:pt x="60" y="392"/>
                  </a:lnTo>
                  <a:lnTo>
                    <a:pt x="53" y="365"/>
                  </a:lnTo>
                  <a:lnTo>
                    <a:pt x="53" y="370"/>
                  </a:lnTo>
                  <a:lnTo>
                    <a:pt x="44" y="361"/>
                  </a:lnTo>
                  <a:lnTo>
                    <a:pt x="30" y="340"/>
                  </a:lnTo>
                  <a:lnTo>
                    <a:pt x="30" y="317"/>
                  </a:lnTo>
                  <a:lnTo>
                    <a:pt x="23" y="310"/>
                  </a:lnTo>
                  <a:lnTo>
                    <a:pt x="22" y="264"/>
                  </a:lnTo>
                  <a:lnTo>
                    <a:pt x="8" y="241"/>
                  </a:lnTo>
                  <a:lnTo>
                    <a:pt x="15" y="227"/>
                  </a:lnTo>
                  <a:lnTo>
                    <a:pt x="8" y="219"/>
                  </a:lnTo>
                  <a:lnTo>
                    <a:pt x="15" y="196"/>
                  </a:lnTo>
                  <a:lnTo>
                    <a:pt x="0" y="150"/>
                  </a:lnTo>
                  <a:lnTo>
                    <a:pt x="0" y="98"/>
                  </a:lnTo>
                  <a:lnTo>
                    <a:pt x="8" y="75"/>
                  </a:lnTo>
                  <a:lnTo>
                    <a:pt x="0" y="45"/>
                  </a:lnTo>
                  <a:lnTo>
                    <a:pt x="15" y="37"/>
                  </a:lnTo>
                  <a:lnTo>
                    <a:pt x="16" y="14"/>
                  </a:lnTo>
                  <a:lnTo>
                    <a:pt x="30" y="0"/>
                  </a:lnTo>
                  <a:lnTo>
                    <a:pt x="62" y="7"/>
                  </a:lnTo>
                  <a:lnTo>
                    <a:pt x="75" y="9"/>
                  </a:lnTo>
                  <a:lnTo>
                    <a:pt x="106" y="38"/>
                  </a:lnTo>
                  <a:lnTo>
                    <a:pt x="123" y="47"/>
                  </a:lnTo>
                  <a:lnTo>
                    <a:pt x="151" y="54"/>
                  </a:lnTo>
                  <a:lnTo>
                    <a:pt x="150" y="69"/>
                  </a:lnTo>
                  <a:lnTo>
                    <a:pt x="144" y="83"/>
                  </a:lnTo>
                  <a:lnTo>
                    <a:pt x="175" y="90"/>
                  </a:lnTo>
                  <a:lnTo>
                    <a:pt x="181" y="90"/>
                  </a:lnTo>
                  <a:lnTo>
                    <a:pt x="189" y="75"/>
                  </a:lnTo>
                  <a:lnTo>
                    <a:pt x="189" y="61"/>
                  </a:lnTo>
                  <a:lnTo>
                    <a:pt x="196" y="61"/>
                  </a:lnTo>
                  <a:lnTo>
                    <a:pt x="203" y="83"/>
                  </a:lnTo>
                  <a:lnTo>
                    <a:pt x="195" y="93"/>
                  </a:lnTo>
                  <a:lnTo>
                    <a:pt x="165" y="13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327"/>
            <p:cNvSpPr>
              <a:spLocks/>
            </p:cNvSpPr>
            <p:nvPr/>
          </p:nvSpPr>
          <p:spPr bwMode="auto">
            <a:xfrm>
              <a:off x="2794571" y="3686209"/>
              <a:ext cx="742950" cy="909638"/>
            </a:xfrm>
            <a:custGeom>
              <a:avLst/>
              <a:gdLst/>
              <a:ahLst/>
              <a:cxnLst>
                <a:cxn ang="0">
                  <a:pos x="278" y="53"/>
                </a:cxn>
                <a:cxn ang="0">
                  <a:pos x="241" y="38"/>
                </a:cxn>
                <a:cxn ang="0">
                  <a:pos x="216" y="53"/>
                </a:cxn>
                <a:cxn ang="0">
                  <a:pos x="188" y="60"/>
                </a:cxn>
                <a:cxn ang="0">
                  <a:pos x="188" y="15"/>
                </a:cxn>
                <a:cxn ang="0">
                  <a:pos x="173" y="0"/>
                </a:cxn>
                <a:cxn ang="0">
                  <a:pos x="141" y="22"/>
                </a:cxn>
                <a:cxn ang="0">
                  <a:pos x="120" y="23"/>
                </a:cxn>
                <a:cxn ang="0">
                  <a:pos x="134" y="53"/>
                </a:cxn>
                <a:cxn ang="0">
                  <a:pos x="90" y="67"/>
                </a:cxn>
                <a:cxn ang="0">
                  <a:pos x="82" y="53"/>
                </a:cxn>
                <a:cxn ang="0">
                  <a:pos x="45" y="68"/>
                </a:cxn>
                <a:cxn ang="0">
                  <a:pos x="45" y="76"/>
                </a:cxn>
                <a:cxn ang="0">
                  <a:pos x="15" y="159"/>
                </a:cxn>
                <a:cxn ang="0">
                  <a:pos x="0" y="198"/>
                </a:cxn>
                <a:cxn ang="0">
                  <a:pos x="23" y="242"/>
                </a:cxn>
                <a:cxn ang="0">
                  <a:pos x="45" y="249"/>
                </a:cxn>
                <a:cxn ang="0">
                  <a:pos x="75" y="256"/>
                </a:cxn>
                <a:cxn ang="0">
                  <a:pos x="113" y="235"/>
                </a:cxn>
                <a:cxn ang="0">
                  <a:pos x="121" y="273"/>
                </a:cxn>
                <a:cxn ang="0">
                  <a:pos x="188" y="318"/>
                </a:cxn>
                <a:cxn ang="0">
                  <a:pos x="210" y="340"/>
                </a:cxn>
                <a:cxn ang="0">
                  <a:pos x="233" y="363"/>
                </a:cxn>
                <a:cxn ang="0">
                  <a:pos x="234" y="423"/>
                </a:cxn>
                <a:cxn ang="0">
                  <a:pos x="264" y="432"/>
                </a:cxn>
                <a:cxn ang="0">
                  <a:pos x="279" y="461"/>
                </a:cxn>
                <a:cxn ang="0">
                  <a:pos x="286" y="484"/>
                </a:cxn>
                <a:cxn ang="0">
                  <a:pos x="285" y="516"/>
                </a:cxn>
                <a:cxn ang="0">
                  <a:pos x="264" y="560"/>
                </a:cxn>
                <a:cxn ang="0">
                  <a:pos x="279" y="567"/>
                </a:cxn>
                <a:cxn ang="0">
                  <a:pos x="324" y="606"/>
                </a:cxn>
                <a:cxn ang="0">
                  <a:pos x="332" y="595"/>
                </a:cxn>
                <a:cxn ang="0">
                  <a:pos x="355" y="551"/>
                </a:cxn>
                <a:cxn ang="0">
                  <a:pos x="362" y="491"/>
                </a:cxn>
                <a:cxn ang="0">
                  <a:pos x="407" y="460"/>
                </a:cxn>
                <a:cxn ang="0">
                  <a:pos x="414" y="453"/>
                </a:cxn>
                <a:cxn ang="0">
                  <a:pos x="444" y="437"/>
                </a:cxn>
                <a:cxn ang="0">
                  <a:pos x="459" y="423"/>
                </a:cxn>
                <a:cxn ang="0">
                  <a:pos x="482" y="392"/>
                </a:cxn>
                <a:cxn ang="0">
                  <a:pos x="521" y="232"/>
                </a:cxn>
                <a:cxn ang="0">
                  <a:pos x="527" y="187"/>
                </a:cxn>
                <a:cxn ang="0">
                  <a:pos x="502" y="156"/>
                </a:cxn>
                <a:cxn ang="0">
                  <a:pos x="437" y="135"/>
                </a:cxn>
                <a:cxn ang="0">
                  <a:pos x="392" y="128"/>
                </a:cxn>
                <a:cxn ang="0">
                  <a:pos x="383" y="105"/>
                </a:cxn>
                <a:cxn ang="0">
                  <a:pos x="353" y="91"/>
                </a:cxn>
                <a:cxn ang="0">
                  <a:pos x="339" y="103"/>
                </a:cxn>
                <a:cxn ang="0">
                  <a:pos x="337" y="84"/>
                </a:cxn>
                <a:cxn ang="0">
                  <a:pos x="316" y="105"/>
                </a:cxn>
                <a:cxn ang="0">
                  <a:pos x="309" y="83"/>
                </a:cxn>
                <a:cxn ang="0">
                  <a:pos x="323" y="60"/>
                </a:cxn>
                <a:cxn ang="0">
                  <a:pos x="307" y="22"/>
                </a:cxn>
              </a:cxnLst>
              <a:rect l="0" t="0" r="r" b="b"/>
              <a:pathLst>
                <a:path w="527" h="618">
                  <a:moveTo>
                    <a:pt x="293" y="15"/>
                  </a:moveTo>
                  <a:lnTo>
                    <a:pt x="278" y="53"/>
                  </a:lnTo>
                  <a:lnTo>
                    <a:pt x="262" y="52"/>
                  </a:lnTo>
                  <a:lnTo>
                    <a:pt x="241" y="38"/>
                  </a:lnTo>
                  <a:lnTo>
                    <a:pt x="240" y="53"/>
                  </a:lnTo>
                  <a:lnTo>
                    <a:pt x="216" y="53"/>
                  </a:lnTo>
                  <a:lnTo>
                    <a:pt x="194" y="60"/>
                  </a:lnTo>
                  <a:lnTo>
                    <a:pt x="188" y="60"/>
                  </a:lnTo>
                  <a:lnTo>
                    <a:pt x="181" y="36"/>
                  </a:lnTo>
                  <a:lnTo>
                    <a:pt x="188" y="15"/>
                  </a:lnTo>
                  <a:lnTo>
                    <a:pt x="179" y="0"/>
                  </a:lnTo>
                  <a:lnTo>
                    <a:pt x="173" y="0"/>
                  </a:lnTo>
                  <a:lnTo>
                    <a:pt x="172" y="8"/>
                  </a:lnTo>
                  <a:lnTo>
                    <a:pt x="141" y="22"/>
                  </a:lnTo>
                  <a:lnTo>
                    <a:pt x="113" y="15"/>
                  </a:lnTo>
                  <a:lnTo>
                    <a:pt x="120" y="23"/>
                  </a:lnTo>
                  <a:lnTo>
                    <a:pt x="121" y="38"/>
                  </a:lnTo>
                  <a:lnTo>
                    <a:pt x="134" y="53"/>
                  </a:lnTo>
                  <a:lnTo>
                    <a:pt x="105" y="67"/>
                  </a:lnTo>
                  <a:lnTo>
                    <a:pt x="90" y="67"/>
                  </a:lnTo>
                  <a:lnTo>
                    <a:pt x="89" y="60"/>
                  </a:lnTo>
                  <a:lnTo>
                    <a:pt x="82" y="53"/>
                  </a:lnTo>
                  <a:lnTo>
                    <a:pt x="45" y="60"/>
                  </a:lnTo>
                  <a:lnTo>
                    <a:pt x="45" y="68"/>
                  </a:lnTo>
                  <a:lnTo>
                    <a:pt x="58" y="76"/>
                  </a:lnTo>
                  <a:lnTo>
                    <a:pt x="45" y="76"/>
                  </a:lnTo>
                  <a:lnTo>
                    <a:pt x="44" y="151"/>
                  </a:lnTo>
                  <a:lnTo>
                    <a:pt x="15" y="159"/>
                  </a:lnTo>
                  <a:lnTo>
                    <a:pt x="6" y="176"/>
                  </a:lnTo>
                  <a:lnTo>
                    <a:pt x="0" y="198"/>
                  </a:lnTo>
                  <a:lnTo>
                    <a:pt x="7" y="227"/>
                  </a:lnTo>
                  <a:lnTo>
                    <a:pt x="23" y="242"/>
                  </a:lnTo>
                  <a:lnTo>
                    <a:pt x="45" y="235"/>
                  </a:lnTo>
                  <a:lnTo>
                    <a:pt x="45" y="249"/>
                  </a:lnTo>
                  <a:lnTo>
                    <a:pt x="61" y="250"/>
                  </a:lnTo>
                  <a:lnTo>
                    <a:pt x="75" y="256"/>
                  </a:lnTo>
                  <a:lnTo>
                    <a:pt x="90" y="235"/>
                  </a:lnTo>
                  <a:lnTo>
                    <a:pt x="113" y="235"/>
                  </a:lnTo>
                  <a:lnTo>
                    <a:pt x="113" y="258"/>
                  </a:lnTo>
                  <a:lnTo>
                    <a:pt x="121" y="273"/>
                  </a:lnTo>
                  <a:lnTo>
                    <a:pt x="181" y="302"/>
                  </a:lnTo>
                  <a:lnTo>
                    <a:pt x="188" y="318"/>
                  </a:lnTo>
                  <a:lnTo>
                    <a:pt x="189" y="333"/>
                  </a:lnTo>
                  <a:lnTo>
                    <a:pt x="210" y="340"/>
                  </a:lnTo>
                  <a:lnTo>
                    <a:pt x="211" y="347"/>
                  </a:lnTo>
                  <a:lnTo>
                    <a:pt x="233" y="363"/>
                  </a:lnTo>
                  <a:lnTo>
                    <a:pt x="219" y="401"/>
                  </a:lnTo>
                  <a:lnTo>
                    <a:pt x="234" y="423"/>
                  </a:lnTo>
                  <a:lnTo>
                    <a:pt x="258" y="430"/>
                  </a:lnTo>
                  <a:lnTo>
                    <a:pt x="264" y="432"/>
                  </a:lnTo>
                  <a:lnTo>
                    <a:pt x="264" y="461"/>
                  </a:lnTo>
                  <a:lnTo>
                    <a:pt x="279" y="461"/>
                  </a:lnTo>
                  <a:lnTo>
                    <a:pt x="279" y="484"/>
                  </a:lnTo>
                  <a:lnTo>
                    <a:pt x="286" y="484"/>
                  </a:lnTo>
                  <a:lnTo>
                    <a:pt x="293" y="506"/>
                  </a:lnTo>
                  <a:lnTo>
                    <a:pt x="285" y="516"/>
                  </a:lnTo>
                  <a:lnTo>
                    <a:pt x="256" y="560"/>
                  </a:lnTo>
                  <a:lnTo>
                    <a:pt x="264" y="560"/>
                  </a:lnTo>
                  <a:lnTo>
                    <a:pt x="279" y="574"/>
                  </a:lnTo>
                  <a:lnTo>
                    <a:pt x="279" y="567"/>
                  </a:lnTo>
                  <a:lnTo>
                    <a:pt x="316" y="582"/>
                  </a:lnTo>
                  <a:lnTo>
                    <a:pt x="324" y="606"/>
                  </a:lnTo>
                  <a:lnTo>
                    <a:pt x="324" y="618"/>
                  </a:lnTo>
                  <a:lnTo>
                    <a:pt x="332" y="595"/>
                  </a:lnTo>
                  <a:lnTo>
                    <a:pt x="347" y="573"/>
                  </a:lnTo>
                  <a:lnTo>
                    <a:pt x="355" y="551"/>
                  </a:lnTo>
                  <a:lnTo>
                    <a:pt x="369" y="536"/>
                  </a:lnTo>
                  <a:lnTo>
                    <a:pt x="362" y="491"/>
                  </a:lnTo>
                  <a:lnTo>
                    <a:pt x="392" y="461"/>
                  </a:lnTo>
                  <a:lnTo>
                    <a:pt x="407" y="460"/>
                  </a:lnTo>
                  <a:lnTo>
                    <a:pt x="407" y="453"/>
                  </a:lnTo>
                  <a:lnTo>
                    <a:pt x="414" y="453"/>
                  </a:lnTo>
                  <a:lnTo>
                    <a:pt x="414" y="439"/>
                  </a:lnTo>
                  <a:lnTo>
                    <a:pt x="444" y="437"/>
                  </a:lnTo>
                  <a:lnTo>
                    <a:pt x="445" y="430"/>
                  </a:lnTo>
                  <a:lnTo>
                    <a:pt x="459" y="423"/>
                  </a:lnTo>
                  <a:lnTo>
                    <a:pt x="459" y="415"/>
                  </a:lnTo>
                  <a:lnTo>
                    <a:pt x="482" y="392"/>
                  </a:lnTo>
                  <a:lnTo>
                    <a:pt x="483" y="294"/>
                  </a:lnTo>
                  <a:lnTo>
                    <a:pt x="521" y="232"/>
                  </a:lnTo>
                  <a:lnTo>
                    <a:pt x="527" y="210"/>
                  </a:lnTo>
                  <a:lnTo>
                    <a:pt x="527" y="187"/>
                  </a:lnTo>
                  <a:lnTo>
                    <a:pt x="519" y="166"/>
                  </a:lnTo>
                  <a:lnTo>
                    <a:pt x="502" y="156"/>
                  </a:lnTo>
                  <a:lnTo>
                    <a:pt x="459" y="129"/>
                  </a:lnTo>
                  <a:lnTo>
                    <a:pt x="437" y="135"/>
                  </a:lnTo>
                  <a:lnTo>
                    <a:pt x="414" y="114"/>
                  </a:lnTo>
                  <a:lnTo>
                    <a:pt x="392" y="128"/>
                  </a:lnTo>
                  <a:lnTo>
                    <a:pt x="392" y="105"/>
                  </a:lnTo>
                  <a:lnTo>
                    <a:pt x="383" y="105"/>
                  </a:lnTo>
                  <a:lnTo>
                    <a:pt x="376" y="98"/>
                  </a:lnTo>
                  <a:lnTo>
                    <a:pt x="353" y="91"/>
                  </a:lnTo>
                  <a:lnTo>
                    <a:pt x="345" y="91"/>
                  </a:lnTo>
                  <a:lnTo>
                    <a:pt x="339" y="103"/>
                  </a:lnTo>
                  <a:lnTo>
                    <a:pt x="345" y="83"/>
                  </a:lnTo>
                  <a:lnTo>
                    <a:pt x="337" y="84"/>
                  </a:lnTo>
                  <a:lnTo>
                    <a:pt x="316" y="91"/>
                  </a:lnTo>
                  <a:lnTo>
                    <a:pt x="316" y="105"/>
                  </a:lnTo>
                  <a:lnTo>
                    <a:pt x="309" y="97"/>
                  </a:lnTo>
                  <a:lnTo>
                    <a:pt x="309" y="83"/>
                  </a:lnTo>
                  <a:lnTo>
                    <a:pt x="324" y="67"/>
                  </a:lnTo>
                  <a:lnTo>
                    <a:pt x="323" y="60"/>
                  </a:lnTo>
                  <a:lnTo>
                    <a:pt x="316" y="52"/>
                  </a:lnTo>
                  <a:lnTo>
                    <a:pt x="307" y="22"/>
                  </a:lnTo>
                  <a:lnTo>
                    <a:pt x="293" y="15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051"/>
            <p:cNvSpPr>
              <a:spLocks/>
            </p:cNvSpPr>
            <p:nvPr/>
          </p:nvSpPr>
          <p:spPr bwMode="auto">
            <a:xfrm>
              <a:off x="2929508" y="4316447"/>
              <a:ext cx="287338" cy="698500"/>
            </a:xfrm>
            <a:custGeom>
              <a:avLst/>
              <a:gdLst/>
              <a:ahLst/>
              <a:cxnLst>
                <a:cxn ang="0">
                  <a:pos x="166" y="204"/>
                </a:cxn>
                <a:cxn ang="0">
                  <a:pos x="181" y="227"/>
                </a:cxn>
                <a:cxn ang="0">
                  <a:pos x="195" y="243"/>
                </a:cxn>
                <a:cxn ang="0">
                  <a:pos x="158" y="265"/>
                </a:cxn>
                <a:cxn ang="0">
                  <a:pos x="143" y="303"/>
                </a:cxn>
                <a:cxn ang="0">
                  <a:pos x="106" y="303"/>
                </a:cxn>
                <a:cxn ang="0">
                  <a:pos x="121" y="324"/>
                </a:cxn>
                <a:cxn ang="0">
                  <a:pos x="143" y="325"/>
                </a:cxn>
                <a:cxn ang="0">
                  <a:pos x="127" y="340"/>
                </a:cxn>
                <a:cxn ang="0">
                  <a:pos x="121" y="341"/>
                </a:cxn>
                <a:cxn ang="0">
                  <a:pos x="120" y="348"/>
                </a:cxn>
                <a:cxn ang="0">
                  <a:pos x="106" y="370"/>
                </a:cxn>
                <a:cxn ang="0">
                  <a:pos x="121" y="401"/>
                </a:cxn>
                <a:cxn ang="0">
                  <a:pos x="143" y="408"/>
                </a:cxn>
                <a:cxn ang="0">
                  <a:pos x="120" y="446"/>
                </a:cxn>
                <a:cxn ang="0">
                  <a:pos x="113" y="462"/>
                </a:cxn>
                <a:cxn ang="0">
                  <a:pos x="91" y="476"/>
                </a:cxn>
                <a:cxn ang="0">
                  <a:pos x="67" y="454"/>
                </a:cxn>
                <a:cxn ang="0">
                  <a:pos x="60" y="392"/>
                </a:cxn>
                <a:cxn ang="0">
                  <a:pos x="53" y="370"/>
                </a:cxn>
                <a:cxn ang="0">
                  <a:pos x="30" y="340"/>
                </a:cxn>
                <a:cxn ang="0">
                  <a:pos x="23" y="310"/>
                </a:cxn>
                <a:cxn ang="0">
                  <a:pos x="8" y="241"/>
                </a:cxn>
                <a:cxn ang="0">
                  <a:pos x="8" y="219"/>
                </a:cxn>
                <a:cxn ang="0">
                  <a:pos x="0" y="150"/>
                </a:cxn>
                <a:cxn ang="0">
                  <a:pos x="8" y="75"/>
                </a:cxn>
                <a:cxn ang="0">
                  <a:pos x="15" y="37"/>
                </a:cxn>
                <a:cxn ang="0">
                  <a:pos x="30" y="0"/>
                </a:cxn>
                <a:cxn ang="0">
                  <a:pos x="75" y="9"/>
                </a:cxn>
                <a:cxn ang="0">
                  <a:pos x="123" y="47"/>
                </a:cxn>
                <a:cxn ang="0">
                  <a:pos x="150" y="69"/>
                </a:cxn>
                <a:cxn ang="0">
                  <a:pos x="175" y="90"/>
                </a:cxn>
                <a:cxn ang="0">
                  <a:pos x="189" y="75"/>
                </a:cxn>
                <a:cxn ang="0">
                  <a:pos x="196" y="61"/>
                </a:cxn>
                <a:cxn ang="0">
                  <a:pos x="195" y="93"/>
                </a:cxn>
              </a:cxnLst>
              <a:rect l="0" t="0" r="r" b="b"/>
              <a:pathLst>
                <a:path w="203" h="476">
                  <a:moveTo>
                    <a:pt x="165" y="137"/>
                  </a:moveTo>
                  <a:lnTo>
                    <a:pt x="166" y="204"/>
                  </a:lnTo>
                  <a:lnTo>
                    <a:pt x="188" y="220"/>
                  </a:lnTo>
                  <a:lnTo>
                    <a:pt x="181" y="227"/>
                  </a:lnTo>
                  <a:lnTo>
                    <a:pt x="196" y="235"/>
                  </a:lnTo>
                  <a:lnTo>
                    <a:pt x="195" y="243"/>
                  </a:lnTo>
                  <a:lnTo>
                    <a:pt x="188" y="265"/>
                  </a:lnTo>
                  <a:lnTo>
                    <a:pt x="158" y="265"/>
                  </a:lnTo>
                  <a:lnTo>
                    <a:pt x="143" y="280"/>
                  </a:lnTo>
                  <a:lnTo>
                    <a:pt x="143" y="303"/>
                  </a:lnTo>
                  <a:lnTo>
                    <a:pt x="120" y="310"/>
                  </a:lnTo>
                  <a:lnTo>
                    <a:pt x="106" y="303"/>
                  </a:lnTo>
                  <a:lnTo>
                    <a:pt x="114" y="318"/>
                  </a:lnTo>
                  <a:lnTo>
                    <a:pt x="121" y="324"/>
                  </a:lnTo>
                  <a:lnTo>
                    <a:pt x="129" y="318"/>
                  </a:lnTo>
                  <a:lnTo>
                    <a:pt x="143" y="325"/>
                  </a:lnTo>
                  <a:lnTo>
                    <a:pt x="143" y="341"/>
                  </a:lnTo>
                  <a:lnTo>
                    <a:pt x="127" y="340"/>
                  </a:lnTo>
                  <a:lnTo>
                    <a:pt x="120" y="327"/>
                  </a:lnTo>
                  <a:lnTo>
                    <a:pt x="121" y="341"/>
                  </a:lnTo>
                  <a:lnTo>
                    <a:pt x="127" y="341"/>
                  </a:lnTo>
                  <a:lnTo>
                    <a:pt x="120" y="348"/>
                  </a:lnTo>
                  <a:lnTo>
                    <a:pt x="120" y="370"/>
                  </a:lnTo>
                  <a:lnTo>
                    <a:pt x="106" y="370"/>
                  </a:lnTo>
                  <a:lnTo>
                    <a:pt x="106" y="393"/>
                  </a:lnTo>
                  <a:lnTo>
                    <a:pt x="121" y="401"/>
                  </a:lnTo>
                  <a:lnTo>
                    <a:pt x="129" y="401"/>
                  </a:lnTo>
                  <a:lnTo>
                    <a:pt x="143" y="408"/>
                  </a:lnTo>
                  <a:lnTo>
                    <a:pt x="120" y="432"/>
                  </a:lnTo>
                  <a:lnTo>
                    <a:pt x="120" y="446"/>
                  </a:lnTo>
                  <a:lnTo>
                    <a:pt x="113" y="455"/>
                  </a:lnTo>
                  <a:lnTo>
                    <a:pt x="113" y="462"/>
                  </a:lnTo>
                  <a:lnTo>
                    <a:pt x="143" y="476"/>
                  </a:lnTo>
                  <a:lnTo>
                    <a:pt x="91" y="476"/>
                  </a:lnTo>
                  <a:lnTo>
                    <a:pt x="75" y="454"/>
                  </a:lnTo>
                  <a:lnTo>
                    <a:pt x="67" y="454"/>
                  </a:lnTo>
                  <a:lnTo>
                    <a:pt x="60" y="445"/>
                  </a:lnTo>
                  <a:lnTo>
                    <a:pt x="60" y="392"/>
                  </a:lnTo>
                  <a:lnTo>
                    <a:pt x="53" y="365"/>
                  </a:lnTo>
                  <a:lnTo>
                    <a:pt x="53" y="370"/>
                  </a:lnTo>
                  <a:lnTo>
                    <a:pt x="44" y="361"/>
                  </a:lnTo>
                  <a:lnTo>
                    <a:pt x="30" y="340"/>
                  </a:lnTo>
                  <a:lnTo>
                    <a:pt x="30" y="317"/>
                  </a:lnTo>
                  <a:lnTo>
                    <a:pt x="23" y="310"/>
                  </a:lnTo>
                  <a:lnTo>
                    <a:pt x="22" y="264"/>
                  </a:lnTo>
                  <a:lnTo>
                    <a:pt x="8" y="241"/>
                  </a:lnTo>
                  <a:lnTo>
                    <a:pt x="15" y="227"/>
                  </a:lnTo>
                  <a:lnTo>
                    <a:pt x="8" y="219"/>
                  </a:lnTo>
                  <a:lnTo>
                    <a:pt x="15" y="196"/>
                  </a:lnTo>
                  <a:lnTo>
                    <a:pt x="0" y="150"/>
                  </a:lnTo>
                  <a:lnTo>
                    <a:pt x="0" y="98"/>
                  </a:lnTo>
                  <a:lnTo>
                    <a:pt x="8" y="75"/>
                  </a:lnTo>
                  <a:lnTo>
                    <a:pt x="0" y="45"/>
                  </a:lnTo>
                  <a:lnTo>
                    <a:pt x="15" y="37"/>
                  </a:lnTo>
                  <a:lnTo>
                    <a:pt x="16" y="14"/>
                  </a:lnTo>
                  <a:lnTo>
                    <a:pt x="30" y="0"/>
                  </a:lnTo>
                  <a:lnTo>
                    <a:pt x="62" y="7"/>
                  </a:lnTo>
                  <a:lnTo>
                    <a:pt x="75" y="9"/>
                  </a:lnTo>
                  <a:lnTo>
                    <a:pt x="106" y="38"/>
                  </a:lnTo>
                  <a:lnTo>
                    <a:pt x="123" y="47"/>
                  </a:lnTo>
                  <a:lnTo>
                    <a:pt x="151" y="54"/>
                  </a:lnTo>
                  <a:lnTo>
                    <a:pt x="150" y="69"/>
                  </a:lnTo>
                  <a:lnTo>
                    <a:pt x="144" y="83"/>
                  </a:lnTo>
                  <a:lnTo>
                    <a:pt x="175" y="90"/>
                  </a:lnTo>
                  <a:lnTo>
                    <a:pt x="181" y="90"/>
                  </a:lnTo>
                  <a:lnTo>
                    <a:pt x="189" y="75"/>
                  </a:lnTo>
                  <a:lnTo>
                    <a:pt x="189" y="61"/>
                  </a:lnTo>
                  <a:lnTo>
                    <a:pt x="196" y="61"/>
                  </a:lnTo>
                  <a:lnTo>
                    <a:pt x="203" y="83"/>
                  </a:lnTo>
                  <a:lnTo>
                    <a:pt x="195" y="93"/>
                  </a:lnTo>
                  <a:lnTo>
                    <a:pt x="165" y="13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739"/>
            <p:cNvSpPr>
              <a:spLocks noChangeAspect="1"/>
            </p:cNvSpPr>
            <p:nvPr/>
          </p:nvSpPr>
          <p:spPr bwMode="auto">
            <a:xfrm>
              <a:off x="5204396" y="3749709"/>
              <a:ext cx="90488" cy="173038"/>
            </a:xfrm>
            <a:custGeom>
              <a:avLst/>
              <a:gdLst>
                <a:gd name="T0" fmla="*/ 2147483647 w 109"/>
                <a:gd name="T1" fmla="*/ 2147483647 h 221"/>
                <a:gd name="T2" fmla="*/ 2147483647 w 109"/>
                <a:gd name="T3" fmla="*/ 2147483647 h 221"/>
                <a:gd name="T4" fmla="*/ 2147483647 w 109"/>
                <a:gd name="T5" fmla="*/ 2147483647 h 221"/>
                <a:gd name="T6" fmla="*/ 2147483647 w 109"/>
                <a:gd name="T7" fmla="*/ 2147483647 h 221"/>
                <a:gd name="T8" fmla="*/ 2147483647 w 109"/>
                <a:gd name="T9" fmla="*/ 2147483647 h 221"/>
                <a:gd name="T10" fmla="*/ 2147483647 w 109"/>
                <a:gd name="T11" fmla="*/ 2147483647 h 221"/>
                <a:gd name="T12" fmla="*/ 2147483647 w 109"/>
                <a:gd name="T13" fmla="*/ 2147483647 h 221"/>
                <a:gd name="T14" fmla="*/ 2147483647 w 109"/>
                <a:gd name="T15" fmla="*/ 2147483647 h 221"/>
                <a:gd name="T16" fmla="*/ 2147483647 w 109"/>
                <a:gd name="T17" fmla="*/ 2147483647 h 221"/>
                <a:gd name="T18" fmla="*/ 2147483647 w 109"/>
                <a:gd name="T19" fmla="*/ 2147483647 h 221"/>
                <a:gd name="T20" fmla="*/ 2147483647 w 109"/>
                <a:gd name="T21" fmla="*/ 2147483647 h 221"/>
                <a:gd name="T22" fmla="*/ 2147483647 w 109"/>
                <a:gd name="T23" fmla="*/ 2147483647 h 221"/>
                <a:gd name="T24" fmla="*/ 2147483647 w 109"/>
                <a:gd name="T25" fmla="*/ 2147483647 h 221"/>
                <a:gd name="T26" fmla="*/ 2147483647 w 109"/>
                <a:gd name="T27" fmla="*/ 2147483647 h 221"/>
                <a:gd name="T28" fmla="*/ 2147483647 w 109"/>
                <a:gd name="T29" fmla="*/ 2147483647 h 221"/>
                <a:gd name="T30" fmla="*/ 2147483647 w 109"/>
                <a:gd name="T31" fmla="*/ 2147483647 h 221"/>
                <a:gd name="T32" fmla="*/ 2147483647 w 109"/>
                <a:gd name="T33" fmla="*/ 2147483647 h 221"/>
                <a:gd name="T34" fmla="*/ 2147483647 w 109"/>
                <a:gd name="T35" fmla="*/ 2147483647 h 221"/>
                <a:gd name="T36" fmla="*/ 2147483647 w 109"/>
                <a:gd name="T37" fmla="*/ 2147483647 h 221"/>
                <a:gd name="T38" fmla="*/ 2147483647 w 109"/>
                <a:gd name="T39" fmla="*/ 2147483647 h 221"/>
                <a:gd name="T40" fmla="*/ 2147483647 w 109"/>
                <a:gd name="T41" fmla="*/ 2147483647 h 221"/>
                <a:gd name="T42" fmla="*/ 2147483647 w 109"/>
                <a:gd name="T43" fmla="*/ 2147483647 h 221"/>
                <a:gd name="T44" fmla="*/ 2147483647 w 109"/>
                <a:gd name="T45" fmla="*/ 2147483647 h 221"/>
                <a:gd name="T46" fmla="*/ 2147483647 w 109"/>
                <a:gd name="T47" fmla="*/ 2147483647 h 221"/>
                <a:gd name="T48" fmla="*/ 2147483647 w 109"/>
                <a:gd name="T49" fmla="*/ 2147483647 h 221"/>
                <a:gd name="T50" fmla="*/ 2147483647 w 109"/>
                <a:gd name="T51" fmla="*/ 2147483647 h 221"/>
                <a:gd name="T52" fmla="*/ 2147483647 w 109"/>
                <a:gd name="T53" fmla="*/ 2147483647 h 221"/>
                <a:gd name="T54" fmla="*/ 0 w 109"/>
                <a:gd name="T55" fmla="*/ 2147483647 h 221"/>
                <a:gd name="T56" fmla="*/ 2147483647 w 109"/>
                <a:gd name="T57" fmla="*/ 2147483647 h 221"/>
                <a:gd name="T58" fmla="*/ 2147483647 w 109"/>
                <a:gd name="T59" fmla="*/ 2147483647 h 221"/>
                <a:gd name="T60" fmla="*/ 2147483647 w 109"/>
                <a:gd name="T61" fmla="*/ 2147483647 h 221"/>
                <a:gd name="T62" fmla="*/ 2147483647 w 109"/>
                <a:gd name="T63" fmla="*/ 2147483647 h 221"/>
                <a:gd name="T64" fmla="*/ 2147483647 w 109"/>
                <a:gd name="T65" fmla="*/ 0 h 221"/>
                <a:gd name="T66" fmla="*/ 2147483647 w 109"/>
                <a:gd name="T67" fmla="*/ 2147483647 h 221"/>
                <a:gd name="T68" fmla="*/ 2147483647 w 109"/>
                <a:gd name="T69" fmla="*/ 2147483647 h 221"/>
                <a:gd name="T70" fmla="*/ 2147483647 w 109"/>
                <a:gd name="T71" fmla="*/ 2147483647 h 221"/>
                <a:gd name="T72" fmla="*/ 2147483647 w 109"/>
                <a:gd name="T73" fmla="*/ 2147483647 h 221"/>
                <a:gd name="T74" fmla="*/ 2147483647 w 109"/>
                <a:gd name="T75" fmla="*/ 2147483647 h 221"/>
                <a:gd name="T76" fmla="*/ 2147483647 w 109"/>
                <a:gd name="T77" fmla="*/ 2147483647 h 221"/>
                <a:gd name="T78" fmla="*/ 2147483647 w 109"/>
                <a:gd name="T79" fmla="*/ 2147483647 h 221"/>
                <a:gd name="T80" fmla="*/ 2147483647 w 109"/>
                <a:gd name="T81" fmla="*/ 2147483647 h 221"/>
                <a:gd name="T82" fmla="*/ 2147483647 w 109"/>
                <a:gd name="T83" fmla="*/ 2147483647 h 221"/>
                <a:gd name="T84" fmla="*/ 2147483647 w 109"/>
                <a:gd name="T85" fmla="*/ 2147483647 h 221"/>
                <a:gd name="T86" fmla="*/ 2147483647 w 109"/>
                <a:gd name="T87" fmla="*/ 2147483647 h 221"/>
                <a:gd name="T88" fmla="*/ 2147483647 w 109"/>
                <a:gd name="T89" fmla="*/ 2147483647 h 221"/>
                <a:gd name="T90" fmla="*/ 2147483647 w 109"/>
                <a:gd name="T91" fmla="*/ 2147483647 h 22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9"/>
                <a:gd name="T139" fmla="*/ 0 h 221"/>
                <a:gd name="T140" fmla="*/ 109 w 109"/>
                <a:gd name="T141" fmla="*/ 221 h 22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9" h="221">
                  <a:moveTo>
                    <a:pt x="104" y="127"/>
                  </a:moveTo>
                  <a:lnTo>
                    <a:pt x="108" y="137"/>
                  </a:lnTo>
                  <a:lnTo>
                    <a:pt x="109" y="153"/>
                  </a:lnTo>
                  <a:lnTo>
                    <a:pt x="95" y="166"/>
                  </a:lnTo>
                  <a:lnTo>
                    <a:pt x="88" y="185"/>
                  </a:lnTo>
                  <a:lnTo>
                    <a:pt x="79" y="195"/>
                  </a:lnTo>
                  <a:lnTo>
                    <a:pt x="76" y="207"/>
                  </a:lnTo>
                  <a:lnTo>
                    <a:pt x="70" y="214"/>
                  </a:lnTo>
                  <a:lnTo>
                    <a:pt x="62" y="221"/>
                  </a:lnTo>
                  <a:lnTo>
                    <a:pt x="50" y="218"/>
                  </a:lnTo>
                  <a:lnTo>
                    <a:pt x="49" y="205"/>
                  </a:lnTo>
                  <a:lnTo>
                    <a:pt x="40" y="195"/>
                  </a:lnTo>
                  <a:lnTo>
                    <a:pt x="21" y="191"/>
                  </a:lnTo>
                  <a:lnTo>
                    <a:pt x="11" y="175"/>
                  </a:lnTo>
                  <a:lnTo>
                    <a:pt x="6" y="166"/>
                  </a:lnTo>
                  <a:lnTo>
                    <a:pt x="14" y="167"/>
                  </a:lnTo>
                  <a:lnTo>
                    <a:pt x="12" y="158"/>
                  </a:lnTo>
                  <a:lnTo>
                    <a:pt x="8" y="144"/>
                  </a:lnTo>
                  <a:lnTo>
                    <a:pt x="11" y="129"/>
                  </a:lnTo>
                  <a:lnTo>
                    <a:pt x="12" y="127"/>
                  </a:lnTo>
                  <a:lnTo>
                    <a:pt x="11" y="117"/>
                  </a:lnTo>
                  <a:lnTo>
                    <a:pt x="12" y="108"/>
                  </a:lnTo>
                  <a:lnTo>
                    <a:pt x="7" y="99"/>
                  </a:lnTo>
                  <a:lnTo>
                    <a:pt x="8" y="91"/>
                  </a:lnTo>
                  <a:lnTo>
                    <a:pt x="11" y="79"/>
                  </a:lnTo>
                  <a:lnTo>
                    <a:pt x="15" y="64"/>
                  </a:lnTo>
                  <a:lnTo>
                    <a:pt x="9" y="59"/>
                  </a:lnTo>
                  <a:lnTo>
                    <a:pt x="0" y="58"/>
                  </a:lnTo>
                  <a:lnTo>
                    <a:pt x="6" y="41"/>
                  </a:lnTo>
                  <a:lnTo>
                    <a:pt x="3" y="31"/>
                  </a:lnTo>
                  <a:lnTo>
                    <a:pt x="6" y="15"/>
                  </a:lnTo>
                  <a:lnTo>
                    <a:pt x="14" y="9"/>
                  </a:lnTo>
                  <a:lnTo>
                    <a:pt x="19" y="0"/>
                  </a:lnTo>
                  <a:lnTo>
                    <a:pt x="27" y="6"/>
                  </a:lnTo>
                  <a:lnTo>
                    <a:pt x="30" y="7"/>
                  </a:lnTo>
                  <a:lnTo>
                    <a:pt x="42" y="7"/>
                  </a:lnTo>
                  <a:lnTo>
                    <a:pt x="49" y="18"/>
                  </a:lnTo>
                  <a:lnTo>
                    <a:pt x="61" y="21"/>
                  </a:lnTo>
                  <a:lnTo>
                    <a:pt x="73" y="35"/>
                  </a:lnTo>
                  <a:lnTo>
                    <a:pt x="72" y="48"/>
                  </a:lnTo>
                  <a:lnTo>
                    <a:pt x="72" y="56"/>
                  </a:lnTo>
                  <a:lnTo>
                    <a:pt x="70" y="74"/>
                  </a:lnTo>
                  <a:lnTo>
                    <a:pt x="73" y="91"/>
                  </a:lnTo>
                  <a:lnTo>
                    <a:pt x="83" y="111"/>
                  </a:lnTo>
                  <a:lnTo>
                    <a:pt x="95" y="121"/>
                  </a:lnTo>
                  <a:lnTo>
                    <a:pt x="104" y="12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740"/>
            <p:cNvSpPr>
              <a:spLocks noChangeAspect="1"/>
            </p:cNvSpPr>
            <p:nvPr/>
          </p:nvSpPr>
          <p:spPr bwMode="auto">
            <a:xfrm>
              <a:off x="5155184" y="3689384"/>
              <a:ext cx="90487" cy="104775"/>
            </a:xfrm>
            <a:custGeom>
              <a:avLst/>
              <a:gdLst>
                <a:gd name="T0" fmla="*/ 2147483647 w 108"/>
                <a:gd name="T1" fmla="*/ 2147483647 h 132"/>
                <a:gd name="T2" fmla="*/ 2147483647 w 108"/>
                <a:gd name="T3" fmla="*/ 2147483647 h 132"/>
                <a:gd name="T4" fmla="*/ 2147483647 w 108"/>
                <a:gd name="T5" fmla="*/ 2147483647 h 132"/>
                <a:gd name="T6" fmla="*/ 2147483647 w 108"/>
                <a:gd name="T7" fmla="*/ 2147483647 h 132"/>
                <a:gd name="T8" fmla="*/ 2147483647 w 108"/>
                <a:gd name="T9" fmla="*/ 2147483647 h 132"/>
                <a:gd name="T10" fmla="*/ 2147483647 w 108"/>
                <a:gd name="T11" fmla="*/ 2147483647 h 132"/>
                <a:gd name="T12" fmla="*/ 2147483647 w 108"/>
                <a:gd name="T13" fmla="*/ 2147483647 h 132"/>
                <a:gd name="T14" fmla="*/ 2147483647 w 108"/>
                <a:gd name="T15" fmla="*/ 2147483647 h 132"/>
                <a:gd name="T16" fmla="*/ 2147483647 w 108"/>
                <a:gd name="T17" fmla="*/ 2147483647 h 132"/>
                <a:gd name="T18" fmla="*/ 2147483647 w 108"/>
                <a:gd name="T19" fmla="*/ 2147483647 h 132"/>
                <a:gd name="T20" fmla="*/ 2147483647 w 108"/>
                <a:gd name="T21" fmla="*/ 2147483647 h 132"/>
                <a:gd name="T22" fmla="*/ 2147483647 w 108"/>
                <a:gd name="T23" fmla="*/ 2147483647 h 132"/>
                <a:gd name="T24" fmla="*/ 2147483647 w 108"/>
                <a:gd name="T25" fmla="*/ 2147483647 h 132"/>
                <a:gd name="T26" fmla="*/ 2147483647 w 108"/>
                <a:gd name="T27" fmla="*/ 2147483647 h 132"/>
                <a:gd name="T28" fmla="*/ 2147483647 w 108"/>
                <a:gd name="T29" fmla="*/ 2147483647 h 132"/>
                <a:gd name="T30" fmla="*/ 2147483647 w 108"/>
                <a:gd name="T31" fmla="*/ 2147483647 h 132"/>
                <a:gd name="T32" fmla="*/ 2147483647 w 108"/>
                <a:gd name="T33" fmla="*/ 2147483647 h 132"/>
                <a:gd name="T34" fmla="*/ 2147483647 w 108"/>
                <a:gd name="T35" fmla="*/ 2147483647 h 132"/>
                <a:gd name="T36" fmla="*/ 2147483647 w 108"/>
                <a:gd name="T37" fmla="*/ 2147483647 h 132"/>
                <a:gd name="T38" fmla="*/ 2147483647 w 108"/>
                <a:gd name="T39" fmla="*/ 2147483647 h 132"/>
                <a:gd name="T40" fmla="*/ 2147483647 w 108"/>
                <a:gd name="T41" fmla="*/ 2147483647 h 132"/>
                <a:gd name="T42" fmla="*/ 2147483647 w 108"/>
                <a:gd name="T43" fmla="*/ 2147483647 h 132"/>
                <a:gd name="T44" fmla="*/ 2147483647 w 108"/>
                <a:gd name="T45" fmla="*/ 2147483647 h 132"/>
                <a:gd name="T46" fmla="*/ 2147483647 w 108"/>
                <a:gd name="T47" fmla="*/ 2147483647 h 132"/>
                <a:gd name="T48" fmla="*/ 2147483647 w 108"/>
                <a:gd name="T49" fmla="*/ 2147483647 h 132"/>
                <a:gd name="T50" fmla="*/ 2147483647 w 108"/>
                <a:gd name="T51" fmla="*/ 2147483647 h 132"/>
                <a:gd name="T52" fmla="*/ 2147483647 w 108"/>
                <a:gd name="T53" fmla="*/ 2147483647 h 132"/>
                <a:gd name="T54" fmla="*/ 2147483647 w 108"/>
                <a:gd name="T55" fmla="*/ 2147483647 h 132"/>
                <a:gd name="T56" fmla="*/ 2147483647 w 108"/>
                <a:gd name="T57" fmla="*/ 2147483647 h 132"/>
                <a:gd name="T58" fmla="*/ 2147483647 w 108"/>
                <a:gd name="T59" fmla="*/ 2147483647 h 132"/>
                <a:gd name="T60" fmla="*/ 0 w 108"/>
                <a:gd name="T61" fmla="*/ 2147483647 h 132"/>
                <a:gd name="T62" fmla="*/ 2147483647 w 108"/>
                <a:gd name="T63" fmla="*/ 2147483647 h 132"/>
                <a:gd name="T64" fmla="*/ 2147483647 w 108"/>
                <a:gd name="T65" fmla="*/ 2147483647 h 132"/>
                <a:gd name="T66" fmla="*/ 2147483647 w 108"/>
                <a:gd name="T67" fmla="*/ 2147483647 h 132"/>
                <a:gd name="T68" fmla="*/ 2147483647 w 108"/>
                <a:gd name="T69" fmla="*/ 2147483647 h 132"/>
                <a:gd name="T70" fmla="*/ 2147483647 w 108"/>
                <a:gd name="T71" fmla="*/ 2147483647 h 132"/>
                <a:gd name="T72" fmla="*/ 2147483647 w 108"/>
                <a:gd name="T73" fmla="*/ 2147483647 h 132"/>
                <a:gd name="T74" fmla="*/ 2147483647 w 108"/>
                <a:gd name="T75" fmla="*/ 2147483647 h 132"/>
                <a:gd name="T76" fmla="*/ 2147483647 w 108"/>
                <a:gd name="T77" fmla="*/ 2147483647 h 132"/>
                <a:gd name="T78" fmla="*/ 2147483647 w 108"/>
                <a:gd name="T79" fmla="*/ 2147483647 h 132"/>
                <a:gd name="T80" fmla="*/ 2147483647 w 108"/>
                <a:gd name="T81" fmla="*/ 2147483647 h 132"/>
                <a:gd name="T82" fmla="*/ 2147483647 w 108"/>
                <a:gd name="T83" fmla="*/ 2147483647 h 132"/>
                <a:gd name="T84" fmla="*/ 2147483647 w 108"/>
                <a:gd name="T85" fmla="*/ 2147483647 h 132"/>
                <a:gd name="T86" fmla="*/ 2147483647 w 108"/>
                <a:gd name="T87" fmla="*/ 2147483647 h 132"/>
                <a:gd name="T88" fmla="*/ 2147483647 w 108"/>
                <a:gd name="T89" fmla="*/ 2147483647 h 132"/>
                <a:gd name="T90" fmla="*/ 2147483647 w 108"/>
                <a:gd name="T91" fmla="*/ 2147483647 h 132"/>
                <a:gd name="T92" fmla="*/ 2147483647 w 108"/>
                <a:gd name="T93" fmla="*/ 2147483647 h 132"/>
                <a:gd name="T94" fmla="*/ 2147483647 w 108"/>
                <a:gd name="T95" fmla="*/ 2147483647 h 132"/>
                <a:gd name="T96" fmla="*/ 2147483647 w 108"/>
                <a:gd name="T97" fmla="*/ 2147483647 h 132"/>
                <a:gd name="T98" fmla="*/ 2147483647 w 108"/>
                <a:gd name="T99" fmla="*/ 2147483647 h 132"/>
                <a:gd name="T100" fmla="*/ 2147483647 w 108"/>
                <a:gd name="T101" fmla="*/ 0 h 132"/>
                <a:gd name="T102" fmla="*/ 2147483647 w 108"/>
                <a:gd name="T103" fmla="*/ 2147483647 h 1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8"/>
                <a:gd name="T157" fmla="*/ 0 h 132"/>
                <a:gd name="T158" fmla="*/ 108 w 108"/>
                <a:gd name="T159" fmla="*/ 132 h 1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8" h="132">
                  <a:moveTo>
                    <a:pt x="46" y="3"/>
                  </a:moveTo>
                  <a:lnTo>
                    <a:pt x="45" y="12"/>
                  </a:lnTo>
                  <a:lnTo>
                    <a:pt x="53" y="19"/>
                  </a:lnTo>
                  <a:lnTo>
                    <a:pt x="65" y="29"/>
                  </a:lnTo>
                  <a:lnTo>
                    <a:pt x="75" y="36"/>
                  </a:lnTo>
                  <a:lnTo>
                    <a:pt x="77" y="37"/>
                  </a:lnTo>
                  <a:lnTo>
                    <a:pt x="86" y="42"/>
                  </a:lnTo>
                  <a:lnTo>
                    <a:pt x="94" y="47"/>
                  </a:lnTo>
                  <a:lnTo>
                    <a:pt x="103" y="50"/>
                  </a:lnTo>
                  <a:lnTo>
                    <a:pt x="108" y="55"/>
                  </a:lnTo>
                  <a:lnTo>
                    <a:pt x="103" y="57"/>
                  </a:lnTo>
                  <a:lnTo>
                    <a:pt x="98" y="65"/>
                  </a:lnTo>
                  <a:lnTo>
                    <a:pt x="91" y="57"/>
                  </a:lnTo>
                  <a:lnTo>
                    <a:pt x="87" y="59"/>
                  </a:lnTo>
                  <a:lnTo>
                    <a:pt x="87" y="65"/>
                  </a:lnTo>
                  <a:lnTo>
                    <a:pt x="89" y="81"/>
                  </a:lnTo>
                  <a:lnTo>
                    <a:pt x="86" y="80"/>
                  </a:lnTo>
                  <a:lnTo>
                    <a:pt x="78" y="74"/>
                  </a:lnTo>
                  <a:lnTo>
                    <a:pt x="73" y="83"/>
                  </a:lnTo>
                  <a:lnTo>
                    <a:pt x="65" y="89"/>
                  </a:lnTo>
                  <a:lnTo>
                    <a:pt x="62" y="105"/>
                  </a:lnTo>
                  <a:lnTo>
                    <a:pt x="65" y="115"/>
                  </a:lnTo>
                  <a:lnTo>
                    <a:pt x="59" y="132"/>
                  </a:lnTo>
                  <a:lnTo>
                    <a:pt x="53" y="128"/>
                  </a:lnTo>
                  <a:lnTo>
                    <a:pt x="46" y="115"/>
                  </a:lnTo>
                  <a:lnTo>
                    <a:pt x="37" y="109"/>
                  </a:lnTo>
                  <a:lnTo>
                    <a:pt x="25" y="99"/>
                  </a:lnTo>
                  <a:lnTo>
                    <a:pt x="18" y="95"/>
                  </a:lnTo>
                  <a:lnTo>
                    <a:pt x="13" y="91"/>
                  </a:lnTo>
                  <a:lnTo>
                    <a:pt x="4" y="86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4" y="76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2" y="59"/>
                  </a:lnTo>
                  <a:lnTo>
                    <a:pt x="4" y="53"/>
                  </a:lnTo>
                  <a:lnTo>
                    <a:pt x="2" y="46"/>
                  </a:lnTo>
                  <a:lnTo>
                    <a:pt x="9" y="42"/>
                  </a:lnTo>
                  <a:lnTo>
                    <a:pt x="13" y="42"/>
                  </a:lnTo>
                  <a:lnTo>
                    <a:pt x="23" y="34"/>
                  </a:lnTo>
                  <a:lnTo>
                    <a:pt x="18" y="27"/>
                  </a:lnTo>
                  <a:lnTo>
                    <a:pt x="10" y="14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3" y="14"/>
                  </a:lnTo>
                  <a:lnTo>
                    <a:pt x="38" y="21"/>
                  </a:lnTo>
                  <a:lnTo>
                    <a:pt x="40" y="18"/>
                  </a:lnTo>
                  <a:lnTo>
                    <a:pt x="32" y="3"/>
                  </a:lnTo>
                  <a:lnTo>
                    <a:pt x="38" y="3"/>
                  </a:lnTo>
                  <a:lnTo>
                    <a:pt x="43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741"/>
            <p:cNvSpPr>
              <a:spLocks noChangeAspect="1"/>
            </p:cNvSpPr>
            <p:nvPr/>
          </p:nvSpPr>
          <p:spPr bwMode="auto">
            <a:xfrm>
              <a:off x="5263134" y="3749709"/>
              <a:ext cx="117475" cy="100013"/>
            </a:xfrm>
            <a:custGeom>
              <a:avLst/>
              <a:gdLst>
                <a:gd name="T0" fmla="*/ 2147483647 w 143"/>
                <a:gd name="T1" fmla="*/ 2147483647 h 124"/>
                <a:gd name="T2" fmla="*/ 2147483647 w 143"/>
                <a:gd name="T3" fmla="*/ 2147483647 h 124"/>
                <a:gd name="T4" fmla="*/ 2147483647 w 143"/>
                <a:gd name="T5" fmla="*/ 2147483647 h 124"/>
                <a:gd name="T6" fmla="*/ 2147483647 w 143"/>
                <a:gd name="T7" fmla="*/ 2147483647 h 124"/>
                <a:gd name="T8" fmla="*/ 2147483647 w 143"/>
                <a:gd name="T9" fmla="*/ 2147483647 h 124"/>
                <a:gd name="T10" fmla="*/ 2147483647 w 143"/>
                <a:gd name="T11" fmla="*/ 2147483647 h 124"/>
                <a:gd name="T12" fmla="*/ 2147483647 w 143"/>
                <a:gd name="T13" fmla="*/ 2147483647 h 124"/>
                <a:gd name="T14" fmla="*/ 2147483647 w 143"/>
                <a:gd name="T15" fmla="*/ 2147483647 h 124"/>
                <a:gd name="T16" fmla="*/ 2147483647 w 143"/>
                <a:gd name="T17" fmla="*/ 2147483647 h 124"/>
                <a:gd name="T18" fmla="*/ 2147483647 w 143"/>
                <a:gd name="T19" fmla="*/ 2147483647 h 124"/>
                <a:gd name="T20" fmla="*/ 2147483647 w 143"/>
                <a:gd name="T21" fmla="*/ 2147483647 h 124"/>
                <a:gd name="T22" fmla="*/ 2147483647 w 143"/>
                <a:gd name="T23" fmla="*/ 2147483647 h 124"/>
                <a:gd name="T24" fmla="*/ 2147483647 w 143"/>
                <a:gd name="T25" fmla="*/ 2147483647 h 124"/>
                <a:gd name="T26" fmla="*/ 2147483647 w 143"/>
                <a:gd name="T27" fmla="*/ 2147483647 h 124"/>
                <a:gd name="T28" fmla="*/ 2147483647 w 143"/>
                <a:gd name="T29" fmla="*/ 2147483647 h 124"/>
                <a:gd name="T30" fmla="*/ 2147483647 w 143"/>
                <a:gd name="T31" fmla="*/ 2147483647 h 124"/>
                <a:gd name="T32" fmla="*/ 0 w 143"/>
                <a:gd name="T33" fmla="*/ 2147483647 h 124"/>
                <a:gd name="T34" fmla="*/ 2147483647 w 143"/>
                <a:gd name="T35" fmla="*/ 2147483647 h 124"/>
                <a:gd name="T36" fmla="*/ 2147483647 w 143"/>
                <a:gd name="T37" fmla="*/ 2147483647 h 124"/>
                <a:gd name="T38" fmla="*/ 2147483647 w 143"/>
                <a:gd name="T39" fmla="*/ 2147483647 h 124"/>
                <a:gd name="T40" fmla="*/ 2147483647 w 143"/>
                <a:gd name="T41" fmla="*/ 2147483647 h 124"/>
                <a:gd name="T42" fmla="*/ 2147483647 w 143"/>
                <a:gd name="T43" fmla="*/ 2147483647 h 124"/>
                <a:gd name="T44" fmla="*/ 2147483647 w 143"/>
                <a:gd name="T45" fmla="*/ 2147483647 h 124"/>
                <a:gd name="T46" fmla="*/ 2147483647 w 143"/>
                <a:gd name="T47" fmla="*/ 2147483647 h 124"/>
                <a:gd name="T48" fmla="*/ 2147483647 w 143"/>
                <a:gd name="T49" fmla="*/ 2147483647 h 124"/>
                <a:gd name="T50" fmla="*/ 2147483647 w 143"/>
                <a:gd name="T51" fmla="*/ 2147483647 h 124"/>
                <a:gd name="T52" fmla="*/ 2147483647 w 143"/>
                <a:gd name="T53" fmla="*/ 2147483647 h 124"/>
                <a:gd name="T54" fmla="*/ 2147483647 w 143"/>
                <a:gd name="T55" fmla="*/ 2147483647 h 124"/>
                <a:gd name="T56" fmla="*/ 2147483647 w 143"/>
                <a:gd name="T57" fmla="*/ 0 h 124"/>
                <a:gd name="T58" fmla="*/ 2147483647 w 143"/>
                <a:gd name="T59" fmla="*/ 2147483647 h 1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43"/>
                <a:gd name="T91" fmla="*/ 0 h 124"/>
                <a:gd name="T92" fmla="*/ 143 w 143"/>
                <a:gd name="T93" fmla="*/ 124 h 1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43" h="124">
                  <a:moveTo>
                    <a:pt x="103" y="4"/>
                  </a:moveTo>
                  <a:lnTo>
                    <a:pt x="103" y="10"/>
                  </a:lnTo>
                  <a:lnTo>
                    <a:pt x="131" y="27"/>
                  </a:lnTo>
                  <a:lnTo>
                    <a:pt x="140" y="56"/>
                  </a:lnTo>
                  <a:lnTo>
                    <a:pt x="143" y="74"/>
                  </a:lnTo>
                  <a:lnTo>
                    <a:pt x="136" y="76"/>
                  </a:lnTo>
                  <a:lnTo>
                    <a:pt x="123" y="92"/>
                  </a:lnTo>
                  <a:lnTo>
                    <a:pt x="99" y="96"/>
                  </a:lnTo>
                  <a:lnTo>
                    <a:pt x="81" y="104"/>
                  </a:lnTo>
                  <a:lnTo>
                    <a:pt x="71" y="117"/>
                  </a:lnTo>
                  <a:lnTo>
                    <a:pt x="51" y="121"/>
                  </a:lnTo>
                  <a:lnTo>
                    <a:pt x="39" y="123"/>
                  </a:lnTo>
                  <a:lnTo>
                    <a:pt x="34" y="124"/>
                  </a:lnTo>
                  <a:lnTo>
                    <a:pt x="25" y="118"/>
                  </a:lnTo>
                  <a:lnTo>
                    <a:pt x="13" y="108"/>
                  </a:lnTo>
                  <a:lnTo>
                    <a:pt x="3" y="88"/>
                  </a:lnTo>
                  <a:lnTo>
                    <a:pt x="0" y="71"/>
                  </a:lnTo>
                  <a:lnTo>
                    <a:pt x="2" y="53"/>
                  </a:lnTo>
                  <a:lnTo>
                    <a:pt x="2" y="45"/>
                  </a:lnTo>
                  <a:lnTo>
                    <a:pt x="10" y="40"/>
                  </a:lnTo>
                  <a:lnTo>
                    <a:pt x="10" y="26"/>
                  </a:lnTo>
                  <a:lnTo>
                    <a:pt x="26" y="12"/>
                  </a:lnTo>
                  <a:lnTo>
                    <a:pt x="32" y="17"/>
                  </a:lnTo>
                  <a:lnTo>
                    <a:pt x="43" y="12"/>
                  </a:lnTo>
                  <a:lnTo>
                    <a:pt x="43" y="4"/>
                  </a:lnTo>
                  <a:lnTo>
                    <a:pt x="60" y="7"/>
                  </a:lnTo>
                  <a:lnTo>
                    <a:pt x="69" y="2"/>
                  </a:lnTo>
                  <a:lnTo>
                    <a:pt x="81" y="4"/>
                  </a:lnTo>
                  <a:lnTo>
                    <a:pt x="93" y="0"/>
                  </a:lnTo>
                  <a:lnTo>
                    <a:pt x="103" y="4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742"/>
            <p:cNvSpPr>
              <a:spLocks noChangeAspect="1"/>
            </p:cNvSpPr>
            <p:nvPr/>
          </p:nvSpPr>
          <p:spPr bwMode="auto">
            <a:xfrm>
              <a:off x="4966271" y="3019459"/>
              <a:ext cx="392113" cy="333375"/>
            </a:xfrm>
            <a:custGeom>
              <a:avLst/>
              <a:gdLst>
                <a:gd name="T0" fmla="*/ 2147483647 w 474"/>
                <a:gd name="T1" fmla="*/ 2147483647 h 420"/>
                <a:gd name="T2" fmla="*/ 2147483647 w 474"/>
                <a:gd name="T3" fmla="*/ 2147483647 h 420"/>
                <a:gd name="T4" fmla="*/ 2147483647 w 474"/>
                <a:gd name="T5" fmla="*/ 2147483647 h 420"/>
                <a:gd name="T6" fmla="*/ 2147483647 w 474"/>
                <a:gd name="T7" fmla="*/ 2147483647 h 420"/>
                <a:gd name="T8" fmla="*/ 2147483647 w 474"/>
                <a:gd name="T9" fmla="*/ 2147483647 h 420"/>
                <a:gd name="T10" fmla="*/ 2147483647 w 474"/>
                <a:gd name="T11" fmla="*/ 2147483647 h 420"/>
                <a:gd name="T12" fmla="*/ 2147483647 w 474"/>
                <a:gd name="T13" fmla="*/ 2147483647 h 420"/>
                <a:gd name="T14" fmla="*/ 2147483647 w 474"/>
                <a:gd name="T15" fmla="*/ 0 h 420"/>
                <a:gd name="T16" fmla="*/ 2147483647 w 474"/>
                <a:gd name="T17" fmla="*/ 2147483647 h 420"/>
                <a:gd name="T18" fmla="*/ 2147483647 w 474"/>
                <a:gd name="T19" fmla="*/ 2147483647 h 420"/>
                <a:gd name="T20" fmla="*/ 2147483647 w 474"/>
                <a:gd name="T21" fmla="*/ 2147483647 h 420"/>
                <a:gd name="T22" fmla="*/ 2147483647 w 474"/>
                <a:gd name="T23" fmla="*/ 2147483647 h 420"/>
                <a:gd name="T24" fmla="*/ 2147483647 w 474"/>
                <a:gd name="T25" fmla="*/ 2147483647 h 420"/>
                <a:gd name="T26" fmla="*/ 2147483647 w 474"/>
                <a:gd name="T27" fmla="*/ 2147483647 h 420"/>
                <a:gd name="T28" fmla="*/ 2147483647 w 474"/>
                <a:gd name="T29" fmla="*/ 2147483647 h 420"/>
                <a:gd name="T30" fmla="*/ 2147483647 w 474"/>
                <a:gd name="T31" fmla="*/ 2147483647 h 420"/>
                <a:gd name="T32" fmla="*/ 2147483647 w 474"/>
                <a:gd name="T33" fmla="*/ 2147483647 h 420"/>
                <a:gd name="T34" fmla="*/ 2147483647 w 474"/>
                <a:gd name="T35" fmla="*/ 2147483647 h 420"/>
                <a:gd name="T36" fmla="*/ 2147483647 w 474"/>
                <a:gd name="T37" fmla="*/ 2147483647 h 420"/>
                <a:gd name="T38" fmla="*/ 2147483647 w 474"/>
                <a:gd name="T39" fmla="*/ 2147483647 h 420"/>
                <a:gd name="T40" fmla="*/ 2147483647 w 474"/>
                <a:gd name="T41" fmla="*/ 2147483647 h 420"/>
                <a:gd name="T42" fmla="*/ 2147483647 w 474"/>
                <a:gd name="T43" fmla="*/ 2147483647 h 420"/>
                <a:gd name="T44" fmla="*/ 2147483647 w 474"/>
                <a:gd name="T45" fmla="*/ 2147483647 h 420"/>
                <a:gd name="T46" fmla="*/ 2147483647 w 474"/>
                <a:gd name="T47" fmla="*/ 2147483647 h 420"/>
                <a:gd name="T48" fmla="*/ 2147483647 w 474"/>
                <a:gd name="T49" fmla="*/ 2147483647 h 420"/>
                <a:gd name="T50" fmla="*/ 2147483647 w 474"/>
                <a:gd name="T51" fmla="*/ 2147483647 h 420"/>
                <a:gd name="T52" fmla="*/ 2147483647 w 474"/>
                <a:gd name="T53" fmla="*/ 2147483647 h 420"/>
                <a:gd name="T54" fmla="*/ 2147483647 w 474"/>
                <a:gd name="T55" fmla="*/ 2147483647 h 420"/>
                <a:gd name="T56" fmla="*/ 2147483647 w 474"/>
                <a:gd name="T57" fmla="*/ 2147483647 h 420"/>
                <a:gd name="T58" fmla="*/ 2147483647 w 474"/>
                <a:gd name="T59" fmla="*/ 2147483647 h 420"/>
                <a:gd name="T60" fmla="*/ 2147483647 w 474"/>
                <a:gd name="T61" fmla="*/ 2147483647 h 420"/>
                <a:gd name="T62" fmla="*/ 2147483647 w 474"/>
                <a:gd name="T63" fmla="*/ 2147483647 h 420"/>
                <a:gd name="T64" fmla="*/ 2147483647 w 474"/>
                <a:gd name="T65" fmla="*/ 2147483647 h 420"/>
                <a:gd name="T66" fmla="*/ 2147483647 w 474"/>
                <a:gd name="T67" fmla="*/ 2147483647 h 420"/>
                <a:gd name="T68" fmla="*/ 2147483647 w 474"/>
                <a:gd name="T69" fmla="*/ 2147483647 h 420"/>
                <a:gd name="T70" fmla="*/ 2147483647 w 474"/>
                <a:gd name="T71" fmla="*/ 2147483647 h 420"/>
                <a:gd name="T72" fmla="*/ 2147483647 w 474"/>
                <a:gd name="T73" fmla="*/ 2147483647 h 420"/>
                <a:gd name="T74" fmla="*/ 2147483647 w 474"/>
                <a:gd name="T75" fmla="*/ 2147483647 h 420"/>
                <a:gd name="T76" fmla="*/ 2147483647 w 474"/>
                <a:gd name="T77" fmla="*/ 2147483647 h 420"/>
                <a:gd name="T78" fmla="*/ 2147483647 w 474"/>
                <a:gd name="T79" fmla="*/ 2147483647 h 420"/>
                <a:gd name="T80" fmla="*/ 2147483647 w 474"/>
                <a:gd name="T81" fmla="*/ 2147483647 h 420"/>
                <a:gd name="T82" fmla="*/ 2147483647 w 474"/>
                <a:gd name="T83" fmla="*/ 2147483647 h 420"/>
                <a:gd name="T84" fmla="*/ 2147483647 w 474"/>
                <a:gd name="T85" fmla="*/ 2147483647 h 420"/>
                <a:gd name="T86" fmla="*/ 2147483647 w 474"/>
                <a:gd name="T87" fmla="*/ 2147483647 h 420"/>
                <a:gd name="T88" fmla="*/ 2147483647 w 474"/>
                <a:gd name="T89" fmla="*/ 2147483647 h 420"/>
                <a:gd name="T90" fmla="*/ 2147483647 w 474"/>
                <a:gd name="T91" fmla="*/ 2147483647 h 420"/>
                <a:gd name="T92" fmla="*/ 2147483647 w 474"/>
                <a:gd name="T93" fmla="*/ 2147483647 h 420"/>
                <a:gd name="T94" fmla="*/ 2147483647 w 474"/>
                <a:gd name="T95" fmla="*/ 2147483647 h 420"/>
                <a:gd name="T96" fmla="*/ 2147483647 w 474"/>
                <a:gd name="T97" fmla="*/ 2147483647 h 420"/>
                <a:gd name="T98" fmla="*/ 2147483647 w 474"/>
                <a:gd name="T99" fmla="*/ 2147483647 h 420"/>
                <a:gd name="T100" fmla="*/ 0 w 474"/>
                <a:gd name="T101" fmla="*/ 2147483647 h 420"/>
                <a:gd name="T102" fmla="*/ 2147483647 w 474"/>
                <a:gd name="T103" fmla="*/ 2147483647 h 420"/>
                <a:gd name="T104" fmla="*/ 2147483647 w 474"/>
                <a:gd name="T105" fmla="*/ 2147483647 h 42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74"/>
                <a:gd name="T160" fmla="*/ 0 h 420"/>
                <a:gd name="T161" fmla="*/ 474 w 474"/>
                <a:gd name="T162" fmla="*/ 420 h 42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74" h="420">
                  <a:moveTo>
                    <a:pt x="2" y="84"/>
                  </a:moveTo>
                  <a:lnTo>
                    <a:pt x="10" y="89"/>
                  </a:lnTo>
                  <a:lnTo>
                    <a:pt x="15" y="9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7" y="78"/>
                  </a:lnTo>
                  <a:lnTo>
                    <a:pt x="14" y="72"/>
                  </a:lnTo>
                  <a:lnTo>
                    <a:pt x="20" y="70"/>
                  </a:lnTo>
                  <a:lnTo>
                    <a:pt x="23" y="72"/>
                  </a:lnTo>
                  <a:lnTo>
                    <a:pt x="32" y="62"/>
                  </a:lnTo>
                  <a:lnTo>
                    <a:pt x="42" y="55"/>
                  </a:lnTo>
                  <a:lnTo>
                    <a:pt x="57" y="53"/>
                  </a:lnTo>
                  <a:lnTo>
                    <a:pt x="82" y="46"/>
                  </a:lnTo>
                  <a:lnTo>
                    <a:pt x="92" y="38"/>
                  </a:lnTo>
                  <a:lnTo>
                    <a:pt x="100" y="29"/>
                  </a:lnTo>
                  <a:lnTo>
                    <a:pt x="108" y="22"/>
                  </a:lnTo>
                  <a:lnTo>
                    <a:pt x="120" y="19"/>
                  </a:lnTo>
                  <a:lnTo>
                    <a:pt x="129" y="12"/>
                  </a:lnTo>
                  <a:lnTo>
                    <a:pt x="138" y="8"/>
                  </a:lnTo>
                  <a:lnTo>
                    <a:pt x="151" y="6"/>
                  </a:lnTo>
                  <a:lnTo>
                    <a:pt x="160" y="2"/>
                  </a:lnTo>
                  <a:lnTo>
                    <a:pt x="171" y="0"/>
                  </a:lnTo>
                  <a:lnTo>
                    <a:pt x="182" y="0"/>
                  </a:lnTo>
                  <a:lnTo>
                    <a:pt x="191" y="2"/>
                  </a:lnTo>
                  <a:lnTo>
                    <a:pt x="198" y="4"/>
                  </a:lnTo>
                  <a:lnTo>
                    <a:pt x="205" y="9"/>
                  </a:lnTo>
                  <a:lnTo>
                    <a:pt x="203" y="16"/>
                  </a:lnTo>
                  <a:lnTo>
                    <a:pt x="198" y="12"/>
                  </a:lnTo>
                  <a:lnTo>
                    <a:pt x="193" y="9"/>
                  </a:lnTo>
                  <a:lnTo>
                    <a:pt x="189" y="7"/>
                  </a:lnTo>
                  <a:lnTo>
                    <a:pt x="189" y="12"/>
                  </a:lnTo>
                  <a:lnTo>
                    <a:pt x="194" y="22"/>
                  </a:lnTo>
                  <a:lnTo>
                    <a:pt x="198" y="32"/>
                  </a:lnTo>
                  <a:lnTo>
                    <a:pt x="202" y="38"/>
                  </a:lnTo>
                  <a:lnTo>
                    <a:pt x="206" y="40"/>
                  </a:lnTo>
                  <a:lnTo>
                    <a:pt x="208" y="38"/>
                  </a:lnTo>
                  <a:lnTo>
                    <a:pt x="210" y="33"/>
                  </a:lnTo>
                  <a:lnTo>
                    <a:pt x="223" y="32"/>
                  </a:lnTo>
                  <a:lnTo>
                    <a:pt x="232" y="30"/>
                  </a:lnTo>
                  <a:lnTo>
                    <a:pt x="241" y="25"/>
                  </a:lnTo>
                  <a:lnTo>
                    <a:pt x="253" y="29"/>
                  </a:lnTo>
                  <a:lnTo>
                    <a:pt x="266" y="29"/>
                  </a:lnTo>
                  <a:lnTo>
                    <a:pt x="278" y="32"/>
                  </a:lnTo>
                  <a:lnTo>
                    <a:pt x="289" y="32"/>
                  </a:lnTo>
                  <a:lnTo>
                    <a:pt x="305" y="32"/>
                  </a:lnTo>
                  <a:lnTo>
                    <a:pt x="319" y="32"/>
                  </a:lnTo>
                  <a:lnTo>
                    <a:pt x="330" y="32"/>
                  </a:lnTo>
                  <a:lnTo>
                    <a:pt x="343" y="29"/>
                  </a:lnTo>
                  <a:lnTo>
                    <a:pt x="363" y="21"/>
                  </a:lnTo>
                  <a:lnTo>
                    <a:pt x="381" y="17"/>
                  </a:lnTo>
                  <a:lnTo>
                    <a:pt x="395" y="22"/>
                  </a:lnTo>
                  <a:lnTo>
                    <a:pt x="410" y="32"/>
                  </a:lnTo>
                  <a:lnTo>
                    <a:pt x="415" y="40"/>
                  </a:lnTo>
                  <a:lnTo>
                    <a:pt x="418" y="53"/>
                  </a:lnTo>
                  <a:lnTo>
                    <a:pt x="428" y="77"/>
                  </a:lnTo>
                  <a:lnTo>
                    <a:pt x="440" y="110"/>
                  </a:lnTo>
                  <a:lnTo>
                    <a:pt x="442" y="123"/>
                  </a:lnTo>
                  <a:lnTo>
                    <a:pt x="444" y="136"/>
                  </a:lnTo>
                  <a:lnTo>
                    <a:pt x="435" y="152"/>
                  </a:lnTo>
                  <a:lnTo>
                    <a:pt x="425" y="161"/>
                  </a:lnTo>
                  <a:lnTo>
                    <a:pt x="417" y="173"/>
                  </a:lnTo>
                  <a:lnTo>
                    <a:pt x="422" y="182"/>
                  </a:lnTo>
                  <a:lnTo>
                    <a:pt x="435" y="191"/>
                  </a:lnTo>
                  <a:lnTo>
                    <a:pt x="437" y="202"/>
                  </a:lnTo>
                  <a:lnTo>
                    <a:pt x="437" y="224"/>
                  </a:lnTo>
                  <a:lnTo>
                    <a:pt x="444" y="237"/>
                  </a:lnTo>
                  <a:lnTo>
                    <a:pt x="446" y="246"/>
                  </a:lnTo>
                  <a:lnTo>
                    <a:pt x="453" y="257"/>
                  </a:lnTo>
                  <a:lnTo>
                    <a:pt x="453" y="262"/>
                  </a:lnTo>
                  <a:lnTo>
                    <a:pt x="456" y="265"/>
                  </a:lnTo>
                  <a:lnTo>
                    <a:pt x="467" y="272"/>
                  </a:lnTo>
                  <a:lnTo>
                    <a:pt x="467" y="283"/>
                  </a:lnTo>
                  <a:lnTo>
                    <a:pt x="474" y="295"/>
                  </a:lnTo>
                  <a:lnTo>
                    <a:pt x="470" y="309"/>
                  </a:lnTo>
                  <a:lnTo>
                    <a:pt x="457" y="324"/>
                  </a:lnTo>
                  <a:lnTo>
                    <a:pt x="440" y="337"/>
                  </a:lnTo>
                  <a:lnTo>
                    <a:pt x="429" y="355"/>
                  </a:lnTo>
                  <a:lnTo>
                    <a:pt x="418" y="390"/>
                  </a:lnTo>
                  <a:lnTo>
                    <a:pt x="418" y="404"/>
                  </a:lnTo>
                  <a:lnTo>
                    <a:pt x="420" y="415"/>
                  </a:lnTo>
                  <a:lnTo>
                    <a:pt x="411" y="418"/>
                  </a:lnTo>
                  <a:lnTo>
                    <a:pt x="407" y="416"/>
                  </a:lnTo>
                  <a:lnTo>
                    <a:pt x="399" y="415"/>
                  </a:lnTo>
                  <a:lnTo>
                    <a:pt x="387" y="408"/>
                  </a:lnTo>
                  <a:lnTo>
                    <a:pt x="380" y="401"/>
                  </a:lnTo>
                  <a:lnTo>
                    <a:pt x="370" y="397"/>
                  </a:lnTo>
                  <a:lnTo>
                    <a:pt x="357" y="397"/>
                  </a:lnTo>
                  <a:lnTo>
                    <a:pt x="347" y="399"/>
                  </a:lnTo>
                  <a:lnTo>
                    <a:pt x="338" y="404"/>
                  </a:lnTo>
                  <a:lnTo>
                    <a:pt x="331" y="410"/>
                  </a:lnTo>
                  <a:lnTo>
                    <a:pt x="323" y="404"/>
                  </a:lnTo>
                  <a:lnTo>
                    <a:pt x="305" y="405"/>
                  </a:lnTo>
                  <a:lnTo>
                    <a:pt x="297" y="415"/>
                  </a:lnTo>
                  <a:lnTo>
                    <a:pt x="289" y="420"/>
                  </a:lnTo>
                  <a:lnTo>
                    <a:pt x="281" y="418"/>
                  </a:lnTo>
                  <a:lnTo>
                    <a:pt x="275" y="410"/>
                  </a:lnTo>
                  <a:lnTo>
                    <a:pt x="266" y="401"/>
                  </a:lnTo>
                  <a:lnTo>
                    <a:pt x="257" y="396"/>
                  </a:lnTo>
                  <a:lnTo>
                    <a:pt x="249" y="401"/>
                  </a:lnTo>
                  <a:lnTo>
                    <a:pt x="239" y="404"/>
                  </a:lnTo>
                  <a:lnTo>
                    <a:pt x="225" y="397"/>
                  </a:lnTo>
                  <a:lnTo>
                    <a:pt x="210" y="393"/>
                  </a:lnTo>
                  <a:lnTo>
                    <a:pt x="201" y="379"/>
                  </a:lnTo>
                  <a:lnTo>
                    <a:pt x="193" y="369"/>
                  </a:lnTo>
                  <a:lnTo>
                    <a:pt x="185" y="364"/>
                  </a:lnTo>
                  <a:lnTo>
                    <a:pt x="180" y="366"/>
                  </a:lnTo>
                  <a:lnTo>
                    <a:pt x="172" y="361"/>
                  </a:lnTo>
                  <a:lnTo>
                    <a:pt x="171" y="353"/>
                  </a:lnTo>
                  <a:lnTo>
                    <a:pt x="171" y="348"/>
                  </a:lnTo>
                  <a:lnTo>
                    <a:pt x="164" y="344"/>
                  </a:lnTo>
                  <a:lnTo>
                    <a:pt x="155" y="344"/>
                  </a:lnTo>
                  <a:lnTo>
                    <a:pt x="147" y="342"/>
                  </a:lnTo>
                  <a:lnTo>
                    <a:pt x="138" y="339"/>
                  </a:lnTo>
                  <a:lnTo>
                    <a:pt x="132" y="338"/>
                  </a:lnTo>
                  <a:lnTo>
                    <a:pt x="131" y="343"/>
                  </a:lnTo>
                  <a:lnTo>
                    <a:pt x="133" y="348"/>
                  </a:lnTo>
                  <a:lnTo>
                    <a:pt x="124" y="356"/>
                  </a:lnTo>
                  <a:lnTo>
                    <a:pt x="117" y="353"/>
                  </a:lnTo>
                  <a:lnTo>
                    <a:pt x="108" y="344"/>
                  </a:lnTo>
                  <a:lnTo>
                    <a:pt x="100" y="338"/>
                  </a:lnTo>
                  <a:lnTo>
                    <a:pt x="103" y="335"/>
                  </a:lnTo>
                  <a:lnTo>
                    <a:pt x="104" y="327"/>
                  </a:lnTo>
                  <a:lnTo>
                    <a:pt x="104" y="325"/>
                  </a:lnTo>
                  <a:lnTo>
                    <a:pt x="103" y="324"/>
                  </a:lnTo>
                  <a:lnTo>
                    <a:pt x="92" y="322"/>
                  </a:lnTo>
                  <a:lnTo>
                    <a:pt x="84" y="311"/>
                  </a:lnTo>
                  <a:lnTo>
                    <a:pt x="75" y="310"/>
                  </a:lnTo>
                  <a:lnTo>
                    <a:pt x="66" y="309"/>
                  </a:lnTo>
                  <a:lnTo>
                    <a:pt x="59" y="309"/>
                  </a:lnTo>
                  <a:lnTo>
                    <a:pt x="54" y="300"/>
                  </a:lnTo>
                  <a:lnTo>
                    <a:pt x="45" y="295"/>
                  </a:lnTo>
                  <a:lnTo>
                    <a:pt x="40" y="301"/>
                  </a:lnTo>
                  <a:lnTo>
                    <a:pt x="33" y="309"/>
                  </a:lnTo>
                  <a:lnTo>
                    <a:pt x="27" y="305"/>
                  </a:lnTo>
                  <a:lnTo>
                    <a:pt x="28" y="303"/>
                  </a:lnTo>
                  <a:lnTo>
                    <a:pt x="31" y="298"/>
                  </a:lnTo>
                  <a:lnTo>
                    <a:pt x="33" y="283"/>
                  </a:lnTo>
                  <a:lnTo>
                    <a:pt x="34" y="265"/>
                  </a:lnTo>
                  <a:lnTo>
                    <a:pt x="33" y="262"/>
                  </a:lnTo>
                  <a:lnTo>
                    <a:pt x="31" y="259"/>
                  </a:lnTo>
                  <a:lnTo>
                    <a:pt x="25" y="252"/>
                  </a:lnTo>
                  <a:lnTo>
                    <a:pt x="20" y="245"/>
                  </a:lnTo>
                  <a:lnTo>
                    <a:pt x="19" y="233"/>
                  </a:lnTo>
                  <a:lnTo>
                    <a:pt x="18" y="224"/>
                  </a:lnTo>
                  <a:lnTo>
                    <a:pt x="19" y="216"/>
                  </a:lnTo>
                  <a:lnTo>
                    <a:pt x="18" y="202"/>
                  </a:lnTo>
                  <a:lnTo>
                    <a:pt x="15" y="195"/>
                  </a:lnTo>
                  <a:lnTo>
                    <a:pt x="14" y="184"/>
                  </a:lnTo>
                  <a:lnTo>
                    <a:pt x="14" y="173"/>
                  </a:lnTo>
                  <a:lnTo>
                    <a:pt x="11" y="166"/>
                  </a:lnTo>
                  <a:lnTo>
                    <a:pt x="5" y="161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4" y="140"/>
                  </a:lnTo>
                  <a:lnTo>
                    <a:pt x="9" y="130"/>
                  </a:lnTo>
                  <a:lnTo>
                    <a:pt x="10" y="121"/>
                  </a:lnTo>
                  <a:lnTo>
                    <a:pt x="10" y="107"/>
                  </a:lnTo>
                  <a:lnTo>
                    <a:pt x="7" y="101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743"/>
            <p:cNvSpPr>
              <a:spLocks noChangeAspect="1"/>
            </p:cNvSpPr>
            <p:nvPr/>
          </p:nvSpPr>
          <p:spPr bwMode="auto">
            <a:xfrm>
              <a:off x="5204396" y="2813084"/>
              <a:ext cx="260350" cy="134938"/>
            </a:xfrm>
            <a:custGeom>
              <a:avLst/>
              <a:gdLst>
                <a:gd name="T0" fmla="*/ 2147483647 w 313"/>
                <a:gd name="T1" fmla="*/ 2147483647 h 169"/>
                <a:gd name="T2" fmla="*/ 2147483647 w 313"/>
                <a:gd name="T3" fmla="*/ 2147483647 h 169"/>
                <a:gd name="T4" fmla="*/ 2147483647 w 313"/>
                <a:gd name="T5" fmla="*/ 2147483647 h 169"/>
                <a:gd name="T6" fmla="*/ 2147483647 w 313"/>
                <a:gd name="T7" fmla="*/ 2147483647 h 169"/>
                <a:gd name="T8" fmla="*/ 2147483647 w 313"/>
                <a:gd name="T9" fmla="*/ 2147483647 h 169"/>
                <a:gd name="T10" fmla="*/ 2147483647 w 313"/>
                <a:gd name="T11" fmla="*/ 2147483647 h 169"/>
                <a:gd name="T12" fmla="*/ 2147483647 w 313"/>
                <a:gd name="T13" fmla="*/ 2147483647 h 169"/>
                <a:gd name="T14" fmla="*/ 2147483647 w 313"/>
                <a:gd name="T15" fmla="*/ 2147483647 h 169"/>
                <a:gd name="T16" fmla="*/ 2147483647 w 313"/>
                <a:gd name="T17" fmla="*/ 2147483647 h 169"/>
                <a:gd name="T18" fmla="*/ 2147483647 w 313"/>
                <a:gd name="T19" fmla="*/ 2147483647 h 169"/>
                <a:gd name="T20" fmla="*/ 2147483647 w 313"/>
                <a:gd name="T21" fmla="*/ 2147483647 h 169"/>
                <a:gd name="T22" fmla="*/ 2147483647 w 313"/>
                <a:gd name="T23" fmla="*/ 2147483647 h 169"/>
                <a:gd name="T24" fmla="*/ 2147483647 w 313"/>
                <a:gd name="T25" fmla="*/ 2147483647 h 169"/>
                <a:gd name="T26" fmla="*/ 2147483647 w 313"/>
                <a:gd name="T27" fmla="*/ 2147483647 h 169"/>
                <a:gd name="T28" fmla="*/ 2147483647 w 313"/>
                <a:gd name="T29" fmla="*/ 2147483647 h 169"/>
                <a:gd name="T30" fmla="*/ 2147483647 w 313"/>
                <a:gd name="T31" fmla="*/ 2147483647 h 169"/>
                <a:gd name="T32" fmla="*/ 2147483647 w 313"/>
                <a:gd name="T33" fmla="*/ 2147483647 h 169"/>
                <a:gd name="T34" fmla="*/ 2147483647 w 313"/>
                <a:gd name="T35" fmla="*/ 2147483647 h 169"/>
                <a:gd name="T36" fmla="*/ 2147483647 w 313"/>
                <a:gd name="T37" fmla="*/ 2147483647 h 169"/>
                <a:gd name="T38" fmla="*/ 2147483647 w 313"/>
                <a:gd name="T39" fmla="*/ 2147483647 h 169"/>
                <a:gd name="T40" fmla="*/ 2147483647 w 313"/>
                <a:gd name="T41" fmla="*/ 2147483647 h 169"/>
                <a:gd name="T42" fmla="*/ 2147483647 w 313"/>
                <a:gd name="T43" fmla="*/ 2147483647 h 169"/>
                <a:gd name="T44" fmla="*/ 2147483647 w 313"/>
                <a:gd name="T45" fmla="*/ 2147483647 h 169"/>
                <a:gd name="T46" fmla="*/ 2147483647 w 313"/>
                <a:gd name="T47" fmla="*/ 2147483647 h 169"/>
                <a:gd name="T48" fmla="*/ 2147483647 w 313"/>
                <a:gd name="T49" fmla="*/ 2147483647 h 169"/>
                <a:gd name="T50" fmla="*/ 2147483647 w 313"/>
                <a:gd name="T51" fmla="*/ 2147483647 h 169"/>
                <a:gd name="T52" fmla="*/ 2147483647 w 313"/>
                <a:gd name="T53" fmla="*/ 2147483647 h 169"/>
                <a:gd name="T54" fmla="*/ 2147483647 w 313"/>
                <a:gd name="T55" fmla="*/ 2147483647 h 169"/>
                <a:gd name="T56" fmla="*/ 2147483647 w 313"/>
                <a:gd name="T57" fmla="*/ 2147483647 h 169"/>
                <a:gd name="T58" fmla="*/ 2147483647 w 313"/>
                <a:gd name="T59" fmla="*/ 2147483647 h 169"/>
                <a:gd name="T60" fmla="*/ 2147483647 w 313"/>
                <a:gd name="T61" fmla="*/ 2147483647 h 169"/>
                <a:gd name="T62" fmla="*/ 2147483647 w 313"/>
                <a:gd name="T63" fmla="*/ 2147483647 h 169"/>
                <a:gd name="T64" fmla="*/ 2147483647 w 313"/>
                <a:gd name="T65" fmla="*/ 2147483647 h 169"/>
                <a:gd name="T66" fmla="*/ 2147483647 w 313"/>
                <a:gd name="T67" fmla="*/ 0 h 169"/>
                <a:gd name="T68" fmla="*/ 2147483647 w 313"/>
                <a:gd name="T69" fmla="*/ 2147483647 h 169"/>
                <a:gd name="T70" fmla="*/ 2147483647 w 313"/>
                <a:gd name="T71" fmla="*/ 2147483647 h 169"/>
                <a:gd name="T72" fmla="*/ 2147483647 w 313"/>
                <a:gd name="T73" fmla="*/ 2147483647 h 169"/>
                <a:gd name="T74" fmla="*/ 2147483647 w 313"/>
                <a:gd name="T75" fmla="*/ 2147483647 h 169"/>
                <a:gd name="T76" fmla="*/ 2147483647 w 313"/>
                <a:gd name="T77" fmla="*/ 2147483647 h 169"/>
                <a:gd name="T78" fmla="*/ 2147483647 w 313"/>
                <a:gd name="T79" fmla="*/ 2147483647 h 169"/>
                <a:gd name="T80" fmla="*/ 2147483647 w 313"/>
                <a:gd name="T81" fmla="*/ 2147483647 h 169"/>
                <a:gd name="T82" fmla="*/ 2147483647 w 313"/>
                <a:gd name="T83" fmla="*/ 2147483647 h 169"/>
                <a:gd name="T84" fmla="*/ 2147483647 w 313"/>
                <a:gd name="T85" fmla="*/ 2147483647 h 1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3"/>
                <a:gd name="T130" fmla="*/ 0 h 169"/>
                <a:gd name="T131" fmla="*/ 313 w 313"/>
                <a:gd name="T132" fmla="*/ 169 h 1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3" h="169">
                  <a:moveTo>
                    <a:pt x="313" y="119"/>
                  </a:moveTo>
                  <a:lnTo>
                    <a:pt x="312" y="119"/>
                  </a:lnTo>
                  <a:lnTo>
                    <a:pt x="305" y="119"/>
                  </a:lnTo>
                  <a:lnTo>
                    <a:pt x="301" y="125"/>
                  </a:lnTo>
                  <a:lnTo>
                    <a:pt x="297" y="129"/>
                  </a:lnTo>
                  <a:lnTo>
                    <a:pt x="293" y="135"/>
                  </a:lnTo>
                  <a:lnTo>
                    <a:pt x="292" y="142"/>
                  </a:lnTo>
                  <a:lnTo>
                    <a:pt x="291" y="149"/>
                  </a:lnTo>
                  <a:lnTo>
                    <a:pt x="287" y="152"/>
                  </a:lnTo>
                  <a:lnTo>
                    <a:pt x="282" y="156"/>
                  </a:lnTo>
                  <a:lnTo>
                    <a:pt x="275" y="152"/>
                  </a:lnTo>
                  <a:lnTo>
                    <a:pt x="269" y="152"/>
                  </a:lnTo>
                  <a:lnTo>
                    <a:pt x="264" y="158"/>
                  </a:lnTo>
                  <a:lnTo>
                    <a:pt x="264" y="165"/>
                  </a:lnTo>
                  <a:lnTo>
                    <a:pt x="259" y="169"/>
                  </a:lnTo>
                  <a:lnTo>
                    <a:pt x="252" y="167"/>
                  </a:lnTo>
                  <a:lnTo>
                    <a:pt x="247" y="165"/>
                  </a:lnTo>
                  <a:lnTo>
                    <a:pt x="240" y="165"/>
                  </a:lnTo>
                  <a:lnTo>
                    <a:pt x="223" y="149"/>
                  </a:lnTo>
                  <a:lnTo>
                    <a:pt x="219" y="147"/>
                  </a:lnTo>
                  <a:lnTo>
                    <a:pt x="213" y="144"/>
                  </a:lnTo>
                  <a:lnTo>
                    <a:pt x="207" y="140"/>
                  </a:lnTo>
                  <a:lnTo>
                    <a:pt x="202" y="137"/>
                  </a:lnTo>
                  <a:lnTo>
                    <a:pt x="196" y="139"/>
                  </a:lnTo>
                  <a:lnTo>
                    <a:pt x="189" y="140"/>
                  </a:lnTo>
                  <a:lnTo>
                    <a:pt x="183" y="139"/>
                  </a:lnTo>
                  <a:lnTo>
                    <a:pt x="181" y="134"/>
                  </a:lnTo>
                  <a:lnTo>
                    <a:pt x="176" y="128"/>
                  </a:lnTo>
                  <a:lnTo>
                    <a:pt x="173" y="124"/>
                  </a:lnTo>
                  <a:lnTo>
                    <a:pt x="168" y="119"/>
                  </a:lnTo>
                  <a:lnTo>
                    <a:pt x="163" y="123"/>
                  </a:lnTo>
                  <a:lnTo>
                    <a:pt x="160" y="127"/>
                  </a:lnTo>
                  <a:lnTo>
                    <a:pt x="155" y="132"/>
                  </a:lnTo>
                  <a:lnTo>
                    <a:pt x="149" y="135"/>
                  </a:lnTo>
                  <a:lnTo>
                    <a:pt x="143" y="136"/>
                  </a:lnTo>
                  <a:lnTo>
                    <a:pt x="139" y="135"/>
                  </a:lnTo>
                  <a:lnTo>
                    <a:pt x="131" y="134"/>
                  </a:lnTo>
                  <a:lnTo>
                    <a:pt x="118" y="131"/>
                  </a:lnTo>
                  <a:lnTo>
                    <a:pt x="113" y="132"/>
                  </a:lnTo>
                  <a:lnTo>
                    <a:pt x="108" y="131"/>
                  </a:lnTo>
                  <a:lnTo>
                    <a:pt x="100" y="131"/>
                  </a:lnTo>
                  <a:lnTo>
                    <a:pt x="95" y="134"/>
                  </a:lnTo>
                  <a:lnTo>
                    <a:pt x="89" y="132"/>
                  </a:lnTo>
                  <a:lnTo>
                    <a:pt x="83" y="136"/>
                  </a:lnTo>
                  <a:lnTo>
                    <a:pt x="79" y="136"/>
                  </a:lnTo>
                  <a:lnTo>
                    <a:pt x="72" y="135"/>
                  </a:lnTo>
                  <a:lnTo>
                    <a:pt x="65" y="134"/>
                  </a:lnTo>
                  <a:lnTo>
                    <a:pt x="60" y="135"/>
                  </a:lnTo>
                  <a:lnTo>
                    <a:pt x="53" y="136"/>
                  </a:lnTo>
                  <a:lnTo>
                    <a:pt x="48" y="139"/>
                  </a:lnTo>
                  <a:lnTo>
                    <a:pt x="42" y="142"/>
                  </a:lnTo>
                  <a:lnTo>
                    <a:pt x="36" y="144"/>
                  </a:lnTo>
                  <a:lnTo>
                    <a:pt x="32" y="149"/>
                  </a:lnTo>
                  <a:lnTo>
                    <a:pt x="26" y="151"/>
                  </a:lnTo>
                  <a:lnTo>
                    <a:pt x="22" y="157"/>
                  </a:lnTo>
                  <a:lnTo>
                    <a:pt x="21" y="162"/>
                  </a:lnTo>
                  <a:lnTo>
                    <a:pt x="16" y="167"/>
                  </a:lnTo>
                  <a:lnTo>
                    <a:pt x="9" y="165"/>
                  </a:lnTo>
                  <a:lnTo>
                    <a:pt x="6" y="165"/>
                  </a:lnTo>
                  <a:lnTo>
                    <a:pt x="4" y="154"/>
                  </a:lnTo>
                  <a:lnTo>
                    <a:pt x="0" y="145"/>
                  </a:lnTo>
                  <a:lnTo>
                    <a:pt x="0" y="142"/>
                  </a:lnTo>
                  <a:lnTo>
                    <a:pt x="2" y="136"/>
                  </a:lnTo>
                  <a:lnTo>
                    <a:pt x="2" y="106"/>
                  </a:lnTo>
                  <a:lnTo>
                    <a:pt x="3" y="101"/>
                  </a:lnTo>
                  <a:lnTo>
                    <a:pt x="6" y="94"/>
                  </a:lnTo>
                  <a:lnTo>
                    <a:pt x="11" y="85"/>
                  </a:lnTo>
                  <a:lnTo>
                    <a:pt x="14" y="77"/>
                  </a:lnTo>
                  <a:lnTo>
                    <a:pt x="14" y="64"/>
                  </a:lnTo>
                  <a:lnTo>
                    <a:pt x="16" y="51"/>
                  </a:lnTo>
                  <a:lnTo>
                    <a:pt x="23" y="42"/>
                  </a:lnTo>
                  <a:lnTo>
                    <a:pt x="30" y="38"/>
                  </a:lnTo>
                  <a:lnTo>
                    <a:pt x="37" y="35"/>
                  </a:lnTo>
                  <a:lnTo>
                    <a:pt x="44" y="30"/>
                  </a:lnTo>
                  <a:lnTo>
                    <a:pt x="54" y="26"/>
                  </a:lnTo>
                  <a:lnTo>
                    <a:pt x="55" y="29"/>
                  </a:lnTo>
                  <a:lnTo>
                    <a:pt x="61" y="36"/>
                  </a:lnTo>
                  <a:lnTo>
                    <a:pt x="68" y="42"/>
                  </a:lnTo>
                  <a:lnTo>
                    <a:pt x="76" y="51"/>
                  </a:lnTo>
                  <a:lnTo>
                    <a:pt x="79" y="58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8" y="66"/>
                  </a:lnTo>
                  <a:lnTo>
                    <a:pt x="92" y="72"/>
                  </a:lnTo>
                  <a:lnTo>
                    <a:pt x="106" y="78"/>
                  </a:lnTo>
                  <a:lnTo>
                    <a:pt x="110" y="77"/>
                  </a:lnTo>
                  <a:lnTo>
                    <a:pt x="121" y="70"/>
                  </a:lnTo>
                  <a:lnTo>
                    <a:pt x="121" y="73"/>
                  </a:lnTo>
                  <a:lnTo>
                    <a:pt x="126" y="79"/>
                  </a:lnTo>
                  <a:lnTo>
                    <a:pt x="126" y="68"/>
                  </a:lnTo>
                  <a:lnTo>
                    <a:pt x="129" y="60"/>
                  </a:lnTo>
                  <a:lnTo>
                    <a:pt x="131" y="56"/>
                  </a:lnTo>
                  <a:lnTo>
                    <a:pt x="130" y="43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9" y="12"/>
                  </a:lnTo>
                  <a:lnTo>
                    <a:pt x="142" y="9"/>
                  </a:lnTo>
                  <a:lnTo>
                    <a:pt x="148" y="6"/>
                  </a:lnTo>
                  <a:lnTo>
                    <a:pt x="155" y="3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9" y="0"/>
                  </a:lnTo>
                  <a:lnTo>
                    <a:pt x="185" y="3"/>
                  </a:lnTo>
                  <a:lnTo>
                    <a:pt x="189" y="8"/>
                  </a:lnTo>
                  <a:lnTo>
                    <a:pt x="196" y="9"/>
                  </a:lnTo>
                  <a:lnTo>
                    <a:pt x="201" y="9"/>
                  </a:lnTo>
                  <a:lnTo>
                    <a:pt x="205" y="12"/>
                  </a:lnTo>
                  <a:lnTo>
                    <a:pt x="206" y="14"/>
                  </a:lnTo>
                  <a:lnTo>
                    <a:pt x="223" y="28"/>
                  </a:lnTo>
                  <a:lnTo>
                    <a:pt x="229" y="26"/>
                  </a:lnTo>
                  <a:lnTo>
                    <a:pt x="235" y="22"/>
                  </a:lnTo>
                  <a:lnTo>
                    <a:pt x="240" y="21"/>
                  </a:lnTo>
                  <a:lnTo>
                    <a:pt x="245" y="18"/>
                  </a:lnTo>
                  <a:lnTo>
                    <a:pt x="252" y="20"/>
                  </a:lnTo>
                  <a:lnTo>
                    <a:pt x="257" y="21"/>
                  </a:lnTo>
                  <a:lnTo>
                    <a:pt x="259" y="21"/>
                  </a:lnTo>
                  <a:lnTo>
                    <a:pt x="264" y="25"/>
                  </a:lnTo>
                  <a:lnTo>
                    <a:pt x="267" y="30"/>
                  </a:lnTo>
                  <a:lnTo>
                    <a:pt x="274" y="31"/>
                  </a:lnTo>
                  <a:lnTo>
                    <a:pt x="278" y="36"/>
                  </a:lnTo>
                  <a:lnTo>
                    <a:pt x="279" y="41"/>
                  </a:lnTo>
                  <a:lnTo>
                    <a:pt x="279" y="55"/>
                  </a:lnTo>
                  <a:lnTo>
                    <a:pt x="278" y="66"/>
                  </a:lnTo>
                  <a:lnTo>
                    <a:pt x="285" y="68"/>
                  </a:lnTo>
                  <a:lnTo>
                    <a:pt x="289" y="70"/>
                  </a:lnTo>
                  <a:lnTo>
                    <a:pt x="291" y="77"/>
                  </a:lnTo>
                  <a:lnTo>
                    <a:pt x="304" y="89"/>
                  </a:lnTo>
                  <a:lnTo>
                    <a:pt x="306" y="96"/>
                  </a:lnTo>
                  <a:lnTo>
                    <a:pt x="310" y="101"/>
                  </a:lnTo>
                  <a:lnTo>
                    <a:pt x="313" y="11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744"/>
            <p:cNvSpPr>
              <a:spLocks noChangeAspect="1"/>
            </p:cNvSpPr>
            <p:nvPr/>
          </p:nvSpPr>
          <p:spPr bwMode="auto">
            <a:xfrm>
              <a:off x="5166296" y="2908334"/>
              <a:ext cx="255588" cy="157163"/>
            </a:xfrm>
            <a:custGeom>
              <a:avLst/>
              <a:gdLst>
                <a:gd name="T0" fmla="*/ 2147483647 w 311"/>
                <a:gd name="T1" fmla="*/ 2147483647 h 198"/>
                <a:gd name="T2" fmla="*/ 2147483647 w 311"/>
                <a:gd name="T3" fmla="*/ 2147483647 h 198"/>
                <a:gd name="T4" fmla="*/ 2147483647 w 311"/>
                <a:gd name="T5" fmla="*/ 2147483647 h 198"/>
                <a:gd name="T6" fmla="*/ 2147483647 w 311"/>
                <a:gd name="T7" fmla="*/ 2147483647 h 198"/>
                <a:gd name="T8" fmla="*/ 2147483647 w 311"/>
                <a:gd name="T9" fmla="*/ 2147483647 h 198"/>
                <a:gd name="T10" fmla="*/ 2147483647 w 311"/>
                <a:gd name="T11" fmla="*/ 2147483647 h 198"/>
                <a:gd name="T12" fmla="*/ 2147483647 w 311"/>
                <a:gd name="T13" fmla="*/ 2147483647 h 198"/>
                <a:gd name="T14" fmla="*/ 2147483647 w 311"/>
                <a:gd name="T15" fmla="*/ 2147483647 h 198"/>
                <a:gd name="T16" fmla="*/ 2147483647 w 311"/>
                <a:gd name="T17" fmla="*/ 2147483647 h 198"/>
                <a:gd name="T18" fmla="*/ 0 w 311"/>
                <a:gd name="T19" fmla="*/ 2147483647 h 198"/>
                <a:gd name="T20" fmla="*/ 2147483647 w 311"/>
                <a:gd name="T21" fmla="*/ 2147483647 h 198"/>
                <a:gd name="T22" fmla="*/ 2147483647 w 311"/>
                <a:gd name="T23" fmla="*/ 2147483647 h 198"/>
                <a:gd name="T24" fmla="*/ 2147483647 w 311"/>
                <a:gd name="T25" fmla="*/ 2147483647 h 198"/>
                <a:gd name="T26" fmla="*/ 2147483647 w 311"/>
                <a:gd name="T27" fmla="*/ 2147483647 h 198"/>
                <a:gd name="T28" fmla="*/ 2147483647 w 311"/>
                <a:gd name="T29" fmla="*/ 2147483647 h 198"/>
                <a:gd name="T30" fmla="*/ 2147483647 w 311"/>
                <a:gd name="T31" fmla="*/ 2147483647 h 198"/>
                <a:gd name="T32" fmla="*/ 2147483647 w 311"/>
                <a:gd name="T33" fmla="*/ 2147483647 h 198"/>
                <a:gd name="T34" fmla="*/ 2147483647 w 311"/>
                <a:gd name="T35" fmla="*/ 2147483647 h 198"/>
                <a:gd name="T36" fmla="*/ 2147483647 w 311"/>
                <a:gd name="T37" fmla="*/ 2147483647 h 198"/>
                <a:gd name="T38" fmla="*/ 2147483647 w 311"/>
                <a:gd name="T39" fmla="*/ 2147483647 h 198"/>
                <a:gd name="T40" fmla="*/ 2147483647 w 311"/>
                <a:gd name="T41" fmla="*/ 2147483647 h 198"/>
                <a:gd name="T42" fmla="*/ 2147483647 w 311"/>
                <a:gd name="T43" fmla="*/ 2147483647 h 198"/>
                <a:gd name="T44" fmla="*/ 2147483647 w 311"/>
                <a:gd name="T45" fmla="*/ 2147483647 h 198"/>
                <a:gd name="T46" fmla="*/ 2147483647 w 311"/>
                <a:gd name="T47" fmla="*/ 2147483647 h 198"/>
                <a:gd name="T48" fmla="*/ 2147483647 w 311"/>
                <a:gd name="T49" fmla="*/ 2147483647 h 198"/>
                <a:gd name="T50" fmla="*/ 2147483647 w 311"/>
                <a:gd name="T51" fmla="*/ 2147483647 h 198"/>
                <a:gd name="T52" fmla="*/ 2147483647 w 311"/>
                <a:gd name="T53" fmla="*/ 2147483647 h 198"/>
                <a:gd name="T54" fmla="*/ 2147483647 w 311"/>
                <a:gd name="T55" fmla="*/ 2147483647 h 198"/>
                <a:gd name="T56" fmla="*/ 2147483647 w 311"/>
                <a:gd name="T57" fmla="*/ 2147483647 h 198"/>
                <a:gd name="T58" fmla="*/ 2147483647 w 311"/>
                <a:gd name="T59" fmla="*/ 2147483647 h 198"/>
                <a:gd name="T60" fmla="*/ 2147483647 w 311"/>
                <a:gd name="T61" fmla="*/ 2147483647 h 198"/>
                <a:gd name="T62" fmla="*/ 2147483647 w 311"/>
                <a:gd name="T63" fmla="*/ 2147483647 h 198"/>
                <a:gd name="T64" fmla="*/ 2147483647 w 311"/>
                <a:gd name="T65" fmla="*/ 2147483647 h 198"/>
                <a:gd name="T66" fmla="*/ 2147483647 w 311"/>
                <a:gd name="T67" fmla="*/ 2147483647 h 198"/>
                <a:gd name="T68" fmla="*/ 2147483647 w 311"/>
                <a:gd name="T69" fmla="*/ 2147483647 h 198"/>
                <a:gd name="T70" fmla="*/ 2147483647 w 311"/>
                <a:gd name="T71" fmla="*/ 2147483647 h 198"/>
                <a:gd name="T72" fmla="*/ 2147483647 w 311"/>
                <a:gd name="T73" fmla="*/ 2147483647 h 198"/>
                <a:gd name="T74" fmla="*/ 2147483647 w 311"/>
                <a:gd name="T75" fmla="*/ 2147483647 h 198"/>
                <a:gd name="T76" fmla="*/ 2147483647 w 311"/>
                <a:gd name="T77" fmla="*/ 2147483647 h 198"/>
                <a:gd name="T78" fmla="*/ 2147483647 w 311"/>
                <a:gd name="T79" fmla="*/ 2147483647 h 198"/>
                <a:gd name="T80" fmla="*/ 2147483647 w 311"/>
                <a:gd name="T81" fmla="*/ 2147483647 h 198"/>
                <a:gd name="T82" fmla="*/ 2147483647 w 311"/>
                <a:gd name="T83" fmla="*/ 2147483647 h 198"/>
                <a:gd name="T84" fmla="*/ 2147483647 w 311"/>
                <a:gd name="T85" fmla="*/ 2147483647 h 198"/>
                <a:gd name="T86" fmla="*/ 2147483647 w 311"/>
                <a:gd name="T87" fmla="*/ 2147483647 h 198"/>
                <a:gd name="T88" fmla="*/ 2147483647 w 311"/>
                <a:gd name="T89" fmla="*/ 2147483647 h 198"/>
                <a:gd name="T90" fmla="*/ 2147483647 w 311"/>
                <a:gd name="T91" fmla="*/ 2147483647 h 198"/>
                <a:gd name="T92" fmla="*/ 2147483647 w 311"/>
                <a:gd name="T93" fmla="*/ 2147483647 h 198"/>
                <a:gd name="T94" fmla="*/ 2147483647 w 311"/>
                <a:gd name="T95" fmla="*/ 2147483647 h 19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1"/>
                <a:gd name="T145" fmla="*/ 0 h 198"/>
                <a:gd name="T146" fmla="*/ 311 w 311"/>
                <a:gd name="T147" fmla="*/ 198 h 19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1" h="198">
                  <a:moveTo>
                    <a:pt x="67" y="101"/>
                  </a:moveTo>
                  <a:lnTo>
                    <a:pt x="66" y="105"/>
                  </a:lnTo>
                  <a:lnTo>
                    <a:pt x="67" y="119"/>
                  </a:lnTo>
                  <a:lnTo>
                    <a:pt x="66" y="125"/>
                  </a:lnTo>
                  <a:lnTo>
                    <a:pt x="57" y="126"/>
                  </a:lnTo>
                  <a:lnTo>
                    <a:pt x="51" y="123"/>
                  </a:lnTo>
                  <a:lnTo>
                    <a:pt x="46" y="125"/>
                  </a:lnTo>
                  <a:lnTo>
                    <a:pt x="41" y="119"/>
                  </a:lnTo>
                  <a:lnTo>
                    <a:pt x="47" y="111"/>
                  </a:lnTo>
                  <a:lnTo>
                    <a:pt x="52" y="103"/>
                  </a:lnTo>
                  <a:lnTo>
                    <a:pt x="56" y="96"/>
                  </a:lnTo>
                  <a:lnTo>
                    <a:pt x="57" y="88"/>
                  </a:lnTo>
                  <a:lnTo>
                    <a:pt x="60" y="78"/>
                  </a:lnTo>
                  <a:lnTo>
                    <a:pt x="59" y="66"/>
                  </a:lnTo>
                  <a:lnTo>
                    <a:pt x="59" y="78"/>
                  </a:lnTo>
                  <a:lnTo>
                    <a:pt x="57" y="84"/>
                  </a:lnTo>
                  <a:lnTo>
                    <a:pt x="56" y="93"/>
                  </a:lnTo>
                  <a:lnTo>
                    <a:pt x="50" y="105"/>
                  </a:lnTo>
                  <a:lnTo>
                    <a:pt x="44" y="112"/>
                  </a:lnTo>
                  <a:lnTo>
                    <a:pt x="40" y="119"/>
                  </a:lnTo>
                  <a:lnTo>
                    <a:pt x="34" y="124"/>
                  </a:lnTo>
                  <a:lnTo>
                    <a:pt x="22" y="125"/>
                  </a:lnTo>
                  <a:lnTo>
                    <a:pt x="17" y="125"/>
                  </a:lnTo>
                  <a:lnTo>
                    <a:pt x="14" y="131"/>
                  </a:lnTo>
                  <a:lnTo>
                    <a:pt x="14" y="141"/>
                  </a:lnTo>
                  <a:lnTo>
                    <a:pt x="12" y="147"/>
                  </a:lnTo>
                  <a:lnTo>
                    <a:pt x="12" y="148"/>
                  </a:lnTo>
                  <a:lnTo>
                    <a:pt x="12" y="152"/>
                  </a:lnTo>
                  <a:lnTo>
                    <a:pt x="8" y="156"/>
                  </a:lnTo>
                  <a:lnTo>
                    <a:pt x="0" y="162"/>
                  </a:lnTo>
                  <a:lnTo>
                    <a:pt x="0" y="165"/>
                  </a:lnTo>
                  <a:lnTo>
                    <a:pt x="12" y="169"/>
                  </a:lnTo>
                  <a:lnTo>
                    <a:pt x="25" y="169"/>
                  </a:lnTo>
                  <a:lnTo>
                    <a:pt x="37" y="172"/>
                  </a:lnTo>
                  <a:lnTo>
                    <a:pt x="48" y="172"/>
                  </a:lnTo>
                  <a:lnTo>
                    <a:pt x="64" y="172"/>
                  </a:lnTo>
                  <a:lnTo>
                    <a:pt x="78" y="172"/>
                  </a:lnTo>
                  <a:lnTo>
                    <a:pt x="89" y="172"/>
                  </a:lnTo>
                  <a:lnTo>
                    <a:pt x="102" y="169"/>
                  </a:lnTo>
                  <a:lnTo>
                    <a:pt x="122" y="161"/>
                  </a:lnTo>
                  <a:lnTo>
                    <a:pt x="138" y="159"/>
                  </a:lnTo>
                  <a:lnTo>
                    <a:pt x="140" y="157"/>
                  </a:lnTo>
                  <a:lnTo>
                    <a:pt x="154" y="162"/>
                  </a:lnTo>
                  <a:lnTo>
                    <a:pt x="169" y="172"/>
                  </a:lnTo>
                  <a:lnTo>
                    <a:pt x="174" y="180"/>
                  </a:lnTo>
                  <a:lnTo>
                    <a:pt x="177" y="193"/>
                  </a:lnTo>
                  <a:lnTo>
                    <a:pt x="178" y="196"/>
                  </a:lnTo>
                  <a:lnTo>
                    <a:pt x="182" y="196"/>
                  </a:lnTo>
                  <a:lnTo>
                    <a:pt x="188" y="198"/>
                  </a:lnTo>
                  <a:lnTo>
                    <a:pt x="194" y="198"/>
                  </a:lnTo>
                  <a:lnTo>
                    <a:pt x="201" y="196"/>
                  </a:lnTo>
                  <a:lnTo>
                    <a:pt x="208" y="193"/>
                  </a:lnTo>
                  <a:lnTo>
                    <a:pt x="220" y="195"/>
                  </a:lnTo>
                  <a:lnTo>
                    <a:pt x="226" y="191"/>
                  </a:lnTo>
                  <a:lnTo>
                    <a:pt x="229" y="187"/>
                  </a:lnTo>
                  <a:lnTo>
                    <a:pt x="237" y="188"/>
                  </a:lnTo>
                  <a:lnTo>
                    <a:pt x="242" y="187"/>
                  </a:lnTo>
                  <a:lnTo>
                    <a:pt x="238" y="174"/>
                  </a:lnTo>
                  <a:lnTo>
                    <a:pt x="244" y="172"/>
                  </a:lnTo>
                  <a:lnTo>
                    <a:pt x="250" y="172"/>
                  </a:lnTo>
                  <a:lnTo>
                    <a:pt x="254" y="166"/>
                  </a:lnTo>
                  <a:lnTo>
                    <a:pt x="259" y="161"/>
                  </a:lnTo>
                  <a:lnTo>
                    <a:pt x="265" y="162"/>
                  </a:lnTo>
                  <a:lnTo>
                    <a:pt x="269" y="168"/>
                  </a:lnTo>
                  <a:lnTo>
                    <a:pt x="276" y="169"/>
                  </a:lnTo>
                  <a:lnTo>
                    <a:pt x="281" y="166"/>
                  </a:lnTo>
                  <a:lnTo>
                    <a:pt x="280" y="160"/>
                  </a:lnTo>
                  <a:lnTo>
                    <a:pt x="275" y="156"/>
                  </a:lnTo>
                  <a:lnTo>
                    <a:pt x="271" y="149"/>
                  </a:lnTo>
                  <a:lnTo>
                    <a:pt x="271" y="144"/>
                  </a:lnTo>
                  <a:lnTo>
                    <a:pt x="275" y="138"/>
                  </a:lnTo>
                  <a:lnTo>
                    <a:pt x="277" y="131"/>
                  </a:lnTo>
                  <a:lnTo>
                    <a:pt x="276" y="125"/>
                  </a:lnTo>
                  <a:lnTo>
                    <a:pt x="276" y="119"/>
                  </a:lnTo>
                  <a:lnTo>
                    <a:pt x="275" y="112"/>
                  </a:lnTo>
                  <a:lnTo>
                    <a:pt x="276" y="105"/>
                  </a:lnTo>
                  <a:lnTo>
                    <a:pt x="281" y="101"/>
                  </a:lnTo>
                  <a:lnTo>
                    <a:pt x="286" y="100"/>
                  </a:lnTo>
                  <a:lnTo>
                    <a:pt x="290" y="94"/>
                  </a:lnTo>
                  <a:lnTo>
                    <a:pt x="295" y="90"/>
                  </a:lnTo>
                  <a:lnTo>
                    <a:pt x="301" y="89"/>
                  </a:lnTo>
                  <a:lnTo>
                    <a:pt x="305" y="89"/>
                  </a:lnTo>
                  <a:lnTo>
                    <a:pt x="311" y="74"/>
                  </a:lnTo>
                  <a:lnTo>
                    <a:pt x="304" y="72"/>
                  </a:lnTo>
                  <a:lnTo>
                    <a:pt x="297" y="73"/>
                  </a:lnTo>
                  <a:lnTo>
                    <a:pt x="296" y="68"/>
                  </a:lnTo>
                  <a:lnTo>
                    <a:pt x="295" y="60"/>
                  </a:lnTo>
                  <a:lnTo>
                    <a:pt x="300" y="57"/>
                  </a:lnTo>
                  <a:lnTo>
                    <a:pt x="304" y="53"/>
                  </a:lnTo>
                  <a:lnTo>
                    <a:pt x="304" y="50"/>
                  </a:lnTo>
                  <a:lnTo>
                    <a:pt x="303" y="48"/>
                  </a:lnTo>
                  <a:lnTo>
                    <a:pt x="300" y="48"/>
                  </a:lnTo>
                  <a:lnTo>
                    <a:pt x="295" y="46"/>
                  </a:lnTo>
                  <a:lnTo>
                    <a:pt x="288" y="46"/>
                  </a:lnTo>
                  <a:lnTo>
                    <a:pt x="271" y="30"/>
                  </a:lnTo>
                  <a:lnTo>
                    <a:pt x="267" y="28"/>
                  </a:lnTo>
                  <a:lnTo>
                    <a:pt x="261" y="25"/>
                  </a:lnTo>
                  <a:lnTo>
                    <a:pt x="255" y="21"/>
                  </a:lnTo>
                  <a:lnTo>
                    <a:pt x="250" y="18"/>
                  </a:lnTo>
                  <a:lnTo>
                    <a:pt x="244" y="20"/>
                  </a:lnTo>
                  <a:lnTo>
                    <a:pt x="237" y="21"/>
                  </a:lnTo>
                  <a:lnTo>
                    <a:pt x="231" y="20"/>
                  </a:lnTo>
                  <a:lnTo>
                    <a:pt x="229" y="15"/>
                  </a:lnTo>
                  <a:lnTo>
                    <a:pt x="224" y="9"/>
                  </a:lnTo>
                  <a:lnTo>
                    <a:pt x="221" y="5"/>
                  </a:lnTo>
                  <a:lnTo>
                    <a:pt x="216" y="0"/>
                  </a:lnTo>
                  <a:lnTo>
                    <a:pt x="211" y="4"/>
                  </a:lnTo>
                  <a:lnTo>
                    <a:pt x="208" y="8"/>
                  </a:lnTo>
                  <a:lnTo>
                    <a:pt x="203" y="13"/>
                  </a:lnTo>
                  <a:lnTo>
                    <a:pt x="197" y="16"/>
                  </a:lnTo>
                  <a:lnTo>
                    <a:pt x="191" y="17"/>
                  </a:lnTo>
                  <a:lnTo>
                    <a:pt x="187" y="16"/>
                  </a:lnTo>
                  <a:lnTo>
                    <a:pt x="179" y="15"/>
                  </a:lnTo>
                  <a:lnTo>
                    <a:pt x="166" y="12"/>
                  </a:lnTo>
                  <a:lnTo>
                    <a:pt x="161" y="13"/>
                  </a:lnTo>
                  <a:lnTo>
                    <a:pt x="156" y="12"/>
                  </a:lnTo>
                  <a:lnTo>
                    <a:pt x="148" y="12"/>
                  </a:lnTo>
                  <a:lnTo>
                    <a:pt x="143" y="15"/>
                  </a:lnTo>
                  <a:lnTo>
                    <a:pt x="137" y="13"/>
                  </a:lnTo>
                  <a:lnTo>
                    <a:pt x="131" y="17"/>
                  </a:lnTo>
                  <a:lnTo>
                    <a:pt x="127" y="17"/>
                  </a:lnTo>
                  <a:lnTo>
                    <a:pt x="120" y="16"/>
                  </a:lnTo>
                  <a:lnTo>
                    <a:pt x="113" y="15"/>
                  </a:lnTo>
                  <a:lnTo>
                    <a:pt x="108" y="16"/>
                  </a:lnTo>
                  <a:lnTo>
                    <a:pt x="101" y="17"/>
                  </a:lnTo>
                  <a:lnTo>
                    <a:pt x="96" y="20"/>
                  </a:lnTo>
                  <a:lnTo>
                    <a:pt x="90" y="23"/>
                  </a:lnTo>
                  <a:lnTo>
                    <a:pt x="84" y="25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4" y="48"/>
                  </a:lnTo>
                  <a:lnTo>
                    <a:pt x="57" y="46"/>
                  </a:lnTo>
                  <a:lnTo>
                    <a:pt x="54" y="46"/>
                  </a:lnTo>
                  <a:lnTo>
                    <a:pt x="55" y="53"/>
                  </a:lnTo>
                  <a:lnTo>
                    <a:pt x="56" y="57"/>
                  </a:lnTo>
                  <a:lnTo>
                    <a:pt x="59" y="62"/>
                  </a:lnTo>
                  <a:lnTo>
                    <a:pt x="62" y="70"/>
                  </a:lnTo>
                  <a:lnTo>
                    <a:pt x="64" y="80"/>
                  </a:lnTo>
                  <a:lnTo>
                    <a:pt x="64" y="85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9" y="98"/>
                  </a:lnTo>
                  <a:lnTo>
                    <a:pt x="67" y="10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745"/>
            <p:cNvSpPr>
              <a:spLocks noChangeAspect="1"/>
            </p:cNvSpPr>
            <p:nvPr/>
          </p:nvSpPr>
          <p:spPr bwMode="auto">
            <a:xfrm>
              <a:off x="5161534" y="3532222"/>
              <a:ext cx="200025" cy="254000"/>
            </a:xfrm>
            <a:custGeom>
              <a:avLst/>
              <a:gdLst>
                <a:gd name="T0" fmla="*/ 2147483647 w 243"/>
                <a:gd name="T1" fmla="*/ 2147483647 h 321"/>
                <a:gd name="T2" fmla="*/ 2147483647 w 243"/>
                <a:gd name="T3" fmla="*/ 2147483647 h 321"/>
                <a:gd name="T4" fmla="*/ 2147483647 w 243"/>
                <a:gd name="T5" fmla="*/ 2147483647 h 321"/>
                <a:gd name="T6" fmla="*/ 2147483647 w 243"/>
                <a:gd name="T7" fmla="*/ 2147483647 h 321"/>
                <a:gd name="T8" fmla="*/ 2147483647 w 243"/>
                <a:gd name="T9" fmla="*/ 2147483647 h 321"/>
                <a:gd name="T10" fmla="*/ 2147483647 w 243"/>
                <a:gd name="T11" fmla="*/ 2147483647 h 321"/>
                <a:gd name="T12" fmla="*/ 2147483647 w 243"/>
                <a:gd name="T13" fmla="*/ 2147483647 h 321"/>
                <a:gd name="T14" fmla="*/ 2147483647 w 243"/>
                <a:gd name="T15" fmla="*/ 2147483647 h 321"/>
                <a:gd name="T16" fmla="*/ 2147483647 w 243"/>
                <a:gd name="T17" fmla="*/ 2147483647 h 321"/>
                <a:gd name="T18" fmla="*/ 2147483647 w 243"/>
                <a:gd name="T19" fmla="*/ 2147483647 h 321"/>
                <a:gd name="T20" fmla="*/ 2147483647 w 243"/>
                <a:gd name="T21" fmla="*/ 2147483647 h 321"/>
                <a:gd name="T22" fmla="*/ 2147483647 w 243"/>
                <a:gd name="T23" fmla="*/ 2147483647 h 321"/>
                <a:gd name="T24" fmla="*/ 2147483647 w 243"/>
                <a:gd name="T25" fmla="*/ 2147483647 h 321"/>
                <a:gd name="T26" fmla="*/ 2147483647 w 243"/>
                <a:gd name="T27" fmla="*/ 2147483647 h 321"/>
                <a:gd name="T28" fmla="*/ 2147483647 w 243"/>
                <a:gd name="T29" fmla="*/ 2147483647 h 321"/>
                <a:gd name="T30" fmla="*/ 2147483647 w 243"/>
                <a:gd name="T31" fmla="*/ 2147483647 h 321"/>
                <a:gd name="T32" fmla="*/ 2147483647 w 243"/>
                <a:gd name="T33" fmla="*/ 2147483647 h 321"/>
                <a:gd name="T34" fmla="*/ 2147483647 w 243"/>
                <a:gd name="T35" fmla="*/ 2147483647 h 321"/>
                <a:gd name="T36" fmla="*/ 2147483647 w 243"/>
                <a:gd name="T37" fmla="*/ 2147483647 h 321"/>
                <a:gd name="T38" fmla="*/ 2147483647 w 243"/>
                <a:gd name="T39" fmla="*/ 2147483647 h 321"/>
                <a:gd name="T40" fmla="*/ 2147483647 w 243"/>
                <a:gd name="T41" fmla="*/ 2147483647 h 321"/>
                <a:gd name="T42" fmla="*/ 2147483647 w 243"/>
                <a:gd name="T43" fmla="*/ 2147483647 h 321"/>
                <a:gd name="T44" fmla="*/ 2147483647 w 243"/>
                <a:gd name="T45" fmla="*/ 2147483647 h 321"/>
                <a:gd name="T46" fmla="*/ 2147483647 w 243"/>
                <a:gd name="T47" fmla="*/ 2147483647 h 321"/>
                <a:gd name="T48" fmla="*/ 2147483647 w 243"/>
                <a:gd name="T49" fmla="*/ 2147483647 h 321"/>
                <a:gd name="T50" fmla="*/ 2147483647 w 243"/>
                <a:gd name="T51" fmla="*/ 2147483647 h 321"/>
                <a:gd name="T52" fmla="*/ 2147483647 w 243"/>
                <a:gd name="T53" fmla="*/ 2147483647 h 321"/>
                <a:gd name="T54" fmla="*/ 2147483647 w 243"/>
                <a:gd name="T55" fmla="*/ 2147483647 h 321"/>
                <a:gd name="T56" fmla="*/ 2147483647 w 243"/>
                <a:gd name="T57" fmla="*/ 2147483647 h 321"/>
                <a:gd name="T58" fmla="*/ 2147483647 w 243"/>
                <a:gd name="T59" fmla="*/ 2147483647 h 321"/>
                <a:gd name="T60" fmla="*/ 2147483647 w 243"/>
                <a:gd name="T61" fmla="*/ 2147483647 h 321"/>
                <a:gd name="T62" fmla="*/ 2147483647 w 243"/>
                <a:gd name="T63" fmla="*/ 2147483647 h 321"/>
                <a:gd name="T64" fmla="*/ 2147483647 w 243"/>
                <a:gd name="T65" fmla="*/ 2147483647 h 321"/>
                <a:gd name="T66" fmla="*/ 2147483647 w 243"/>
                <a:gd name="T67" fmla="*/ 2147483647 h 321"/>
                <a:gd name="T68" fmla="*/ 2147483647 w 243"/>
                <a:gd name="T69" fmla="*/ 2147483647 h 321"/>
                <a:gd name="T70" fmla="*/ 2147483647 w 243"/>
                <a:gd name="T71" fmla="*/ 2147483647 h 321"/>
                <a:gd name="T72" fmla="*/ 2147483647 w 243"/>
                <a:gd name="T73" fmla="*/ 2147483647 h 321"/>
                <a:gd name="T74" fmla="*/ 2147483647 w 243"/>
                <a:gd name="T75" fmla="*/ 2147483647 h 321"/>
                <a:gd name="T76" fmla="*/ 2147483647 w 243"/>
                <a:gd name="T77" fmla="*/ 2147483647 h 321"/>
                <a:gd name="T78" fmla="*/ 2147483647 w 243"/>
                <a:gd name="T79" fmla="*/ 2147483647 h 321"/>
                <a:gd name="T80" fmla="*/ 2147483647 w 243"/>
                <a:gd name="T81" fmla="*/ 2147483647 h 321"/>
                <a:gd name="T82" fmla="*/ 2147483647 w 243"/>
                <a:gd name="T83" fmla="*/ 2147483647 h 3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321"/>
                <a:gd name="T128" fmla="*/ 243 w 243"/>
                <a:gd name="T129" fmla="*/ 321 h 3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321">
                  <a:moveTo>
                    <a:pt x="76" y="6"/>
                  </a:moveTo>
                  <a:lnTo>
                    <a:pt x="82" y="8"/>
                  </a:lnTo>
                  <a:lnTo>
                    <a:pt x="96" y="15"/>
                  </a:lnTo>
                  <a:lnTo>
                    <a:pt x="107" y="25"/>
                  </a:lnTo>
                  <a:lnTo>
                    <a:pt x="114" y="36"/>
                  </a:lnTo>
                  <a:lnTo>
                    <a:pt x="120" y="54"/>
                  </a:lnTo>
                  <a:lnTo>
                    <a:pt x="131" y="67"/>
                  </a:lnTo>
                  <a:lnTo>
                    <a:pt x="140" y="67"/>
                  </a:lnTo>
                  <a:lnTo>
                    <a:pt x="148" y="71"/>
                  </a:lnTo>
                  <a:lnTo>
                    <a:pt x="152" y="81"/>
                  </a:lnTo>
                  <a:lnTo>
                    <a:pt x="154" y="96"/>
                  </a:lnTo>
                  <a:lnTo>
                    <a:pt x="170" y="105"/>
                  </a:lnTo>
                  <a:lnTo>
                    <a:pt x="188" y="111"/>
                  </a:lnTo>
                  <a:lnTo>
                    <a:pt x="200" y="114"/>
                  </a:lnTo>
                  <a:lnTo>
                    <a:pt x="211" y="103"/>
                  </a:lnTo>
                  <a:lnTo>
                    <a:pt x="218" y="114"/>
                  </a:lnTo>
                  <a:lnTo>
                    <a:pt x="209" y="124"/>
                  </a:lnTo>
                  <a:lnTo>
                    <a:pt x="219" y="139"/>
                  </a:lnTo>
                  <a:lnTo>
                    <a:pt x="230" y="141"/>
                  </a:lnTo>
                  <a:lnTo>
                    <a:pt x="212" y="151"/>
                  </a:lnTo>
                  <a:lnTo>
                    <a:pt x="212" y="172"/>
                  </a:lnTo>
                  <a:lnTo>
                    <a:pt x="216" y="194"/>
                  </a:lnTo>
                  <a:lnTo>
                    <a:pt x="227" y="207"/>
                  </a:lnTo>
                  <a:lnTo>
                    <a:pt x="243" y="222"/>
                  </a:lnTo>
                  <a:lnTo>
                    <a:pt x="233" y="235"/>
                  </a:lnTo>
                  <a:lnTo>
                    <a:pt x="223" y="261"/>
                  </a:lnTo>
                  <a:lnTo>
                    <a:pt x="225" y="280"/>
                  </a:lnTo>
                  <a:lnTo>
                    <a:pt x="215" y="276"/>
                  </a:lnTo>
                  <a:lnTo>
                    <a:pt x="203" y="280"/>
                  </a:lnTo>
                  <a:lnTo>
                    <a:pt x="191" y="278"/>
                  </a:lnTo>
                  <a:lnTo>
                    <a:pt x="182" y="283"/>
                  </a:lnTo>
                  <a:lnTo>
                    <a:pt x="165" y="280"/>
                  </a:lnTo>
                  <a:lnTo>
                    <a:pt x="165" y="288"/>
                  </a:lnTo>
                  <a:lnTo>
                    <a:pt x="154" y="293"/>
                  </a:lnTo>
                  <a:lnTo>
                    <a:pt x="148" y="288"/>
                  </a:lnTo>
                  <a:lnTo>
                    <a:pt x="132" y="302"/>
                  </a:lnTo>
                  <a:lnTo>
                    <a:pt x="132" y="316"/>
                  </a:lnTo>
                  <a:lnTo>
                    <a:pt x="124" y="321"/>
                  </a:lnTo>
                  <a:lnTo>
                    <a:pt x="125" y="308"/>
                  </a:lnTo>
                  <a:lnTo>
                    <a:pt x="113" y="294"/>
                  </a:lnTo>
                  <a:lnTo>
                    <a:pt x="101" y="291"/>
                  </a:lnTo>
                  <a:lnTo>
                    <a:pt x="94" y="280"/>
                  </a:lnTo>
                  <a:lnTo>
                    <a:pt x="82" y="280"/>
                  </a:lnTo>
                  <a:lnTo>
                    <a:pt x="80" y="264"/>
                  </a:lnTo>
                  <a:lnTo>
                    <a:pt x="80" y="258"/>
                  </a:lnTo>
                  <a:lnTo>
                    <a:pt x="84" y="256"/>
                  </a:lnTo>
                  <a:lnTo>
                    <a:pt x="91" y="264"/>
                  </a:lnTo>
                  <a:lnTo>
                    <a:pt x="96" y="256"/>
                  </a:lnTo>
                  <a:lnTo>
                    <a:pt x="101" y="254"/>
                  </a:lnTo>
                  <a:lnTo>
                    <a:pt x="96" y="249"/>
                  </a:lnTo>
                  <a:lnTo>
                    <a:pt x="87" y="246"/>
                  </a:lnTo>
                  <a:lnTo>
                    <a:pt x="79" y="241"/>
                  </a:lnTo>
                  <a:lnTo>
                    <a:pt x="70" y="236"/>
                  </a:lnTo>
                  <a:lnTo>
                    <a:pt x="68" y="235"/>
                  </a:lnTo>
                  <a:lnTo>
                    <a:pt x="58" y="228"/>
                  </a:lnTo>
                  <a:lnTo>
                    <a:pt x="46" y="218"/>
                  </a:lnTo>
                  <a:lnTo>
                    <a:pt x="38" y="211"/>
                  </a:lnTo>
                  <a:lnTo>
                    <a:pt x="39" y="202"/>
                  </a:lnTo>
                  <a:lnTo>
                    <a:pt x="43" y="194"/>
                  </a:lnTo>
                  <a:lnTo>
                    <a:pt x="52" y="197"/>
                  </a:lnTo>
                  <a:lnTo>
                    <a:pt x="55" y="191"/>
                  </a:lnTo>
                  <a:lnTo>
                    <a:pt x="42" y="172"/>
                  </a:lnTo>
                  <a:lnTo>
                    <a:pt x="45" y="168"/>
                  </a:lnTo>
                  <a:lnTo>
                    <a:pt x="58" y="168"/>
                  </a:lnTo>
                  <a:lnTo>
                    <a:pt x="59" y="160"/>
                  </a:lnTo>
                  <a:lnTo>
                    <a:pt x="43" y="149"/>
                  </a:lnTo>
                  <a:lnTo>
                    <a:pt x="34" y="147"/>
                  </a:lnTo>
                  <a:lnTo>
                    <a:pt x="31" y="139"/>
                  </a:lnTo>
                  <a:lnTo>
                    <a:pt x="48" y="104"/>
                  </a:lnTo>
                  <a:lnTo>
                    <a:pt x="30" y="100"/>
                  </a:lnTo>
                  <a:lnTo>
                    <a:pt x="34" y="82"/>
                  </a:lnTo>
                  <a:lnTo>
                    <a:pt x="51" y="82"/>
                  </a:lnTo>
                  <a:lnTo>
                    <a:pt x="16" y="63"/>
                  </a:lnTo>
                  <a:lnTo>
                    <a:pt x="18" y="51"/>
                  </a:lnTo>
                  <a:lnTo>
                    <a:pt x="11" y="47"/>
                  </a:lnTo>
                  <a:lnTo>
                    <a:pt x="11" y="36"/>
                  </a:lnTo>
                  <a:lnTo>
                    <a:pt x="0" y="25"/>
                  </a:lnTo>
                  <a:lnTo>
                    <a:pt x="16" y="24"/>
                  </a:lnTo>
                  <a:lnTo>
                    <a:pt x="20" y="18"/>
                  </a:lnTo>
                  <a:lnTo>
                    <a:pt x="34" y="17"/>
                  </a:lnTo>
                  <a:lnTo>
                    <a:pt x="48" y="5"/>
                  </a:lnTo>
                  <a:lnTo>
                    <a:pt x="60" y="5"/>
                  </a:lnTo>
                  <a:lnTo>
                    <a:pt x="73" y="0"/>
                  </a:lnTo>
                  <a:lnTo>
                    <a:pt x="76" y="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746"/>
            <p:cNvSpPr>
              <a:spLocks noChangeAspect="1"/>
            </p:cNvSpPr>
            <p:nvPr/>
          </p:nvSpPr>
          <p:spPr bwMode="auto">
            <a:xfrm>
              <a:off x="4690046" y="2024097"/>
              <a:ext cx="668338" cy="796925"/>
            </a:xfrm>
            <a:custGeom>
              <a:avLst/>
              <a:gdLst>
                <a:gd name="T0" fmla="*/ 2147483647 w 808"/>
                <a:gd name="T1" fmla="*/ 2147483647 h 1005"/>
                <a:gd name="T2" fmla="*/ 0 w 808"/>
                <a:gd name="T3" fmla="*/ 2147483647 h 1005"/>
                <a:gd name="T4" fmla="*/ 2147483647 w 808"/>
                <a:gd name="T5" fmla="*/ 2147483647 h 1005"/>
                <a:gd name="T6" fmla="*/ 2147483647 w 808"/>
                <a:gd name="T7" fmla="*/ 2147483647 h 1005"/>
                <a:gd name="T8" fmla="*/ 2147483647 w 808"/>
                <a:gd name="T9" fmla="*/ 2147483647 h 1005"/>
                <a:gd name="T10" fmla="*/ 2147483647 w 808"/>
                <a:gd name="T11" fmla="*/ 2147483647 h 1005"/>
                <a:gd name="T12" fmla="*/ 2147483647 w 808"/>
                <a:gd name="T13" fmla="*/ 2147483647 h 1005"/>
                <a:gd name="T14" fmla="*/ 2147483647 w 808"/>
                <a:gd name="T15" fmla="*/ 2147483647 h 1005"/>
                <a:gd name="T16" fmla="*/ 2147483647 w 808"/>
                <a:gd name="T17" fmla="*/ 2147483647 h 1005"/>
                <a:gd name="T18" fmla="*/ 2147483647 w 808"/>
                <a:gd name="T19" fmla="*/ 2147483647 h 1005"/>
                <a:gd name="T20" fmla="*/ 2147483647 w 808"/>
                <a:gd name="T21" fmla="*/ 2147483647 h 1005"/>
                <a:gd name="T22" fmla="*/ 2147483647 w 808"/>
                <a:gd name="T23" fmla="*/ 2147483647 h 1005"/>
                <a:gd name="T24" fmla="*/ 2147483647 w 808"/>
                <a:gd name="T25" fmla="*/ 2147483647 h 1005"/>
                <a:gd name="T26" fmla="*/ 2147483647 w 808"/>
                <a:gd name="T27" fmla="*/ 2147483647 h 1005"/>
                <a:gd name="T28" fmla="*/ 2147483647 w 808"/>
                <a:gd name="T29" fmla="*/ 2147483647 h 1005"/>
                <a:gd name="T30" fmla="*/ 2147483647 w 808"/>
                <a:gd name="T31" fmla="*/ 2147483647 h 1005"/>
                <a:gd name="T32" fmla="*/ 2147483647 w 808"/>
                <a:gd name="T33" fmla="*/ 2147483647 h 1005"/>
                <a:gd name="T34" fmla="*/ 2147483647 w 808"/>
                <a:gd name="T35" fmla="*/ 2147483647 h 1005"/>
                <a:gd name="T36" fmla="*/ 2147483647 w 808"/>
                <a:gd name="T37" fmla="*/ 2147483647 h 1005"/>
                <a:gd name="T38" fmla="*/ 2147483647 w 808"/>
                <a:gd name="T39" fmla="*/ 2147483647 h 1005"/>
                <a:gd name="T40" fmla="*/ 2147483647 w 808"/>
                <a:gd name="T41" fmla="*/ 2147483647 h 1005"/>
                <a:gd name="T42" fmla="*/ 2147483647 w 808"/>
                <a:gd name="T43" fmla="*/ 2147483647 h 1005"/>
                <a:gd name="T44" fmla="*/ 2147483647 w 808"/>
                <a:gd name="T45" fmla="*/ 2147483647 h 1005"/>
                <a:gd name="T46" fmla="*/ 2147483647 w 808"/>
                <a:gd name="T47" fmla="*/ 2147483647 h 1005"/>
                <a:gd name="T48" fmla="*/ 2147483647 w 808"/>
                <a:gd name="T49" fmla="*/ 2147483647 h 1005"/>
                <a:gd name="T50" fmla="*/ 2147483647 w 808"/>
                <a:gd name="T51" fmla="*/ 2147483647 h 1005"/>
                <a:gd name="T52" fmla="*/ 2147483647 w 808"/>
                <a:gd name="T53" fmla="*/ 2147483647 h 1005"/>
                <a:gd name="T54" fmla="*/ 2147483647 w 808"/>
                <a:gd name="T55" fmla="*/ 2147483647 h 1005"/>
                <a:gd name="T56" fmla="*/ 2147483647 w 808"/>
                <a:gd name="T57" fmla="*/ 2147483647 h 1005"/>
                <a:gd name="T58" fmla="*/ 2147483647 w 808"/>
                <a:gd name="T59" fmla="*/ 2147483647 h 1005"/>
                <a:gd name="T60" fmla="*/ 2147483647 w 808"/>
                <a:gd name="T61" fmla="*/ 2147483647 h 1005"/>
                <a:gd name="T62" fmla="*/ 2147483647 w 808"/>
                <a:gd name="T63" fmla="*/ 2147483647 h 1005"/>
                <a:gd name="T64" fmla="*/ 2147483647 w 808"/>
                <a:gd name="T65" fmla="*/ 2147483647 h 1005"/>
                <a:gd name="T66" fmla="*/ 2147483647 w 808"/>
                <a:gd name="T67" fmla="*/ 2147483647 h 1005"/>
                <a:gd name="T68" fmla="*/ 2147483647 w 808"/>
                <a:gd name="T69" fmla="*/ 2147483647 h 1005"/>
                <a:gd name="T70" fmla="*/ 2147483647 w 808"/>
                <a:gd name="T71" fmla="*/ 2147483647 h 1005"/>
                <a:gd name="T72" fmla="*/ 2147483647 w 808"/>
                <a:gd name="T73" fmla="*/ 2147483647 h 1005"/>
                <a:gd name="T74" fmla="*/ 2147483647 w 808"/>
                <a:gd name="T75" fmla="*/ 2147483647 h 1005"/>
                <a:gd name="T76" fmla="*/ 2147483647 w 808"/>
                <a:gd name="T77" fmla="*/ 2147483647 h 1005"/>
                <a:gd name="T78" fmla="*/ 2147483647 w 808"/>
                <a:gd name="T79" fmla="*/ 2147483647 h 1005"/>
                <a:gd name="T80" fmla="*/ 2147483647 w 808"/>
                <a:gd name="T81" fmla="*/ 2147483647 h 1005"/>
                <a:gd name="T82" fmla="*/ 2147483647 w 808"/>
                <a:gd name="T83" fmla="*/ 2147483647 h 1005"/>
                <a:gd name="T84" fmla="*/ 2147483647 w 808"/>
                <a:gd name="T85" fmla="*/ 2147483647 h 1005"/>
                <a:gd name="T86" fmla="*/ 2147483647 w 808"/>
                <a:gd name="T87" fmla="*/ 2147483647 h 1005"/>
                <a:gd name="T88" fmla="*/ 2147483647 w 808"/>
                <a:gd name="T89" fmla="*/ 2147483647 h 1005"/>
                <a:gd name="T90" fmla="*/ 2147483647 w 808"/>
                <a:gd name="T91" fmla="*/ 2147483647 h 1005"/>
                <a:gd name="T92" fmla="*/ 2147483647 w 808"/>
                <a:gd name="T93" fmla="*/ 2147483647 h 1005"/>
                <a:gd name="T94" fmla="*/ 2147483647 w 808"/>
                <a:gd name="T95" fmla="*/ 2147483647 h 1005"/>
                <a:gd name="T96" fmla="*/ 2147483647 w 808"/>
                <a:gd name="T97" fmla="*/ 2147483647 h 1005"/>
                <a:gd name="T98" fmla="*/ 2147483647 w 808"/>
                <a:gd name="T99" fmla="*/ 2147483647 h 1005"/>
                <a:gd name="T100" fmla="*/ 2147483647 w 808"/>
                <a:gd name="T101" fmla="*/ 2147483647 h 1005"/>
                <a:gd name="T102" fmla="*/ 2147483647 w 808"/>
                <a:gd name="T103" fmla="*/ 2147483647 h 1005"/>
                <a:gd name="T104" fmla="*/ 2147483647 w 808"/>
                <a:gd name="T105" fmla="*/ 2147483647 h 1005"/>
                <a:gd name="T106" fmla="*/ 2147483647 w 808"/>
                <a:gd name="T107" fmla="*/ 2147483647 h 1005"/>
                <a:gd name="T108" fmla="*/ 2147483647 w 808"/>
                <a:gd name="T109" fmla="*/ 2147483647 h 1005"/>
                <a:gd name="T110" fmla="*/ 2147483647 w 808"/>
                <a:gd name="T111" fmla="*/ 2147483647 h 1005"/>
                <a:gd name="T112" fmla="*/ 2147483647 w 808"/>
                <a:gd name="T113" fmla="*/ 2147483647 h 10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8"/>
                <a:gd name="T172" fmla="*/ 0 h 1005"/>
                <a:gd name="T173" fmla="*/ 808 w 808"/>
                <a:gd name="T174" fmla="*/ 1005 h 10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8" h="1005">
                  <a:moveTo>
                    <a:pt x="192" y="920"/>
                  </a:moveTo>
                  <a:lnTo>
                    <a:pt x="187" y="934"/>
                  </a:lnTo>
                  <a:lnTo>
                    <a:pt x="171" y="936"/>
                  </a:lnTo>
                  <a:lnTo>
                    <a:pt x="140" y="966"/>
                  </a:lnTo>
                  <a:lnTo>
                    <a:pt x="117" y="990"/>
                  </a:lnTo>
                  <a:lnTo>
                    <a:pt x="82" y="1005"/>
                  </a:lnTo>
                  <a:lnTo>
                    <a:pt x="50" y="996"/>
                  </a:lnTo>
                  <a:lnTo>
                    <a:pt x="19" y="972"/>
                  </a:lnTo>
                  <a:lnTo>
                    <a:pt x="2" y="942"/>
                  </a:lnTo>
                  <a:lnTo>
                    <a:pt x="13" y="920"/>
                  </a:lnTo>
                  <a:lnTo>
                    <a:pt x="22" y="922"/>
                  </a:lnTo>
                  <a:lnTo>
                    <a:pt x="36" y="898"/>
                  </a:lnTo>
                  <a:lnTo>
                    <a:pt x="31" y="889"/>
                  </a:lnTo>
                  <a:lnTo>
                    <a:pt x="19" y="895"/>
                  </a:lnTo>
                  <a:lnTo>
                    <a:pt x="4" y="895"/>
                  </a:lnTo>
                  <a:lnTo>
                    <a:pt x="0" y="882"/>
                  </a:lnTo>
                  <a:lnTo>
                    <a:pt x="20" y="870"/>
                  </a:lnTo>
                  <a:lnTo>
                    <a:pt x="22" y="856"/>
                  </a:lnTo>
                  <a:lnTo>
                    <a:pt x="39" y="841"/>
                  </a:lnTo>
                  <a:lnTo>
                    <a:pt x="47" y="839"/>
                  </a:lnTo>
                  <a:lnTo>
                    <a:pt x="44" y="832"/>
                  </a:lnTo>
                  <a:lnTo>
                    <a:pt x="59" y="816"/>
                  </a:lnTo>
                  <a:lnTo>
                    <a:pt x="61" y="817"/>
                  </a:lnTo>
                  <a:lnTo>
                    <a:pt x="61" y="826"/>
                  </a:lnTo>
                  <a:lnTo>
                    <a:pt x="64" y="821"/>
                  </a:lnTo>
                  <a:lnTo>
                    <a:pt x="65" y="814"/>
                  </a:lnTo>
                  <a:lnTo>
                    <a:pt x="77" y="811"/>
                  </a:lnTo>
                  <a:lnTo>
                    <a:pt x="72" y="809"/>
                  </a:lnTo>
                  <a:lnTo>
                    <a:pt x="63" y="811"/>
                  </a:lnTo>
                  <a:lnTo>
                    <a:pt x="60" y="804"/>
                  </a:lnTo>
                  <a:lnTo>
                    <a:pt x="52" y="809"/>
                  </a:lnTo>
                  <a:lnTo>
                    <a:pt x="37" y="828"/>
                  </a:lnTo>
                  <a:lnTo>
                    <a:pt x="30" y="832"/>
                  </a:lnTo>
                  <a:lnTo>
                    <a:pt x="29" y="840"/>
                  </a:lnTo>
                  <a:lnTo>
                    <a:pt x="22" y="847"/>
                  </a:lnTo>
                  <a:lnTo>
                    <a:pt x="17" y="852"/>
                  </a:lnTo>
                  <a:lnTo>
                    <a:pt x="14" y="843"/>
                  </a:lnTo>
                  <a:lnTo>
                    <a:pt x="19" y="840"/>
                  </a:lnTo>
                  <a:lnTo>
                    <a:pt x="26" y="840"/>
                  </a:lnTo>
                  <a:lnTo>
                    <a:pt x="20" y="830"/>
                  </a:lnTo>
                  <a:lnTo>
                    <a:pt x="21" y="824"/>
                  </a:lnTo>
                  <a:lnTo>
                    <a:pt x="17" y="830"/>
                  </a:lnTo>
                  <a:lnTo>
                    <a:pt x="13" y="831"/>
                  </a:lnTo>
                  <a:lnTo>
                    <a:pt x="7" y="823"/>
                  </a:lnTo>
                  <a:lnTo>
                    <a:pt x="7" y="816"/>
                  </a:lnTo>
                  <a:lnTo>
                    <a:pt x="19" y="811"/>
                  </a:lnTo>
                  <a:lnTo>
                    <a:pt x="18" y="808"/>
                  </a:lnTo>
                  <a:lnTo>
                    <a:pt x="30" y="794"/>
                  </a:lnTo>
                  <a:lnTo>
                    <a:pt x="26" y="796"/>
                  </a:lnTo>
                  <a:lnTo>
                    <a:pt x="15" y="800"/>
                  </a:lnTo>
                  <a:lnTo>
                    <a:pt x="12" y="798"/>
                  </a:lnTo>
                  <a:lnTo>
                    <a:pt x="6" y="784"/>
                  </a:lnTo>
                  <a:lnTo>
                    <a:pt x="17" y="764"/>
                  </a:lnTo>
                  <a:lnTo>
                    <a:pt x="28" y="769"/>
                  </a:lnTo>
                  <a:lnTo>
                    <a:pt x="34" y="764"/>
                  </a:lnTo>
                  <a:lnTo>
                    <a:pt x="70" y="768"/>
                  </a:lnTo>
                  <a:lnTo>
                    <a:pt x="77" y="778"/>
                  </a:lnTo>
                  <a:lnTo>
                    <a:pt x="77" y="786"/>
                  </a:lnTo>
                  <a:lnTo>
                    <a:pt x="85" y="782"/>
                  </a:lnTo>
                  <a:lnTo>
                    <a:pt x="87" y="782"/>
                  </a:lnTo>
                  <a:lnTo>
                    <a:pt x="83" y="775"/>
                  </a:lnTo>
                  <a:lnTo>
                    <a:pt x="85" y="769"/>
                  </a:lnTo>
                  <a:lnTo>
                    <a:pt x="107" y="761"/>
                  </a:lnTo>
                  <a:lnTo>
                    <a:pt x="103" y="758"/>
                  </a:lnTo>
                  <a:lnTo>
                    <a:pt x="94" y="762"/>
                  </a:lnTo>
                  <a:lnTo>
                    <a:pt x="98" y="750"/>
                  </a:lnTo>
                  <a:lnTo>
                    <a:pt x="105" y="741"/>
                  </a:lnTo>
                  <a:lnTo>
                    <a:pt x="105" y="738"/>
                  </a:lnTo>
                  <a:lnTo>
                    <a:pt x="95" y="742"/>
                  </a:lnTo>
                  <a:lnTo>
                    <a:pt x="93" y="756"/>
                  </a:lnTo>
                  <a:lnTo>
                    <a:pt x="85" y="763"/>
                  </a:lnTo>
                  <a:lnTo>
                    <a:pt x="81" y="762"/>
                  </a:lnTo>
                  <a:lnTo>
                    <a:pt x="68" y="762"/>
                  </a:lnTo>
                  <a:lnTo>
                    <a:pt x="65" y="759"/>
                  </a:lnTo>
                  <a:lnTo>
                    <a:pt x="68" y="750"/>
                  </a:lnTo>
                  <a:lnTo>
                    <a:pt x="68" y="746"/>
                  </a:lnTo>
                  <a:lnTo>
                    <a:pt x="57" y="762"/>
                  </a:lnTo>
                  <a:lnTo>
                    <a:pt x="46" y="756"/>
                  </a:lnTo>
                  <a:lnTo>
                    <a:pt x="26" y="762"/>
                  </a:lnTo>
                  <a:lnTo>
                    <a:pt x="15" y="758"/>
                  </a:lnTo>
                  <a:lnTo>
                    <a:pt x="13" y="746"/>
                  </a:lnTo>
                  <a:lnTo>
                    <a:pt x="22" y="731"/>
                  </a:lnTo>
                  <a:lnTo>
                    <a:pt x="15" y="716"/>
                  </a:lnTo>
                  <a:lnTo>
                    <a:pt x="33" y="705"/>
                  </a:lnTo>
                  <a:lnTo>
                    <a:pt x="41" y="710"/>
                  </a:lnTo>
                  <a:lnTo>
                    <a:pt x="61" y="710"/>
                  </a:lnTo>
                  <a:lnTo>
                    <a:pt x="68" y="707"/>
                  </a:lnTo>
                  <a:lnTo>
                    <a:pt x="67" y="705"/>
                  </a:lnTo>
                  <a:lnTo>
                    <a:pt x="52" y="706"/>
                  </a:lnTo>
                  <a:lnTo>
                    <a:pt x="51" y="703"/>
                  </a:lnTo>
                  <a:lnTo>
                    <a:pt x="59" y="699"/>
                  </a:lnTo>
                  <a:lnTo>
                    <a:pt x="44" y="702"/>
                  </a:lnTo>
                  <a:lnTo>
                    <a:pt x="26" y="699"/>
                  </a:lnTo>
                  <a:lnTo>
                    <a:pt x="26" y="698"/>
                  </a:lnTo>
                  <a:lnTo>
                    <a:pt x="29" y="683"/>
                  </a:lnTo>
                  <a:lnTo>
                    <a:pt x="57" y="686"/>
                  </a:lnTo>
                  <a:lnTo>
                    <a:pt x="81" y="652"/>
                  </a:lnTo>
                  <a:lnTo>
                    <a:pt x="107" y="659"/>
                  </a:lnTo>
                  <a:lnTo>
                    <a:pt x="113" y="653"/>
                  </a:lnTo>
                  <a:lnTo>
                    <a:pt x="95" y="636"/>
                  </a:lnTo>
                  <a:lnTo>
                    <a:pt x="103" y="629"/>
                  </a:lnTo>
                  <a:lnTo>
                    <a:pt x="123" y="619"/>
                  </a:lnTo>
                  <a:lnTo>
                    <a:pt x="174" y="594"/>
                  </a:lnTo>
                  <a:lnTo>
                    <a:pt x="195" y="585"/>
                  </a:lnTo>
                  <a:lnTo>
                    <a:pt x="203" y="599"/>
                  </a:lnTo>
                  <a:lnTo>
                    <a:pt x="203" y="604"/>
                  </a:lnTo>
                  <a:lnTo>
                    <a:pt x="211" y="605"/>
                  </a:lnTo>
                  <a:lnTo>
                    <a:pt x="212" y="599"/>
                  </a:lnTo>
                  <a:lnTo>
                    <a:pt x="218" y="599"/>
                  </a:lnTo>
                  <a:lnTo>
                    <a:pt x="230" y="596"/>
                  </a:lnTo>
                  <a:lnTo>
                    <a:pt x="230" y="593"/>
                  </a:lnTo>
                  <a:lnTo>
                    <a:pt x="227" y="589"/>
                  </a:lnTo>
                  <a:lnTo>
                    <a:pt x="239" y="580"/>
                  </a:lnTo>
                  <a:lnTo>
                    <a:pt x="243" y="580"/>
                  </a:lnTo>
                  <a:lnTo>
                    <a:pt x="254" y="573"/>
                  </a:lnTo>
                  <a:lnTo>
                    <a:pt x="252" y="571"/>
                  </a:lnTo>
                  <a:lnTo>
                    <a:pt x="235" y="580"/>
                  </a:lnTo>
                  <a:lnTo>
                    <a:pt x="211" y="594"/>
                  </a:lnTo>
                  <a:lnTo>
                    <a:pt x="204" y="584"/>
                  </a:lnTo>
                  <a:lnTo>
                    <a:pt x="207" y="576"/>
                  </a:lnTo>
                  <a:lnTo>
                    <a:pt x="200" y="578"/>
                  </a:lnTo>
                  <a:lnTo>
                    <a:pt x="199" y="569"/>
                  </a:lnTo>
                  <a:lnTo>
                    <a:pt x="242" y="516"/>
                  </a:lnTo>
                  <a:lnTo>
                    <a:pt x="251" y="524"/>
                  </a:lnTo>
                  <a:lnTo>
                    <a:pt x="260" y="519"/>
                  </a:lnTo>
                  <a:lnTo>
                    <a:pt x="255" y="504"/>
                  </a:lnTo>
                  <a:lnTo>
                    <a:pt x="260" y="492"/>
                  </a:lnTo>
                  <a:lnTo>
                    <a:pt x="278" y="475"/>
                  </a:lnTo>
                  <a:lnTo>
                    <a:pt x="287" y="478"/>
                  </a:lnTo>
                  <a:lnTo>
                    <a:pt x="292" y="474"/>
                  </a:lnTo>
                  <a:lnTo>
                    <a:pt x="282" y="466"/>
                  </a:lnTo>
                  <a:lnTo>
                    <a:pt x="292" y="448"/>
                  </a:lnTo>
                  <a:lnTo>
                    <a:pt x="299" y="459"/>
                  </a:lnTo>
                  <a:lnTo>
                    <a:pt x="302" y="456"/>
                  </a:lnTo>
                  <a:lnTo>
                    <a:pt x="295" y="440"/>
                  </a:lnTo>
                  <a:lnTo>
                    <a:pt x="304" y="419"/>
                  </a:lnTo>
                  <a:lnTo>
                    <a:pt x="315" y="422"/>
                  </a:lnTo>
                  <a:lnTo>
                    <a:pt x="314" y="410"/>
                  </a:lnTo>
                  <a:lnTo>
                    <a:pt x="299" y="417"/>
                  </a:lnTo>
                  <a:lnTo>
                    <a:pt x="298" y="414"/>
                  </a:lnTo>
                  <a:lnTo>
                    <a:pt x="314" y="401"/>
                  </a:lnTo>
                  <a:lnTo>
                    <a:pt x="316" y="393"/>
                  </a:lnTo>
                  <a:lnTo>
                    <a:pt x="325" y="393"/>
                  </a:lnTo>
                  <a:lnTo>
                    <a:pt x="326" y="389"/>
                  </a:lnTo>
                  <a:lnTo>
                    <a:pt x="318" y="385"/>
                  </a:lnTo>
                  <a:lnTo>
                    <a:pt x="323" y="362"/>
                  </a:lnTo>
                  <a:lnTo>
                    <a:pt x="341" y="338"/>
                  </a:lnTo>
                  <a:lnTo>
                    <a:pt x="349" y="339"/>
                  </a:lnTo>
                  <a:lnTo>
                    <a:pt x="358" y="325"/>
                  </a:lnTo>
                  <a:lnTo>
                    <a:pt x="356" y="317"/>
                  </a:lnTo>
                  <a:lnTo>
                    <a:pt x="370" y="297"/>
                  </a:lnTo>
                  <a:lnTo>
                    <a:pt x="375" y="297"/>
                  </a:lnTo>
                  <a:lnTo>
                    <a:pt x="378" y="302"/>
                  </a:lnTo>
                  <a:lnTo>
                    <a:pt x="388" y="304"/>
                  </a:lnTo>
                  <a:lnTo>
                    <a:pt x="398" y="295"/>
                  </a:lnTo>
                  <a:lnTo>
                    <a:pt x="388" y="297"/>
                  </a:lnTo>
                  <a:lnTo>
                    <a:pt x="383" y="296"/>
                  </a:lnTo>
                  <a:lnTo>
                    <a:pt x="383" y="293"/>
                  </a:lnTo>
                  <a:lnTo>
                    <a:pt x="387" y="293"/>
                  </a:lnTo>
                  <a:lnTo>
                    <a:pt x="389" y="287"/>
                  </a:lnTo>
                  <a:lnTo>
                    <a:pt x="388" y="271"/>
                  </a:lnTo>
                  <a:lnTo>
                    <a:pt x="393" y="263"/>
                  </a:lnTo>
                  <a:lnTo>
                    <a:pt x="393" y="257"/>
                  </a:lnTo>
                  <a:lnTo>
                    <a:pt x="400" y="257"/>
                  </a:lnTo>
                  <a:lnTo>
                    <a:pt x="402" y="251"/>
                  </a:lnTo>
                  <a:lnTo>
                    <a:pt x="404" y="250"/>
                  </a:lnTo>
                  <a:lnTo>
                    <a:pt x="409" y="271"/>
                  </a:lnTo>
                  <a:lnTo>
                    <a:pt x="413" y="269"/>
                  </a:lnTo>
                  <a:lnTo>
                    <a:pt x="413" y="262"/>
                  </a:lnTo>
                  <a:lnTo>
                    <a:pt x="416" y="263"/>
                  </a:lnTo>
                  <a:lnTo>
                    <a:pt x="413" y="251"/>
                  </a:lnTo>
                  <a:lnTo>
                    <a:pt x="416" y="252"/>
                  </a:lnTo>
                  <a:lnTo>
                    <a:pt x="416" y="249"/>
                  </a:lnTo>
                  <a:lnTo>
                    <a:pt x="411" y="239"/>
                  </a:lnTo>
                  <a:lnTo>
                    <a:pt x="413" y="235"/>
                  </a:lnTo>
                  <a:lnTo>
                    <a:pt x="420" y="229"/>
                  </a:lnTo>
                  <a:lnTo>
                    <a:pt x="426" y="232"/>
                  </a:lnTo>
                  <a:lnTo>
                    <a:pt x="428" y="235"/>
                  </a:lnTo>
                  <a:lnTo>
                    <a:pt x="440" y="239"/>
                  </a:lnTo>
                  <a:lnTo>
                    <a:pt x="444" y="228"/>
                  </a:lnTo>
                  <a:lnTo>
                    <a:pt x="450" y="228"/>
                  </a:lnTo>
                  <a:lnTo>
                    <a:pt x="445" y="223"/>
                  </a:lnTo>
                  <a:lnTo>
                    <a:pt x="440" y="227"/>
                  </a:lnTo>
                  <a:lnTo>
                    <a:pt x="432" y="223"/>
                  </a:lnTo>
                  <a:lnTo>
                    <a:pt x="425" y="228"/>
                  </a:lnTo>
                  <a:lnTo>
                    <a:pt x="418" y="224"/>
                  </a:lnTo>
                  <a:lnTo>
                    <a:pt x="425" y="215"/>
                  </a:lnTo>
                  <a:lnTo>
                    <a:pt x="446" y="208"/>
                  </a:lnTo>
                  <a:lnTo>
                    <a:pt x="442" y="205"/>
                  </a:lnTo>
                  <a:lnTo>
                    <a:pt x="445" y="203"/>
                  </a:lnTo>
                  <a:lnTo>
                    <a:pt x="452" y="205"/>
                  </a:lnTo>
                  <a:lnTo>
                    <a:pt x="450" y="197"/>
                  </a:lnTo>
                  <a:lnTo>
                    <a:pt x="445" y="192"/>
                  </a:lnTo>
                  <a:lnTo>
                    <a:pt x="448" y="181"/>
                  </a:lnTo>
                  <a:lnTo>
                    <a:pt x="456" y="177"/>
                  </a:lnTo>
                  <a:lnTo>
                    <a:pt x="463" y="173"/>
                  </a:lnTo>
                  <a:lnTo>
                    <a:pt x="460" y="160"/>
                  </a:lnTo>
                  <a:lnTo>
                    <a:pt x="464" y="149"/>
                  </a:lnTo>
                  <a:lnTo>
                    <a:pt x="466" y="153"/>
                  </a:lnTo>
                  <a:lnTo>
                    <a:pt x="466" y="162"/>
                  </a:lnTo>
                  <a:lnTo>
                    <a:pt x="470" y="159"/>
                  </a:lnTo>
                  <a:lnTo>
                    <a:pt x="478" y="166"/>
                  </a:lnTo>
                  <a:lnTo>
                    <a:pt x="482" y="160"/>
                  </a:lnTo>
                  <a:lnTo>
                    <a:pt x="475" y="155"/>
                  </a:lnTo>
                  <a:lnTo>
                    <a:pt x="472" y="147"/>
                  </a:lnTo>
                  <a:lnTo>
                    <a:pt x="478" y="146"/>
                  </a:lnTo>
                  <a:lnTo>
                    <a:pt x="487" y="157"/>
                  </a:lnTo>
                  <a:lnTo>
                    <a:pt x="492" y="159"/>
                  </a:lnTo>
                  <a:lnTo>
                    <a:pt x="495" y="167"/>
                  </a:lnTo>
                  <a:lnTo>
                    <a:pt x="500" y="167"/>
                  </a:lnTo>
                  <a:lnTo>
                    <a:pt x="500" y="162"/>
                  </a:lnTo>
                  <a:lnTo>
                    <a:pt x="495" y="157"/>
                  </a:lnTo>
                  <a:lnTo>
                    <a:pt x="492" y="156"/>
                  </a:lnTo>
                  <a:lnTo>
                    <a:pt x="487" y="148"/>
                  </a:lnTo>
                  <a:lnTo>
                    <a:pt x="485" y="136"/>
                  </a:lnTo>
                  <a:lnTo>
                    <a:pt x="490" y="128"/>
                  </a:lnTo>
                  <a:lnTo>
                    <a:pt x="502" y="125"/>
                  </a:lnTo>
                  <a:lnTo>
                    <a:pt x="502" y="148"/>
                  </a:lnTo>
                  <a:lnTo>
                    <a:pt x="503" y="151"/>
                  </a:lnTo>
                  <a:lnTo>
                    <a:pt x="506" y="129"/>
                  </a:lnTo>
                  <a:lnTo>
                    <a:pt x="514" y="114"/>
                  </a:lnTo>
                  <a:lnTo>
                    <a:pt x="519" y="113"/>
                  </a:lnTo>
                  <a:lnTo>
                    <a:pt x="520" y="122"/>
                  </a:lnTo>
                  <a:lnTo>
                    <a:pt x="521" y="143"/>
                  </a:lnTo>
                  <a:lnTo>
                    <a:pt x="518" y="153"/>
                  </a:lnTo>
                  <a:lnTo>
                    <a:pt x="516" y="158"/>
                  </a:lnTo>
                  <a:lnTo>
                    <a:pt x="520" y="153"/>
                  </a:lnTo>
                  <a:lnTo>
                    <a:pt x="523" y="144"/>
                  </a:lnTo>
                  <a:lnTo>
                    <a:pt x="529" y="136"/>
                  </a:lnTo>
                  <a:lnTo>
                    <a:pt x="527" y="126"/>
                  </a:lnTo>
                  <a:lnTo>
                    <a:pt x="529" y="125"/>
                  </a:lnTo>
                  <a:lnTo>
                    <a:pt x="535" y="113"/>
                  </a:lnTo>
                  <a:lnTo>
                    <a:pt x="539" y="112"/>
                  </a:lnTo>
                  <a:lnTo>
                    <a:pt x="540" y="121"/>
                  </a:lnTo>
                  <a:lnTo>
                    <a:pt x="540" y="118"/>
                  </a:lnTo>
                  <a:lnTo>
                    <a:pt x="542" y="118"/>
                  </a:lnTo>
                  <a:lnTo>
                    <a:pt x="544" y="112"/>
                  </a:lnTo>
                  <a:lnTo>
                    <a:pt x="547" y="112"/>
                  </a:lnTo>
                  <a:lnTo>
                    <a:pt x="544" y="103"/>
                  </a:lnTo>
                  <a:lnTo>
                    <a:pt x="549" y="106"/>
                  </a:lnTo>
                  <a:lnTo>
                    <a:pt x="563" y="122"/>
                  </a:lnTo>
                  <a:lnTo>
                    <a:pt x="566" y="125"/>
                  </a:lnTo>
                  <a:lnTo>
                    <a:pt x="564" y="113"/>
                  </a:lnTo>
                  <a:lnTo>
                    <a:pt x="563" y="98"/>
                  </a:lnTo>
                  <a:lnTo>
                    <a:pt x="561" y="98"/>
                  </a:lnTo>
                  <a:lnTo>
                    <a:pt x="551" y="93"/>
                  </a:lnTo>
                  <a:lnTo>
                    <a:pt x="550" y="83"/>
                  </a:lnTo>
                  <a:lnTo>
                    <a:pt x="558" y="92"/>
                  </a:lnTo>
                  <a:lnTo>
                    <a:pt x="558" y="86"/>
                  </a:lnTo>
                  <a:lnTo>
                    <a:pt x="559" y="83"/>
                  </a:lnTo>
                  <a:lnTo>
                    <a:pt x="562" y="84"/>
                  </a:lnTo>
                  <a:lnTo>
                    <a:pt x="564" y="81"/>
                  </a:lnTo>
                  <a:lnTo>
                    <a:pt x="565" y="87"/>
                  </a:lnTo>
                  <a:lnTo>
                    <a:pt x="566" y="86"/>
                  </a:lnTo>
                  <a:lnTo>
                    <a:pt x="569" y="92"/>
                  </a:lnTo>
                  <a:lnTo>
                    <a:pt x="575" y="92"/>
                  </a:lnTo>
                  <a:lnTo>
                    <a:pt x="573" y="87"/>
                  </a:lnTo>
                  <a:lnTo>
                    <a:pt x="583" y="87"/>
                  </a:lnTo>
                  <a:lnTo>
                    <a:pt x="589" y="88"/>
                  </a:lnTo>
                  <a:lnTo>
                    <a:pt x="587" y="92"/>
                  </a:lnTo>
                  <a:lnTo>
                    <a:pt x="592" y="93"/>
                  </a:lnTo>
                  <a:lnTo>
                    <a:pt x="589" y="95"/>
                  </a:lnTo>
                  <a:lnTo>
                    <a:pt x="594" y="103"/>
                  </a:lnTo>
                  <a:lnTo>
                    <a:pt x="597" y="101"/>
                  </a:lnTo>
                  <a:lnTo>
                    <a:pt x="599" y="88"/>
                  </a:lnTo>
                  <a:lnTo>
                    <a:pt x="596" y="87"/>
                  </a:lnTo>
                  <a:lnTo>
                    <a:pt x="609" y="63"/>
                  </a:lnTo>
                  <a:lnTo>
                    <a:pt x="621" y="61"/>
                  </a:lnTo>
                  <a:lnTo>
                    <a:pt x="617" y="56"/>
                  </a:lnTo>
                  <a:lnTo>
                    <a:pt x="627" y="45"/>
                  </a:lnTo>
                  <a:lnTo>
                    <a:pt x="622" y="40"/>
                  </a:lnTo>
                  <a:lnTo>
                    <a:pt x="617" y="35"/>
                  </a:lnTo>
                  <a:lnTo>
                    <a:pt x="626" y="37"/>
                  </a:lnTo>
                  <a:lnTo>
                    <a:pt x="625" y="24"/>
                  </a:lnTo>
                  <a:lnTo>
                    <a:pt x="629" y="24"/>
                  </a:lnTo>
                  <a:lnTo>
                    <a:pt x="630" y="28"/>
                  </a:lnTo>
                  <a:lnTo>
                    <a:pt x="634" y="20"/>
                  </a:lnTo>
                  <a:lnTo>
                    <a:pt x="635" y="23"/>
                  </a:lnTo>
                  <a:lnTo>
                    <a:pt x="639" y="28"/>
                  </a:lnTo>
                  <a:lnTo>
                    <a:pt x="641" y="34"/>
                  </a:lnTo>
                  <a:lnTo>
                    <a:pt x="645" y="33"/>
                  </a:lnTo>
                  <a:lnTo>
                    <a:pt x="651" y="26"/>
                  </a:lnTo>
                  <a:lnTo>
                    <a:pt x="657" y="28"/>
                  </a:lnTo>
                  <a:lnTo>
                    <a:pt x="646" y="50"/>
                  </a:lnTo>
                  <a:lnTo>
                    <a:pt x="645" y="73"/>
                  </a:lnTo>
                  <a:lnTo>
                    <a:pt x="644" y="75"/>
                  </a:lnTo>
                  <a:lnTo>
                    <a:pt x="641" y="80"/>
                  </a:lnTo>
                  <a:lnTo>
                    <a:pt x="642" y="90"/>
                  </a:lnTo>
                  <a:lnTo>
                    <a:pt x="646" y="88"/>
                  </a:lnTo>
                  <a:lnTo>
                    <a:pt x="651" y="75"/>
                  </a:lnTo>
                  <a:lnTo>
                    <a:pt x="658" y="52"/>
                  </a:lnTo>
                  <a:lnTo>
                    <a:pt x="671" y="26"/>
                  </a:lnTo>
                  <a:lnTo>
                    <a:pt x="672" y="20"/>
                  </a:lnTo>
                  <a:lnTo>
                    <a:pt x="677" y="18"/>
                  </a:lnTo>
                  <a:lnTo>
                    <a:pt x="680" y="33"/>
                  </a:lnTo>
                  <a:lnTo>
                    <a:pt x="677" y="37"/>
                  </a:lnTo>
                  <a:lnTo>
                    <a:pt x="681" y="42"/>
                  </a:lnTo>
                  <a:lnTo>
                    <a:pt x="681" y="60"/>
                  </a:lnTo>
                  <a:lnTo>
                    <a:pt x="688" y="52"/>
                  </a:lnTo>
                  <a:lnTo>
                    <a:pt x="693" y="50"/>
                  </a:lnTo>
                  <a:lnTo>
                    <a:pt x="691" y="42"/>
                  </a:lnTo>
                  <a:lnTo>
                    <a:pt x="693" y="39"/>
                  </a:lnTo>
                  <a:lnTo>
                    <a:pt x="696" y="37"/>
                  </a:lnTo>
                  <a:lnTo>
                    <a:pt x="693" y="33"/>
                  </a:lnTo>
                  <a:lnTo>
                    <a:pt x="699" y="17"/>
                  </a:lnTo>
                  <a:lnTo>
                    <a:pt x="699" y="2"/>
                  </a:lnTo>
                  <a:lnTo>
                    <a:pt x="706" y="5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17" y="7"/>
                  </a:lnTo>
                  <a:lnTo>
                    <a:pt x="723" y="5"/>
                  </a:lnTo>
                  <a:lnTo>
                    <a:pt x="723" y="13"/>
                  </a:lnTo>
                  <a:lnTo>
                    <a:pt x="721" y="20"/>
                  </a:lnTo>
                  <a:lnTo>
                    <a:pt x="713" y="20"/>
                  </a:lnTo>
                  <a:lnTo>
                    <a:pt x="711" y="24"/>
                  </a:lnTo>
                  <a:lnTo>
                    <a:pt x="715" y="29"/>
                  </a:lnTo>
                  <a:lnTo>
                    <a:pt x="711" y="35"/>
                  </a:lnTo>
                  <a:lnTo>
                    <a:pt x="714" y="34"/>
                  </a:lnTo>
                  <a:lnTo>
                    <a:pt x="719" y="29"/>
                  </a:lnTo>
                  <a:lnTo>
                    <a:pt x="723" y="33"/>
                  </a:lnTo>
                  <a:lnTo>
                    <a:pt x="715" y="45"/>
                  </a:lnTo>
                  <a:lnTo>
                    <a:pt x="717" y="46"/>
                  </a:lnTo>
                  <a:lnTo>
                    <a:pt x="723" y="44"/>
                  </a:lnTo>
                  <a:lnTo>
                    <a:pt x="726" y="46"/>
                  </a:lnTo>
                  <a:lnTo>
                    <a:pt x="733" y="42"/>
                  </a:lnTo>
                  <a:lnTo>
                    <a:pt x="731" y="22"/>
                  </a:lnTo>
                  <a:lnTo>
                    <a:pt x="733" y="13"/>
                  </a:lnTo>
                  <a:lnTo>
                    <a:pt x="743" y="11"/>
                  </a:lnTo>
                  <a:lnTo>
                    <a:pt x="746" y="15"/>
                  </a:lnTo>
                  <a:lnTo>
                    <a:pt x="749" y="23"/>
                  </a:lnTo>
                  <a:lnTo>
                    <a:pt x="759" y="18"/>
                  </a:lnTo>
                  <a:lnTo>
                    <a:pt x="760" y="23"/>
                  </a:lnTo>
                  <a:lnTo>
                    <a:pt x="763" y="22"/>
                  </a:lnTo>
                  <a:lnTo>
                    <a:pt x="764" y="17"/>
                  </a:lnTo>
                  <a:lnTo>
                    <a:pt x="778" y="23"/>
                  </a:lnTo>
                  <a:lnTo>
                    <a:pt x="774" y="26"/>
                  </a:lnTo>
                  <a:lnTo>
                    <a:pt x="778" y="28"/>
                  </a:lnTo>
                  <a:lnTo>
                    <a:pt x="786" y="26"/>
                  </a:lnTo>
                  <a:lnTo>
                    <a:pt x="790" y="33"/>
                  </a:lnTo>
                  <a:lnTo>
                    <a:pt x="796" y="33"/>
                  </a:lnTo>
                  <a:lnTo>
                    <a:pt x="799" y="39"/>
                  </a:lnTo>
                  <a:lnTo>
                    <a:pt x="791" y="46"/>
                  </a:lnTo>
                  <a:lnTo>
                    <a:pt x="782" y="59"/>
                  </a:lnTo>
                  <a:lnTo>
                    <a:pt x="778" y="63"/>
                  </a:lnTo>
                  <a:lnTo>
                    <a:pt x="740" y="63"/>
                  </a:lnTo>
                  <a:lnTo>
                    <a:pt x="740" y="66"/>
                  </a:lnTo>
                  <a:lnTo>
                    <a:pt x="743" y="68"/>
                  </a:lnTo>
                  <a:lnTo>
                    <a:pt x="752" y="71"/>
                  </a:lnTo>
                  <a:lnTo>
                    <a:pt x="765" y="78"/>
                  </a:lnTo>
                  <a:lnTo>
                    <a:pt x="764" y="80"/>
                  </a:lnTo>
                  <a:lnTo>
                    <a:pt x="774" y="78"/>
                  </a:lnTo>
                  <a:lnTo>
                    <a:pt x="778" y="80"/>
                  </a:lnTo>
                  <a:lnTo>
                    <a:pt x="778" y="86"/>
                  </a:lnTo>
                  <a:lnTo>
                    <a:pt x="772" y="90"/>
                  </a:lnTo>
                  <a:lnTo>
                    <a:pt x="771" y="96"/>
                  </a:lnTo>
                  <a:lnTo>
                    <a:pt x="776" y="92"/>
                  </a:lnTo>
                  <a:lnTo>
                    <a:pt x="783" y="91"/>
                  </a:lnTo>
                  <a:lnTo>
                    <a:pt x="784" y="88"/>
                  </a:lnTo>
                  <a:lnTo>
                    <a:pt x="787" y="90"/>
                  </a:lnTo>
                  <a:lnTo>
                    <a:pt x="792" y="90"/>
                  </a:lnTo>
                  <a:lnTo>
                    <a:pt x="792" y="81"/>
                  </a:lnTo>
                  <a:lnTo>
                    <a:pt x="806" y="81"/>
                  </a:lnTo>
                  <a:lnTo>
                    <a:pt x="808" y="83"/>
                  </a:lnTo>
                  <a:lnTo>
                    <a:pt x="804" y="98"/>
                  </a:lnTo>
                  <a:lnTo>
                    <a:pt x="796" y="98"/>
                  </a:lnTo>
                  <a:lnTo>
                    <a:pt x="789" y="99"/>
                  </a:lnTo>
                  <a:lnTo>
                    <a:pt x="786" y="114"/>
                  </a:lnTo>
                  <a:lnTo>
                    <a:pt x="772" y="128"/>
                  </a:lnTo>
                  <a:lnTo>
                    <a:pt x="766" y="143"/>
                  </a:lnTo>
                  <a:lnTo>
                    <a:pt x="762" y="129"/>
                  </a:lnTo>
                  <a:lnTo>
                    <a:pt x="768" y="116"/>
                  </a:lnTo>
                  <a:lnTo>
                    <a:pt x="762" y="95"/>
                  </a:lnTo>
                  <a:lnTo>
                    <a:pt x="749" y="88"/>
                  </a:lnTo>
                  <a:lnTo>
                    <a:pt x="740" y="88"/>
                  </a:lnTo>
                  <a:lnTo>
                    <a:pt x="727" y="76"/>
                  </a:lnTo>
                  <a:lnTo>
                    <a:pt x="718" y="76"/>
                  </a:lnTo>
                  <a:lnTo>
                    <a:pt x="708" y="83"/>
                  </a:lnTo>
                  <a:lnTo>
                    <a:pt x="699" y="88"/>
                  </a:lnTo>
                  <a:lnTo>
                    <a:pt x="689" y="91"/>
                  </a:lnTo>
                  <a:lnTo>
                    <a:pt x="680" y="98"/>
                  </a:lnTo>
                  <a:lnTo>
                    <a:pt x="673" y="113"/>
                  </a:lnTo>
                  <a:lnTo>
                    <a:pt x="672" y="141"/>
                  </a:lnTo>
                  <a:lnTo>
                    <a:pt x="676" y="164"/>
                  </a:lnTo>
                  <a:lnTo>
                    <a:pt x="664" y="177"/>
                  </a:lnTo>
                  <a:lnTo>
                    <a:pt x="655" y="189"/>
                  </a:lnTo>
                  <a:lnTo>
                    <a:pt x="639" y="189"/>
                  </a:lnTo>
                  <a:lnTo>
                    <a:pt x="630" y="180"/>
                  </a:lnTo>
                  <a:lnTo>
                    <a:pt x="617" y="194"/>
                  </a:lnTo>
                  <a:lnTo>
                    <a:pt x="608" y="198"/>
                  </a:lnTo>
                  <a:lnTo>
                    <a:pt x="592" y="194"/>
                  </a:lnTo>
                  <a:lnTo>
                    <a:pt x="583" y="190"/>
                  </a:lnTo>
                  <a:lnTo>
                    <a:pt x="574" y="175"/>
                  </a:lnTo>
                  <a:lnTo>
                    <a:pt x="563" y="162"/>
                  </a:lnTo>
                  <a:lnTo>
                    <a:pt x="549" y="155"/>
                  </a:lnTo>
                  <a:lnTo>
                    <a:pt x="540" y="173"/>
                  </a:lnTo>
                  <a:lnTo>
                    <a:pt x="532" y="177"/>
                  </a:lnTo>
                  <a:lnTo>
                    <a:pt x="523" y="177"/>
                  </a:lnTo>
                  <a:lnTo>
                    <a:pt x="519" y="198"/>
                  </a:lnTo>
                  <a:lnTo>
                    <a:pt x="521" y="222"/>
                  </a:lnTo>
                  <a:lnTo>
                    <a:pt x="511" y="225"/>
                  </a:lnTo>
                  <a:lnTo>
                    <a:pt x="495" y="223"/>
                  </a:lnTo>
                  <a:lnTo>
                    <a:pt x="486" y="220"/>
                  </a:lnTo>
                  <a:lnTo>
                    <a:pt x="474" y="220"/>
                  </a:lnTo>
                  <a:lnTo>
                    <a:pt x="465" y="228"/>
                  </a:lnTo>
                  <a:lnTo>
                    <a:pt x="464" y="255"/>
                  </a:lnTo>
                  <a:lnTo>
                    <a:pt x="451" y="257"/>
                  </a:lnTo>
                  <a:lnTo>
                    <a:pt x="438" y="255"/>
                  </a:lnTo>
                  <a:lnTo>
                    <a:pt x="428" y="266"/>
                  </a:lnTo>
                  <a:lnTo>
                    <a:pt x="422" y="281"/>
                  </a:lnTo>
                  <a:lnTo>
                    <a:pt x="411" y="302"/>
                  </a:lnTo>
                  <a:lnTo>
                    <a:pt x="416" y="322"/>
                  </a:lnTo>
                  <a:lnTo>
                    <a:pt x="406" y="346"/>
                  </a:lnTo>
                  <a:lnTo>
                    <a:pt x="395" y="364"/>
                  </a:lnTo>
                  <a:lnTo>
                    <a:pt x="386" y="381"/>
                  </a:lnTo>
                  <a:lnTo>
                    <a:pt x="379" y="401"/>
                  </a:lnTo>
                  <a:lnTo>
                    <a:pt x="365" y="406"/>
                  </a:lnTo>
                  <a:lnTo>
                    <a:pt x="356" y="475"/>
                  </a:lnTo>
                  <a:lnTo>
                    <a:pt x="345" y="495"/>
                  </a:lnTo>
                  <a:lnTo>
                    <a:pt x="334" y="515"/>
                  </a:lnTo>
                  <a:lnTo>
                    <a:pt x="343" y="530"/>
                  </a:lnTo>
                  <a:lnTo>
                    <a:pt x="344" y="556"/>
                  </a:lnTo>
                  <a:lnTo>
                    <a:pt x="330" y="563"/>
                  </a:lnTo>
                  <a:lnTo>
                    <a:pt x="318" y="559"/>
                  </a:lnTo>
                  <a:lnTo>
                    <a:pt x="306" y="563"/>
                  </a:lnTo>
                  <a:lnTo>
                    <a:pt x="295" y="569"/>
                  </a:lnTo>
                  <a:lnTo>
                    <a:pt x="280" y="588"/>
                  </a:lnTo>
                  <a:lnTo>
                    <a:pt x="272" y="608"/>
                  </a:lnTo>
                  <a:lnTo>
                    <a:pt x="277" y="629"/>
                  </a:lnTo>
                  <a:lnTo>
                    <a:pt x="272" y="652"/>
                  </a:lnTo>
                  <a:lnTo>
                    <a:pt x="269" y="677"/>
                  </a:lnTo>
                  <a:lnTo>
                    <a:pt x="272" y="702"/>
                  </a:lnTo>
                  <a:lnTo>
                    <a:pt x="272" y="731"/>
                  </a:lnTo>
                  <a:lnTo>
                    <a:pt x="292" y="751"/>
                  </a:lnTo>
                  <a:lnTo>
                    <a:pt x="288" y="776"/>
                  </a:lnTo>
                  <a:lnTo>
                    <a:pt x="270" y="788"/>
                  </a:lnTo>
                  <a:lnTo>
                    <a:pt x="278" y="817"/>
                  </a:lnTo>
                  <a:lnTo>
                    <a:pt x="273" y="843"/>
                  </a:lnTo>
                  <a:lnTo>
                    <a:pt x="270" y="867"/>
                  </a:lnTo>
                  <a:lnTo>
                    <a:pt x="260" y="872"/>
                  </a:lnTo>
                  <a:lnTo>
                    <a:pt x="246" y="892"/>
                  </a:lnTo>
                  <a:lnTo>
                    <a:pt x="245" y="918"/>
                  </a:lnTo>
                  <a:lnTo>
                    <a:pt x="238" y="945"/>
                  </a:lnTo>
                  <a:lnTo>
                    <a:pt x="227" y="952"/>
                  </a:lnTo>
                  <a:lnTo>
                    <a:pt x="225" y="933"/>
                  </a:lnTo>
                  <a:lnTo>
                    <a:pt x="223" y="928"/>
                  </a:lnTo>
                  <a:lnTo>
                    <a:pt x="209" y="922"/>
                  </a:lnTo>
                  <a:lnTo>
                    <a:pt x="205" y="894"/>
                  </a:lnTo>
                  <a:lnTo>
                    <a:pt x="205" y="882"/>
                  </a:lnTo>
                  <a:lnTo>
                    <a:pt x="211" y="880"/>
                  </a:lnTo>
                  <a:lnTo>
                    <a:pt x="211" y="874"/>
                  </a:lnTo>
                  <a:lnTo>
                    <a:pt x="207" y="872"/>
                  </a:lnTo>
                  <a:lnTo>
                    <a:pt x="200" y="873"/>
                  </a:lnTo>
                  <a:lnTo>
                    <a:pt x="200" y="887"/>
                  </a:lnTo>
                  <a:lnTo>
                    <a:pt x="203" y="892"/>
                  </a:lnTo>
                  <a:lnTo>
                    <a:pt x="201" y="898"/>
                  </a:lnTo>
                  <a:lnTo>
                    <a:pt x="195" y="899"/>
                  </a:lnTo>
                  <a:lnTo>
                    <a:pt x="197" y="892"/>
                  </a:lnTo>
                  <a:lnTo>
                    <a:pt x="194" y="887"/>
                  </a:lnTo>
                  <a:lnTo>
                    <a:pt x="192" y="885"/>
                  </a:lnTo>
                  <a:lnTo>
                    <a:pt x="192" y="894"/>
                  </a:lnTo>
                  <a:lnTo>
                    <a:pt x="190" y="898"/>
                  </a:lnTo>
                  <a:lnTo>
                    <a:pt x="195" y="910"/>
                  </a:lnTo>
                  <a:lnTo>
                    <a:pt x="192" y="92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747"/>
            <p:cNvSpPr>
              <a:spLocks noChangeAspect="1"/>
            </p:cNvSpPr>
            <p:nvPr/>
          </p:nvSpPr>
          <p:spPr bwMode="auto">
            <a:xfrm>
              <a:off x="4688459" y="2622584"/>
              <a:ext cx="11112" cy="9525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0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0 w 10"/>
                <a:gd name="T13" fmla="*/ 2147483647 h 12"/>
                <a:gd name="T14" fmla="*/ 2147483647 w 10"/>
                <a:gd name="T15" fmla="*/ 2147483647 h 12"/>
                <a:gd name="T16" fmla="*/ 2147483647 w 10"/>
                <a:gd name="T17" fmla="*/ 2147483647 h 12"/>
                <a:gd name="T18" fmla="*/ 2147483647 w 10"/>
                <a:gd name="T19" fmla="*/ 2147483647 h 12"/>
                <a:gd name="T20" fmla="*/ 2147483647 w 10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8" y="1"/>
                  </a:moveTo>
                  <a:lnTo>
                    <a:pt x="10" y="0"/>
                  </a:lnTo>
                  <a:lnTo>
                    <a:pt x="8" y="3"/>
                  </a:lnTo>
                  <a:lnTo>
                    <a:pt x="5" y="4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5" y="12"/>
                  </a:lnTo>
                  <a:lnTo>
                    <a:pt x="8" y="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748"/>
            <p:cNvSpPr>
              <a:spLocks noChangeAspect="1"/>
            </p:cNvSpPr>
            <p:nvPr/>
          </p:nvSpPr>
          <p:spPr bwMode="auto">
            <a:xfrm>
              <a:off x="4871021" y="2163797"/>
              <a:ext cx="365125" cy="825500"/>
            </a:xfrm>
            <a:custGeom>
              <a:avLst/>
              <a:gdLst>
                <a:gd name="T0" fmla="*/ 2147483647 w 441"/>
                <a:gd name="T1" fmla="*/ 2147483647 h 1039"/>
                <a:gd name="T2" fmla="*/ 2147483647 w 441"/>
                <a:gd name="T3" fmla="*/ 2147483647 h 1039"/>
                <a:gd name="T4" fmla="*/ 2147483647 w 441"/>
                <a:gd name="T5" fmla="*/ 2147483647 h 1039"/>
                <a:gd name="T6" fmla="*/ 2147483647 w 441"/>
                <a:gd name="T7" fmla="*/ 2147483647 h 1039"/>
                <a:gd name="T8" fmla="*/ 2147483647 w 441"/>
                <a:gd name="T9" fmla="*/ 2147483647 h 1039"/>
                <a:gd name="T10" fmla="*/ 2147483647 w 441"/>
                <a:gd name="T11" fmla="*/ 2147483647 h 1039"/>
                <a:gd name="T12" fmla="*/ 2147483647 w 441"/>
                <a:gd name="T13" fmla="*/ 2147483647 h 1039"/>
                <a:gd name="T14" fmla="*/ 2147483647 w 441"/>
                <a:gd name="T15" fmla="*/ 2147483647 h 1039"/>
                <a:gd name="T16" fmla="*/ 2147483647 w 441"/>
                <a:gd name="T17" fmla="*/ 2147483647 h 1039"/>
                <a:gd name="T18" fmla="*/ 2147483647 w 441"/>
                <a:gd name="T19" fmla="*/ 2147483647 h 1039"/>
                <a:gd name="T20" fmla="*/ 2147483647 w 441"/>
                <a:gd name="T21" fmla="*/ 2147483647 h 1039"/>
                <a:gd name="T22" fmla="*/ 2147483647 w 441"/>
                <a:gd name="T23" fmla="*/ 2147483647 h 1039"/>
                <a:gd name="T24" fmla="*/ 2147483647 w 441"/>
                <a:gd name="T25" fmla="*/ 2147483647 h 1039"/>
                <a:gd name="T26" fmla="*/ 2147483647 w 441"/>
                <a:gd name="T27" fmla="*/ 2147483647 h 1039"/>
                <a:gd name="T28" fmla="*/ 2147483647 w 441"/>
                <a:gd name="T29" fmla="*/ 2147483647 h 1039"/>
                <a:gd name="T30" fmla="*/ 2147483647 w 441"/>
                <a:gd name="T31" fmla="*/ 2147483647 h 1039"/>
                <a:gd name="T32" fmla="*/ 2147483647 w 441"/>
                <a:gd name="T33" fmla="*/ 2147483647 h 1039"/>
                <a:gd name="T34" fmla="*/ 2147483647 w 441"/>
                <a:gd name="T35" fmla="*/ 2147483647 h 1039"/>
                <a:gd name="T36" fmla="*/ 2147483647 w 441"/>
                <a:gd name="T37" fmla="*/ 2147483647 h 1039"/>
                <a:gd name="T38" fmla="*/ 2147483647 w 441"/>
                <a:gd name="T39" fmla="*/ 2147483647 h 1039"/>
                <a:gd name="T40" fmla="*/ 2147483647 w 441"/>
                <a:gd name="T41" fmla="*/ 2147483647 h 1039"/>
                <a:gd name="T42" fmla="*/ 2147483647 w 441"/>
                <a:gd name="T43" fmla="*/ 2147483647 h 1039"/>
                <a:gd name="T44" fmla="*/ 2147483647 w 441"/>
                <a:gd name="T45" fmla="*/ 2147483647 h 1039"/>
                <a:gd name="T46" fmla="*/ 2147483647 w 441"/>
                <a:gd name="T47" fmla="*/ 2147483647 h 1039"/>
                <a:gd name="T48" fmla="*/ 2147483647 w 441"/>
                <a:gd name="T49" fmla="*/ 2147483647 h 1039"/>
                <a:gd name="T50" fmla="*/ 2147483647 w 441"/>
                <a:gd name="T51" fmla="*/ 2147483647 h 1039"/>
                <a:gd name="T52" fmla="*/ 2147483647 w 441"/>
                <a:gd name="T53" fmla="*/ 2147483647 h 1039"/>
                <a:gd name="T54" fmla="*/ 2147483647 w 441"/>
                <a:gd name="T55" fmla="*/ 2147483647 h 1039"/>
                <a:gd name="T56" fmla="*/ 2147483647 w 441"/>
                <a:gd name="T57" fmla="*/ 2147483647 h 1039"/>
                <a:gd name="T58" fmla="*/ 2147483647 w 441"/>
                <a:gd name="T59" fmla="*/ 2147483647 h 1039"/>
                <a:gd name="T60" fmla="*/ 2147483647 w 441"/>
                <a:gd name="T61" fmla="*/ 2147483647 h 1039"/>
                <a:gd name="T62" fmla="*/ 2147483647 w 441"/>
                <a:gd name="T63" fmla="*/ 2147483647 h 1039"/>
                <a:gd name="T64" fmla="*/ 2147483647 w 441"/>
                <a:gd name="T65" fmla="*/ 2147483647 h 1039"/>
                <a:gd name="T66" fmla="*/ 2147483647 w 441"/>
                <a:gd name="T67" fmla="*/ 2147483647 h 1039"/>
                <a:gd name="T68" fmla="*/ 2147483647 w 441"/>
                <a:gd name="T69" fmla="*/ 2147483647 h 1039"/>
                <a:gd name="T70" fmla="*/ 2147483647 w 441"/>
                <a:gd name="T71" fmla="*/ 2147483647 h 1039"/>
                <a:gd name="T72" fmla="*/ 2147483647 w 441"/>
                <a:gd name="T73" fmla="*/ 2147483647 h 1039"/>
                <a:gd name="T74" fmla="*/ 2147483647 w 441"/>
                <a:gd name="T75" fmla="*/ 2147483647 h 1039"/>
                <a:gd name="T76" fmla="*/ 2147483647 w 441"/>
                <a:gd name="T77" fmla="*/ 2147483647 h 1039"/>
                <a:gd name="T78" fmla="*/ 2147483647 w 441"/>
                <a:gd name="T79" fmla="*/ 2147483647 h 1039"/>
                <a:gd name="T80" fmla="*/ 2147483647 w 441"/>
                <a:gd name="T81" fmla="*/ 2147483647 h 1039"/>
                <a:gd name="T82" fmla="*/ 2147483647 w 441"/>
                <a:gd name="T83" fmla="*/ 2147483647 h 1039"/>
                <a:gd name="T84" fmla="*/ 2147483647 w 441"/>
                <a:gd name="T85" fmla="*/ 2147483647 h 1039"/>
                <a:gd name="T86" fmla="*/ 2147483647 w 441"/>
                <a:gd name="T87" fmla="*/ 2147483647 h 1039"/>
                <a:gd name="T88" fmla="*/ 2147483647 w 441"/>
                <a:gd name="T89" fmla="*/ 2147483647 h 1039"/>
                <a:gd name="T90" fmla="*/ 2147483647 w 441"/>
                <a:gd name="T91" fmla="*/ 2147483647 h 1039"/>
                <a:gd name="T92" fmla="*/ 2147483647 w 441"/>
                <a:gd name="T93" fmla="*/ 2147483647 h 1039"/>
                <a:gd name="T94" fmla="*/ 2147483647 w 441"/>
                <a:gd name="T95" fmla="*/ 2147483647 h 1039"/>
                <a:gd name="T96" fmla="*/ 2147483647 w 441"/>
                <a:gd name="T97" fmla="*/ 2147483647 h 1039"/>
                <a:gd name="T98" fmla="*/ 2147483647 w 441"/>
                <a:gd name="T99" fmla="*/ 2147483647 h 1039"/>
                <a:gd name="T100" fmla="*/ 2147483647 w 441"/>
                <a:gd name="T101" fmla="*/ 2147483647 h 1039"/>
                <a:gd name="T102" fmla="*/ 2147483647 w 441"/>
                <a:gd name="T103" fmla="*/ 2147483647 h 1039"/>
                <a:gd name="T104" fmla="*/ 2147483647 w 441"/>
                <a:gd name="T105" fmla="*/ 2147483647 h 1039"/>
                <a:gd name="T106" fmla="*/ 2147483647 w 441"/>
                <a:gd name="T107" fmla="*/ 2147483647 h 1039"/>
                <a:gd name="T108" fmla="*/ 2147483647 w 441"/>
                <a:gd name="T109" fmla="*/ 2147483647 h 1039"/>
                <a:gd name="T110" fmla="*/ 2147483647 w 441"/>
                <a:gd name="T111" fmla="*/ 2147483647 h 1039"/>
                <a:gd name="T112" fmla="*/ 2147483647 w 441"/>
                <a:gd name="T113" fmla="*/ 2147483647 h 1039"/>
                <a:gd name="T114" fmla="*/ 2147483647 w 441"/>
                <a:gd name="T115" fmla="*/ 2147483647 h 1039"/>
                <a:gd name="T116" fmla="*/ 2147483647 w 441"/>
                <a:gd name="T117" fmla="*/ 2147483647 h 10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1"/>
                <a:gd name="T178" fmla="*/ 0 h 1039"/>
                <a:gd name="T179" fmla="*/ 441 w 441"/>
                <a:gd name="T180" fmla="*/ 1039 h 103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1" h="1039">
                  <a:moveTo>
                    <a:pt x="313" y="0"/>
                  </a:moveTo>
                  <a:lnTo>
                    <a:pt x="304" y="0"/>
                  </a:lnTo>
                  <a:lnTo>
                    <a:pt x="300" y="21"/>
                  </a:lnTo>
                  <a:lnTo>
                    <a:pt x="302" y="45"/>
                  </a:lnTo>
                  <a:lnTo>
                    <a:pt x="292" y="48"/>
                  </a:lnTo>
                  <a:lnTo>
                    <a:pt x="276" y="46"/>
                  </a:lnTo>
                  <a:lnTo>
                    <a:pt x="267" y="43"/>
                  </a:lnTo>
                  <a:lnTo>
                    <a:pt x="255" y="43"/>
                  </a:lnTo>
                  <a:lnTo>
                    <a:pt x="246" y="51"/>
                  </a:lnTo>
                  <a:lnTo>
                    <a:pt x="245" y="78"/>
                  </a:lnTo>
                  <a:lnTo>
                    <a:pt x="232" y="80"/>
                  </a:lnTo>
                  <a:lnTo>
                    <a:pt x="219" y="78"/>
                  </a:lnTo>
                  <a:lnTo>
                    <a:pt x="209" y="89"/>
                  </a:lnTo>
                  <a:lnTo>
                    <a:pt x="203" y="104"/>
                  </a:lnTo>
                  <a:lnTo>
                    <a:pt x="192" y="125"/>
                  </a:lnTo>
                  <a:lnTo>
                    <a:pt x="197" y="145"/>
                  </a:lnTo>
                  <a:lnTo>
                    <a:pt x="187" y="169"/>
                  </a:lnTo>
                  <a:lnTo>
                    <a:pt x="176" y="187"/>
                  </a:lnTo>
                  <a:lnTo>
                    <a:pt x="167" y="204"/>
                  </a:lnTo>
                  <a:lnTo>
                    <a:pt x="160" y="224"/>
                  </a:lnTo>
                  <a:lnTo>
                    <a:pt x="146" y="229"/>
                  </a:lnTo>
                  <a:lnTo>
                    <a:pt x="137" y="298"/>
                  </a:lnTo>
                  <a:lnTo>
                    <a:pt x="126" y="318"/>
                  </a:lnTo>
                  <a:lnTo>
                    <a:pt x="115" y="338"/>
                  </a:lnTo>
                  <a:lnTo>
                    <a:pt x="124" y="353"/>
                  </a:lnTo>
                  <a:lnTo>
                    <a:pt x="125" y="379"/>
                  </a:lnTo>
                  <a:lnTo>
                    <a:pt x="111" y="386"/>
                  </a:lnTo>
                  <a:lnTo>
                    <a:pt x="99" y="382"/>
                  </a:lnTo>
                  <a:lnTo>
                    <a:pt x="87" y="386"/>
                  </a:lnTo>
                  <a:lnTo>
                    <a:pt x="76" y="392"/>
                  </a:lnTo>
                  <a:lnTo>
                    <a:pt x="61" y="411"/>
                  </a:lnTo>
                  <a:lnTo>
                    <a:pt x="53" y="431"/>
                  </a:lnTo>
                  <a:lnTo>
                    <a:pt x="58" y="452"/>
                  </a:lnTo>
                  <a:lnTo>
                    <a:pt x="53" y="475"/>
                  </a:lnTo>
                  <a:lnTo>
                    <a:pt x="50" y="500"/>
                  </a:lnTo>
                  <a:lnTo>
                    <a:pt x="53" y="525"/>
                  </a:lnTo>
                  <a:lnTo>
                    <a:pt x="53" y="554"/>
                  </a:lnTo>
                  <a:lnTo>
                    <a:pt x="73" y="574"/>
                  </a:lnTo>
                  <a:lnTo>
                    <a:pt x="69" y="599"/>
                  </a:lnTo>
                  <a:lnTo>
                    <a:pt x="51" y="611"/>
                  </a:lnTo>
                  <a:lnTo>
                    <a:pt x="59" y="640"/>
                  </a:lnTo>
                  <a:lnTo>
                    <a:pt x="54" y="666"/>
                  </a:lnTo>
                  <a:lnTo>
                    <a:pt x="51" y="690"/>
                  </a:lnTo>
                  <a:lnTo>
                    <a:pt x="41" y="695"/>
                  </a:lnTo>
                  <a:lnTo>
                    <a:pt x="27" y="715"/>
                  </a:lnTo>
                  <a:lnTo>
                    <a:pt x="26" y="741"/>
                  </a:lnTo>
                  <a:lnTo>
                    <a:pt x="19" y="768"/>
                  </a:lnTo>
                  <a:lnTo>
                    <a:pt x="8" y="775"/>
                  </a:lnTo>
                  <a:lnTo>
                    <a:pt x="6" y="756"/>
                  </a:lnTo>
                  <a:lnTo>
                    <a:pt x="5" y="757"/>
                  </a:lnTo>
                  <a:lnTo>
                    <a:pt x="2" y="764"/>
                  </a:lnTo>
                  <a:lnTo>
                    <a:pt x="0" y="772"/>
                  </a:lnTo>
                  <a:lnTo>
                    <a:pt x="2" y="780"/>
                  </a:lnTo>
                  <a:lnTo>
                    <a:pt x="2" y="784"/>
                  </a:lnTo>
                  <a:lnTo>
                    <a:pt x="4" y="795"/>
                  </a:lnTo>
                  <a:lnTo>
                    <a:pt x="4" y="806"/>
                  </a:lnTo>
                  <a:lnTo>
                    <a:pt x="8" y="806"/>
                  </a:lnTo>
                  <a:lnTo>
                    <a:pt x="10" y="810"/>
                  </a:lnTo>
                  <a:lnTo>
                    <a:pt x="10" y="815"/>
                  </a:lnTo>
                  <a:lnTo>
                    <a:pt x="8" y="819"/>
                  </a:lnTo>
                  <a:lnTo>
                    <a:pt x="13" y="813"/>
                  </a:lnTo>
                  <a:lnTo>
                    <a:pt x="15" y="807"/>
                  </a:lnTo>
                  <a:lnTo>
                    <a:pt x="19" y="811"/>
                  </a:lnTo>
                  <a:lnTo>
                    <a:pt x="15" y="819"/>
                  </a:lnTo>
                  <a:lnTo>
                    <a:pt x="19" y="819"/>
                  </a:lnTo>
                  <a:lnTo>
                    <a:pt x="20" y="819"/>
                  </a:lnTo>
                  <a:lnTo>
                    <a:pt x="16" y="822"/>
                  </a:lnTo>
                  <a:lnTo>
                    <a:pt x="11" y="829"/>
                  </a:lnTo>
                  <a:lnTo>
                    <a:pt x="21" y="834"/>
                  </a:lnTo>
                  <a:lnTo>
                    <a:pt x="23" y="841"/>
                  </a:lnTo>
                  <a:lnTo>
                    <a:pt x="21" y="852"/>
                  </a:lnTo>
                  <a:lnTo>
                    <a:pt x="28" y="851"/>
                  </a:lnTo>
                  <a:lnTo>
                    <a:pt x="30" y="860"/>
                  </a:lnTo>
                  <a:lnTo>
                    <a:pt x="24" y="867"/>
                  </a:lnTo>
                  <a:lnTo>
                    <a:pt x="24" y="874"/>
                  </a:lnTo>
                  <a:lnTo>
                    <a:pt x="27" y="878"/>
                  </a:lnTo>
                  <a:lnTo>
                    <a:pt x="24" y="887"/>
                  </a:lnTo>
                  <a:lnTo>
                    <a:pt x="28" y="887"/>
                  </a:lnTo>
                  <a:lnTo>
                    <a:pt x="31" y="887"/>
                  </a:lnTo>
                  <a:lnTo>
                    <a:pt x="35" y="898"/>
                  </a:lnTo>
                  <a:lnTo>
                    <a:pt x="36" y="907"/>
                  </a:lnTo>
                  <a:lnTo>
                    <a:pt x="41" y="921"/>
                  </a:lnTo>
                  <a:lnTo>
                    <a:pt x="48" y="928"/>
                  </a:lnTo>
                  <a:lnTo>
                    <a:pt x="51" y="938"/>
                  </a:lnTo>
                  <a:lnTo>
                    <a:pt x="61" y="944"/>
                  </a:lnTo>
                  <a:lnTo>
                    <a:pt x="66" y="951"/>
                  </a:lnTo>
                  <a:lnTo>
                    <a:pt x="65" y="956"/>
                  </a:lnTo>
                  <a:lnTo>
                    <a:pt x="61" y="961"/>
                  </a:lnTo>
                  <a:lnTo>
                    <a:pt x="55" y="959"/>
                  </a:lnTo>
                  <a:lnTo>
                    <a:pt x="53" y="962"/>
                  </a:lnTo>
                  <a:lnTo>
                    <a:pt x="58" y="975"/>
                  </a:lnTo>
                  <a:lnTo>
                    <a:pt x="53" y="973"/>
                  </a:lnTo>
                  <a:lnTo>
                    <a:pt x="48" y="970"/>
                  </a:lnTo>
                  <a:lnTo>
                    <a:pt x="47" y="976"/>
                  </a:lnTo>
                  <a:lnTo>
                    <a:pt x="50" y="984"/>
                  </a:lnTo>
                  <a:lnTo>
                    <a:pt x="53" y="992"/>
                  </a:lnTo>
                  <a:lnTo>
                    <a:pt x="58" y="1003"/>
                  </a:lnTo>
                  <a:lnTo>
                    <a:pt x="63" y="1012"/>
                  </a:lnTo>
                  <a:lnTo>
                    <a:pt x="68" y="1019"/>
                  </a:lnTo>
                  <a:lnTo>
                    <a:pt x="65" y="1023"/>
                  </a:lnTo>
                  <a:lnTo>
                    <a:pt x="63" y="1028"/>
                  </a:lnTo>
                  <a:lnTo>
                    <a:pt x="63" y="1032"/>
                  </a:lnTo>
                  <a:lnTo>
                    <a:pt x="61" y="1034"/>
                  </a:lnTo>
                  <a:lnTo>
                    <a:pt x="59" y="1036"/>
                  </a:lnTo>
                  <a:lnTo>
                    <a:pt x="71" y="1036"/>
                  </a:lnTo>
                  <a:lnTo>
                    <a:pt x="78" y="1039"/>
                  </a:lnTo>
                  <a:lnTo>
                    <a:pt x="93" y="1035"/>
                  </a:lnTo>
                  <a:lnTo>
                    <a:pt x="106" y="1035"/>
                  </a:lnTo>
                  <a:lnTo>
                    <a:pt x="113" y="1039"/>
                  </a:lnTo>
                  <a:lnTo>
                    <a:pt x="117" y="1036"/>
                  </a:lnTo>
                  <a:lnTo>
                    <a:pt x="122" y="1024"/>
                  </a:lnTo>
                  <a:lnTo>
                    <a:pt x="120" y="1008"/>
                  </a:lnTo>
                  <a:lnTo>
                    <a:pt x="122" y="997"/>
                  </a:lnTo>
                  <a:lnTo>
                    <a:pt x="127" y="989"/>
                  </a:lnTo>
                  <a:lnTo>
                    <a:pt x="135" y="992"/>
                  </a:lnTo>
                  <a:lnTo>
                    <a:pt x="138" y="984"/>
                  </a:lnTo>
                  <a:lnTo>
                    <a:pt x="146" y="978"/>
                  </a:lnTo>
                  <a:lnTo>
                    <a:pt x="157" y="980"/>
                  </a:lnTo>
                  <a:lnTo>
                    <a:pt x="164" y="981"/>
                  </a:lnTo>
                  <a:lnTo>
                    <a:pt x="172" y="980"/>
                  </a:lnTo>
                  <a:lnTo>
                    <a:pt x="182" y="983"/>
                  </a:lnTo>
                  <a:lnTo>
                    <a:pt x="191" y="983"/>
                  </a:lnTo>
                  <a:lnTo>
                    <a:pt x="195" y="968"/>
                  </a:lnTo>
                  <a:lnTo>
                    <a:pt x="201" y="948"/>
                  </a:lnTo>
                  <a:lnTo>
                    <a:pt x="207" y="936"/>
                  </a:lnTo>
                  <a:lnTo>
                    <a:pt x="209" y="921"/>
                  </a:lnTo>
                  <a:lnTo>
                    <a:pt x="211" y="911"/>
                  </a:lnTo>
                  <a:lnTo>
                    <a:pt x="211" y="899"/>
                  </a:lnTo>
                  <a:lnTo>
                    <a:pt x="213" y="891"/>
                  </a:lnTo>
                  <a:lnTo>
                    <a:pt x="218" y="883"/>
                  </a:lnTo>
                  <a:lnTo>
                    <a:pt x="216" y="875"/>
                  </a:lnTo>
                  <a:lnTo>
                    <a:pt x="213" y="870"/>
                  </a:lnTo>
                  <a:lnTo>
                    <a:pt x="218" y="862"/>
                  </a:lnTo>
                  <a:lnTo>
                    <a:pt x="216" y="857"/>
                  </a:lnTo>
                  <a:lnTo>
                    <a:pt x="213" y="851"/>
                  </a:lnTo>
                  <a:lnTo>
                    <a:pt x="211" y="848"/>
                  </a:lnTo>
                  <a:lnTo>
                    <a:pt x="213" y="845"/>
                  </a:lnTo>
                  <a:lnTo>
                    <a:pt x="216" y="847"/>
                  </a:lnTo>
                  <a:lnTo>
                    <a:pt x="220" y="847"/>
                  </a:lnTo>
                  <a:lnTo>
                    <a:pt x="218" y="841"/>
                  </a:lnTo>
                  <a:lnTo>
                    <a:pt x="218" y="839"/>
                  </a:lnTo>
                  <a:lnTo>
                    <a:pt x="220" y="833"/>
                  </a:lnTo>
                  <a:lnTo>
                    <a:pt x="220" y="827"/>
                  </a:lnTo>
                  <a:lnTo>
                    <a:pt x="221" y="819"/>
                  </a:lnTo>
                  <a:lnTo>
                    <a:pt x="220" y="814"/>
                  </a:lnTo>
                  <a:lnTo>
                    <a:pt x="215" y="810"/>
                  </a:lnTo>
                  <a:lnTo>
                    <a:pt x="207" y="806"/>
                  </a:lnTo>
                  <a:lnTo>
                    <a:pt x="209" y="806"/>
                  </a:lnTo>
                  <a:lnTo>
                    <a:pt x="215" y="807"/>
                  </a:lnTo>
                  <a:lnTo>
                    <a:pt x="223" y="806"/>
                  </a:lnTo>
                  <a:lnTo>
                    <a:pt x="223" y="803"/>
                  </a:lnTo>
                  <a:lnTo>
                    <a:pt x="218" y="797"/>
                  </a:lnTo>
                  <a:lnTo>
                    <a:pt x="197" y="794"/>
                  </a:lnTo>
                  <a:lnTo>
                    <a:pt x="197" y="792"/>
                  </a:lnTo>
                  <a:lnTo>
                    <a:pt x="215" y="789"/>
                  </a:lnTo>
                  <a:lnTo>
                    <a:pt x="223" y="794"/>
                  </a:lnTo>
                  <a:lnTo>
                    <a:pt x="229" y="789"/>
                  </a:lnTo>
                  <a:lnTo>
                    <a:pt x="231" y="783"/>
                  </a:lnTo>
                  <a:lnTo>
                    <a:pt x="235" y="781"/>
                  </a:lnTo>
                  <a:lnTo>
                    <a:pt x="241" y="781"/>
                  </a:lnTo>
                  <a:lnTo>
                    <a:pt x="244" y="780"/>
                  </a:lnTo>
                  <a:lnTo>
                    <a:pt x="247" y="775"/>
                  </a:lnTo>
                  <a:lnTo>
                    <a:pt x="251" y="769"/>
                  </a:lnTo>
                  <a:lnTo>
                    <a:pt x="251" y="760"/>
                  </a:lnTo>
                  <a:lnTo>
                    <a:pt x="256" y="763"/>
                  </a:lnTo>
                  <a:lnTo>
                    <a:pt x="256" y="771"/>
                  </a:lnTo>
                  <a:lnTo>
                    <a:pt x="259" y="771"/>
                  </a:lnTo>
                  <a:lnTo>
                    <a:pt x="266" y="769"/>
                  </a:lnTo>
                  <a:lnTo>
                    <a:pt x="271" y="760"/>
                  </a:lnTo>
                  <a:lnTo>
                    <a:pt x="279" y="751"/>
                  </a:lnTo>
                  <a:lnTo>
                    <a:pt x="276" y="742"/>
                  </a:lnTo>
                  <a:lnTo>
                    <a:pt x="281" y="745"/>
                  </a:lnTo>
                  <a:lnTo>
                    <a:pt x="284" y="745"/>
                  </a:lnTo>
                  <a:lnTo>
                    <a:pt x="284" y="741"/>
                  </a:lnTo>
                  <a:lnTo>
                    <a:pt x="290" y="737"/>
                  </a:lnTo>
                  <a:lnTo>
                    <a:pt x="289" y="734"/>
                  </a:lnTo>
                  <a:lnTo>
                    <a:pt x="284" y="734"/>
                  </a:lnTo>
                  <a:lnTo>
                    <a:pt x="278" y="738"/>
                  </a:lnTo>
                  <a:lnTo>
                    <a:pt x="251" y="743"/>
                  </a:lnTo>
                  <a:lnTo>
                    <a:pt x="244" y="742"/>
                  </a:lnTo>
                  <a:lnTo>
                    <a:pt x="241" y="745"/>
                  </a:lnTo>
                  <a:lnTo>
                    <a:pt x="239" y="740"/>
                  </a:lnTo>
                  <a:lnTo>
                    <a:pt x="235" y="737"/>
                  </a:lnTo>
                  <a:lnTo>
                    <a:pt x="216" y="730"/>
                  </a:lnTo>
                  <a:lnTo>
                    <a:pt x="207" y="733"/>
                  </a:lnTo>
                  <a:lnTo>
                    <a:pt x="202" y="730"/>
                  </a:lnTo>
                  <a:lnTo>
                    <a:pt x="207" y="727"/>
                  </a:lnTo>
                  <a:lnTo>
                    <a:pt x="211" y="723"/>
                  </a:lnTo>
                  <a:lnTo>
                    <a:pt x="214" y="725"/>
                  </a:lnTo>
                  <a:lnTo>
                    <a:pt x="220" y="722"/>
                  </a:lnTo>
                  <a:lnTo>
                    <a:pt x="227" y="723"/>
                  </a:lnTo>
                  <a:lnTo>
                    <a:pt x="229" y="722"/>
                  </a:lnTo>
                  <a:lnTo>
                    <a:pt x="237" y="730"/>
                  </a:lnTo>
                  <a:lnTo>
                    <a:pt x="241" y="726"/>
                  </a:lnTo>
                  <a:lnTo>
                    <a:pt x="241" y="723"/>
                  </a:lnTo>
                  <a:lnTo>
                    <a:pt x="246" y="727"/>
                  </a:lnTo>
                  <a:lnTo>
                    <a:pt x="251" y="730"/>
                  </a:lnTo>
                  <a:lnTo>
                    <a:pt x="253" y="725"/>
                  </a:lnTo>
                  <a:lnTo>
                    <a:pt x="256" y="727"/>
                  </a:lnTo>
                  <a:lnTo>
                    <a:pt x="259" y="734"/>
                  </a:lnTo>
                  <a:lnTo>
                    <a:pt x="264" y="735"/>
                  </a:lnTo>
                  <a:lnTo>
                    <a:pt x="281" y="726"/>
                  </a:lnTo>
                  <a:lnTo>
                    <a:pt x="286" y="723"/>
                  </a:lnTo>
                  <a:lnTo>
                    <a:pt x="294" y="710"/>
                  </a:lnTo>
                  <a:lnTo>
                    <a:pt x="296" y="706"/>
                  </a:lnTo>
                  <a:lnTo>
                    <a:pt x="297" y="700"/>
                  </a:lnTo>
                  <a:lnTo>
                    <a:pt x="299" y="695"/>
                  </a:lnTo>
                  <a:lnTo>
                    <a:pt x="297" y="691"/>
                  </a:lnTo>
                  <a:lnTo>
                    <a:pt x="294" y="684"/>
                  </a:lnTo>
                  <a:lnTo>
                    <a:pt x="284" y="678"/>
                  </a:lnTo>
                  <a:lnTo>
                    <a:pt x="281" y="671"/>
                  </a:lnTo>
                  <a:lnTo>
                    <a:pt x="278" y="669"/>
                  </a:lnTo>
                  <a:lnTo>
                    <a:pt x="283" y="667"/>
                  </a:lnTo>
                  <a:lnTo>
                    <a:pt x="282" y="665"/>
                  </a:lnTo>
                  <a:lnTo>
                    <a:pt x="274" y="663"/>
                  </a:lnTo>
                  <a:lnTo>
                    <a:pt x="268" y="659"/>
                  </a:lnTo>
                  <a:lnTo>
                    <a:pt x="263" y="646"/>
                  </a:lnTo>
                  <a:lnTo>
                    <a:pt x="257" y="646"/>
                  </a:lnTo>
                  <a:lnTo>
                    <a:pt x="251" y="649"/>
                  </a:lnTo>
                  <a:lnTo>
                    <a:pt x="248" y="645"/>
                  </a:lnTo>
                  <a:lnTo>
                    <a:pt x="247" y="640"/>
                  </a:lnTo>
                  <a:lnTo>
                    <a:pt x="245" y="640"/>
                  </a:lnTo>
                  <a:lnTo>
                    <a:pt x="245" y="644"/>
                  </a:lnTo>
                  <a:lnTo>
                    <a:pt x="243" y="649"/>
                  </a:lnTo>
                  <a:lnTo>
                    <a:pt x="241" y="657"/>
                  </a:lnTo>
                  <a:lnTo>
                    <a:pt x="236" y="664"/>
                  </a:lnTo>
                  <a:lnTo>
                    <a:pt x="229" y="669"/>
                  </a:lnTo>
                  <a:lnTo>
                    <a:pt x="223" y="675"/>
                  </a:lnTo>
                  <a:lnTo>
                    <a:pt x="219" y="678"/>
                  </a:lnTo>
                  <a:lnTo>
                    <a:pt x="213" y="678"/>
                  </a:lnTo>
                  <a:lnTo>
                    <a:pt x="205" y="681"/>
                  </a:lnTo>
                  <a:lnTo>
                    <a:pt x="197" y="679"/>
                  </a:lnTo>
                  <a:lnTo>
                    <a:pt x="205" y="675"/>
                  </a:lnTo>
                  <a:lnTo>
                    <a:pt x="213" y="673"/>
                  </a:lnTo>
                  <a:lnTo>
                    <a:pt x="219" y="666"/>
                  </a:lnTo>
                  <a:lnTo>
                    <a:pt x="225" y="663"/>
                  </a:lnTo>
                  <a:lnTo>
                    <a:pt x="231" y="658"/>
                  </a:lnTo>
                  <a:lnTo>
                    <a:pt x="237" y="653"/>
                  </a:lnTo>
                  <a:lnTo>
                    <a:pt x="241" y="646"/>
                  </a:lnTo>
                  <a:lnTo>
                    <a:pt x="239" y="637"/>
                  </a:lnTo>
                  <a:lnTo>
                    <a:pt x="233" y="637"/>
                  </a:lnTo>
                  <a:lnTo>
                    <a:pt x="236" y="631"/>
                  </a:lnTo>
                  <a:lnTo>
                    <a:pt x="236" y="624"/>
                  </a:lnTo>
                  <a:lnTo>
                    <a:pt x="233" y="619"/>
                  </a:lnTo>
                  <a:lnTo>
                    <a:pt x="232" y="609"/>
                  </a:lnTo>
                  <a:lnTo>
                    <a:pt x="231" y="599"/>
                  </a:lnTo>
                  <a:lnTo>
                    <a:pt x="231" y="587"/>
                  </a:lnTo>
                  <a:lnTo>
                    <a:pt x="229" y="582"/>
                  </a:lnTo>
                  <a:lnTo>
                    <a:pt x="229" y="578"/>
                  </a:lnTo>
                  <a:lnTo>
                    <a:pt x="227" y="573"/>
                  </a:lnTo>
                  <a:lnTo>
                    <a:pt x="227" y="569"/>
                  </a:lnTo>
                  <a:lnTo>
                    <a:pt x="231" y="563"/>
                  </a:lnTo>
                  <a:lnTo>
                    <a:pt x="229" y="559"/>
                  </a:lnTo>
                  <a:lnTo>
                    <a:pt x="241" y="564"/>
                  </a:lnTo>
                  <a:lnTo>
                    <a:pt x="241" y="559"/>
                  </a:lnTo>
                  <a:lnTo>
                    <a:pt x="239" y="552"/>
                  </a:lnTo>
                  <a:lnTo>
                    <a:pt x="237" y="545"/>
                  </a:lnTo>
                  <a:lnTo>
                    <a:pt x="239" y="530"/>
                  </a:lnTo>
                  <a:lnTo>
                    <a:pt x="241" y="522"/>
                  </a:lnTo>
                  <a:lnTo>
                    <a:pt x="243" y="519"/>
                  </a:lnTo>
                  <a:lnTo>
                    <a:pt x="237" y="513"/>
                  </a:lnTo>
                  <a:lnTo>
                    <a:pt x="235" y="508"/>
                  </a:lnTo>
                  <a:lnTo>
                    <a:pt x="235" y="498"/>
                  </a:lnTo>
                  <a:lnTo>
                    <a:pt x="241" y="500"/>
                  </a:lnTo>
                  <a:lnTo>
                    <a:pt x="246" y="503"/>
                  </a:lnTo>
                  <a:lnTo>
                    <a:pt x="246" y="502"/>
                  </a:lnTo>
                  <a:lnTo>
                    <a:pt x="248" y="500"/>
                  </a:lnTo>
                  <a:lnTo>
                    <a:pt x="253" y="495"/>
                  </a:lnTo>
                  <a:lnTo>
                    <a:pt x="253" y="492"/>
                  </a:lnTo>
                  <a:lnTo>
                    <a:pt x="251" y="491"/>
                  </a:lnTo>
                  <a:lnTo>
                    <a:pt x="253" y="485"/>
                  </a:lnTo>
                  <a:lnTo>
                    <a:pt x="253" y="480"/>
                  </a:lnTo>
                  <a:lnTo>
                    <a:pt x="249" y="475"/>
                  </a:lnTo>
                  <a:lnTo>
                    <a:pt x="249" y="469"/>
                  </a:lnTo>
                  <a:lnTo>
                    <a:pt x="251" y="472"/>
                  </a:lnTo>
                  <a:lnTo>
                    <a:pt x="251" y="475"/>
                  </a:lnTo>
                  <a:lnTo>
                    <a:pt x="256" y="476"/>
                  </a:lnTo>
                  <a:lnTo>
                    <a:pt x="257" y="478"/>
                  </a:lnTo>
                  <a:lnTo>
                    <a:pt x="261" y="478"/>
                  </a:lnTo>
                  <a:lnTo>
                    <a:pt x="263" y="472"/>
                  </a:lnTo>
                  <a:lnTo>
                    <a:pt x="268" y="475"/>
                  </a:lnTo>
                  <a:lnTo>
                    <a:pt x="268" y="469"/>
                  </a:lnTo>
                  <a:lnTo>
                    <a:pt x="271" y="465"/>
                  </a:lnTo>
                  <a:lnTo>
                    <a:pt x="270" y="464"/>
                  </a:lnTo>
                  <a:lnTo>
                    <a:pt x="264" y="463"/>
                  </a:lnTo>
                  <a:lnTo>
                    <a:pt x="263" y="463"/>
                  </a:lnTo>
                  <a:lnTo>
                    <a:pt x="270" y="463"/>
                  </a:lnTo>
                  <a:lnTo>
                    <a:pt x="271" y="459"/>
                  </a:lnTo>
                  <a:lnTo>
                    <a:pt x="273" y="458"/>
                  </a:lnTo>
                  <a:lnTo>
                    <a:pt x="273" y="456"/>
                  </a:lnTo>
                  <a:lnTo>
                    <a:pt x="278" y="454"/>
                  </a:lnTo>
                  <a:lnTo>
                    <a:pt x="278" y="446"/>
                  </a:lnTo>
                  <a:lnTo>
                    <a:pt x="281" y="446"/>
                  </a:lnTo>
                  <a:lnTo>
                    <a:pt x="281" y="437"/>
                  </a:lnTo>
                  <a:lnTo>
                    <a:pt x="286" y="435"/>
                  </a:lnTo>
                  <a:lnTo>
                    <a:pt x="292" y="437"/>
                  </a:lnTo>
                  <a:lnTo>
                    <a:pt x="299" y="431"/>
                  </a:lnTo>
                  <a:lnTo>
                    <a:pt x="301" y="425"/>
                  </a:lnTo>
                  <a:lnTo>
                    <a:pt x="306" y="420"/>
                  </a:lnTo>
                  <a:lnTo>
                    <a:pt x="309" y="417"/>
                  </a:lnTo>
                  <a:lnTo>
                    <a:pt x="313" y="420"/>
                  </a:lnTo>
                  <a:lnTo>
                    <a:pt x="317" y="419"/>
                  </a:lnTo>
                  <a:lnTo>
                    <a:pt x="321" y="416"/>
                  </a:lnTo>
                  <a:lnTo>
                    <a:pt x="321" y="409"/>
                  </a:lnTo>
                  <a:lnTo>
                    <a:pt x="325" y="404"/>
                  </a:lnTo>
                  <a:lnTo>
                    <a:pt x="331" y="407"/>
                  </a:lnTo>
                  <a:lnTo>
                    <a:pt x="334" y="404"/>
                  </a:lnTo>
                  <a:lnTo>
                    <a:pt x="338" y="403"/>
                  </a:lnTo>
                  <a:lnTo>
                    <a:pt x="340" y="399"/>
                  </a:lnTo>
                  <a:lnTo>
                    <a:pt x="342" y="396"/>
                  </a:lnTo>
                  <a:lnTo>
                    <a:pt x="343" y="394"/>
                  </a:lnTo>
                  <a:lnTo>
                    <a:pt x="347" y="390"/>
                  </a:lnTo>
                  <a:lnTo>
                    <a:pt x="351" y="381"/>
                  </a:lnTo>
                  <a:lnTo>
                    <a:pt x="351" y="376"/>
                  </a:lnTo>
                  <a:lnTo>
                    <a:pt x="354" y="372"/>
                  </a:lnTo>
                  <a:lnTo>
                    <a:pt x="358" y="366"/>
                  </a:lnTo>
                  <a:lnTo>
                    <a:pt x="359" y="362"/>
                  </a:lnTo>
                  <a:lnTo>
                    <a:pt x="360" y="358"/>
                  </a:lnTo>
                  <a:lnTo>
                    <a:pt x="364" y="351"/>
                  </a:lnTo>
                  <a:lnTo>
                    <a:pt x="368" y="347"/>
                  </a:lnTo>
                  <a:lnTo>
                    <a:pt x="368" y="357"/>
                  </a:lnTo>
                  <a:lnTo>
                    <a:pt x="370" y="353"/>
                  </a:lnTo>
                  <a:lnTo>
                    <a:pt x="372" y="348"/>
                  </a:lnTo>
                  <a:lnTo>
                    <a:pt x="373" y="344"/>
                  </a:lnTo>
                  <a:lnTo>
                    <a:pt x="370" y="342"/>
                  </a:lnTo>
                  <a:lnTo>
                    <a:pt x="368" y="339"/>
                  </a:lnTo>
                  <a:lnTo>
                    <a:pt x="368" y="336"/>
                  </a:lnTo>
                  <a:lnTo>
                    <a:pt x="362" y="333"/>
                  </a:lnTo>
                  <a:lnTo>
                    <a:pt x="359" y="331"/>
                  </a:lnTo>
                  <a:lnTo>
                    <a:pt x="358" y="327"/>
                  </a:lnTo>
                  <a:lnTo>
                    <a:pt x="359" y="325"/>
                  </a:lnTo>
                  <a:lnTo>
                    <a:pt x="358" y="321"/>
                  </a:lnTo>
                  <a:lnTo>
                    <a:pt x="355" y="318"/>
                  </a:lnTo>
                  <a:lnTo>
                    <a:pt x="355" y="316"/>
                  </a:lnTo>
                  <a:lnTo>
                    <a:pt x="358" y="314"/>
                  </a:lnTo>
                  <a:lnTo>
                    <a:pt x="358" y="310"/>
                  </a:lnTo>
                  <a:lnTo>
                    <a:pt x="363" y="308"/>
                  </a:lnTo>
                  <a:lnTo>
                    <a:pt x="364" y="301"/>
                  </a:lnTo>
                  <a:lnTo>
                    <a:pt x="368" y="297"/>
                  </a:lnTo>
                  <a:lnTo>
                    <a:pt x="368" y="288"/>
                  </a:lnTo>
                  <a:lnTo>
                    <a:pt x="366" y="287"/>
                  </a:lnTo>
                  <a:lnTo>
                    <a:pt x="364" y="283"/>
                  </a:lnTo>
                  <a:lnTo>
                    <a:pt x="360" y="279"/>
                  </a:lnTo>
                  <a:lnTo>
                    <a:pt x="362" y="278"/>
                  </a:lnTo>
                  <a:lnTo>
                    <a:pt x="366" y="275"/>
                  </a:lnTo>
                  <a:lnTo>
                    <a:pt x="368" y="272"/>
                  </a:lnTo>
                  <a:lnTo>
                    <a:pt x="368" y="268"/>
                  </a:lnTo>
                  <a:lnTo>
                    <a:pt x="370" y="267"/>
                  </a:lnTo>
                  <a:lnTo>
                    <a:pt x="372" y="268"/>
                  </a:lnTo>
                  <a:lnTo>
                    <a:pt x="376" y="268"/>
                  </a:lnTo>
                  <a:lnTo>
                    <a:pt x="376" y="264"/>
                  </a:lnTo>
                  <a:lnTo>
                    <a:pt x="375" y="261"/>
                  </a:lnTo>
                  <a:lnTo>
                    <a:pt x="380" y="261"/>
                  </a:lnTo>
                  <a:lnTo>
                    <a:pt x="381" y="258"/>
                  </a:lnTo>
                  <a:lnTo>
                    <a:pt x="377" y="253"/>
                  </a:lnTo>
                  <a:lnTo>
                    <a:pt x="373" y="248"/>
                  </a:lnTo>
                  <a:lnTo>
                    <a:pt x="373" y="246"/>
                  </a:lnTo>
                  <a:lnTo>
                    <a:pt x="380" y="250"/>
                  </a:lnTo>
                  <a:lnTo>
                    <a:pt x="383" y="256"/>
                  </a:lnTo>
                  <a:lnTo>
                    <a:pt x="386" y="256"/>
                  </a:lnTo>
                  <a:lnTo>
                    <a:pt x="386" y="252"/>
                  </a:lnTo>
                  <a:lnTo>
                    <a:pt x="385" y="245"/>
                  </a:lnTo>
                  <a:lnTo>
                    <a:pt x="385" y="246"/>
                  </a:lnTo>
                  <a:lnTo>
                    <a:pt x="386" y="245"/>
                  </a:lnTo>
                  <a:lnTo>
                    <a:pt x="386" y="234"/>
                  </a:lnTo>
                  <a:lnTo>
                    <a:pt x="389" y="233"/>
                  </a:lnTo>
                  <a:lnTo>
                    <a:pt x="391" y="233"/>
                  </a:lnTo>
                  <a:lnTo>
                    <a:pt x="391" y="236"/>
                  </a:lnTo>
                  <a:lnTo>
                    <a:pt x="394" y="240"/>
                  </a:lnTo>
                  <a:lnTo>
                    <a:pt x="396" y="240"/>
                  </a:lnTo>
                  <a:lnTo>
                    <a:pt x="396" y="234"/>
                  </a:lnTo>
                  <a:lnTo>
                    <a:pt x="398" y="232"/>
                  </a:lnTo>
                  <a:lnTo>
                    <a:pt x="402" y="234"/>
                  </a:lnTo>
                  <a:lnTo>
                    <a:pt x="403" y="237"/>
                  </a:lnTo>
                  <a:lnTo>
                    <a:pt x="406" y="240"/>
                  </a:lnTo>
                  <a:lnTo>
                    <a:pt x="408" y="240"/>
                  </a:lnTo>
                  <a:lnTo>
                    <a:pt x="412" y="240"/>
                  </a:lnTo>
                  <a:lnTo>
                    <a:pt x="413" y="234"/>
                  </a:lnTo>
                  <a:lnTo>
                    <a:pt x="425" y="233"/>
                  </a:lnTo>
                  <a:lnTo>
                    <a:pt x="427" y="230"/>
                  </a:lnTo>
                  <a:lnTo>
                    <a:pt x="434" y="234"/>
                  </a:lnTo>
                  <a:lnTo>
                    <a:pt x="438" y="238"/>
                  </a:lnTo>
                  <a:lnTo>
                    <a:pt x="439" y="233"/>
                  </a:lnTo>
                  <a:lnTo>
                    <a:pt x="441" y="230"/>
                  </a:lnTo>
                  <a:lnTo>
                    <a:pt x="439" y="224"/>
                  </a:lnTo>
                  <a:lnTo>
                    <a:pt x="436" y="216"/>
                  </a:lnTo>
                  <a:lnTo>
                    <a:pt x="428" y="206"/>
                  </a:lnTo>
                  <a:lnTo>
                    <a:pt x="425" y="195"/>
                  </a:lnTo>
                  <a:lnTo>
                    <a:pt x="426" y="187"/>
                  </a:lnTo>
                  <a:lnTo>
                    <a:pt x="430" y="178"/>
                  </a:lnTo>
                  <a:lnTo>
                    <a:pt x="430" y="172"/>
                  </a:lnTo>
                  <a:lnTo>
                    <a:pt x="428" y="165"/>
                  </a:lnTo>
                  <a:lnTo>
                    <a:pt x="425" y="158"/>
                  </a:lnTo>
                  <a:lnTo>
                    <a:pt x="420" y="151"/>
                  </a:lnTo>
                  <a:lnTo>
                    <a:pt x="415" y="144"/>
                  </a:lnTo>
                  <a:lnTo>
                    <a:pt x="412" y="134"/>
                  </a:lnTo>
                  <a:lnTo>
                    <a:pt x="413" y="127"/>
                  </a:lnTo>
                  <a:lnTo>
                    <a:pt x="415" y="123"/>
                  </a:lnTo>
                  <a:lnTo>
                    <a:pt x="412" y="115"/>
                  </a:lnTo>
                  <a:lnTo>
                    <a:pt x="410" y="110"/>
                  </a:lnTo>
                  <a:lnTo>
                    <a:pt x="407" y="103"/>
                  </a:lnTo>
                  <a:lnTo>
                    <a:pt x="406" y="94"/>
                  </a:lnTo>
                  <a:lnTo>
                    <a:pt x="406" y="84"/>
                  </a:lnTo>
                  <a:lnTo>
                    <a:pt x="407" y="77"/>
                  </a:lnTo>
                  <a:lnTo>
                    <a:pt x="406" y="74"/>
                  </a:lnTo>
                  <a:lnTo>
                    <a:pt x="398" y="66"/>
                  </a:lnTo>
                  <a:lnTo>
                    <a:pt x="393" y="57"/>
                  </a:lnTo>
                  <a:lnTo>
                    <a:pt x="385" y="47"/>
                  </a:lnTo>
                  <a:lnTo>
                    <a:pt x="375" y="40"/>
                  </a:lnTo>
                  <a:lnTo>
                    <a:pt x="355" y="37"/>
                  </a:lnTo>
                  <a:lnTo>
                    <a:pt x="346" y="29"/>
                  </a:lnTo>
                  <a:lnTo>
                    <a:pt x="339" y="22"/>
                  </a:lnTo>
                  <a:lnTo>
                    <a:pt x="324" y="9"/>
                  </a:lnTo>
                  <a:lnTo>
                    <a:pt x="320" y="5"/>
                  </a:lnTo>
                  <a:lnTo>
                    <a:pt x="316" y="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749"/>
            <p:cNvSpPr>
              <a:spLocks/>
            </p:cNvSpPr>
            <p:nvPr/>
          </p:nvSpPr>
          <p:spPr bwMode="auto">
            <a:xfrm>
              <a:off x="4228084" y="3260759"/>
              <a:ext cx="307975" cy="285750"/>
            </a:xfrm>
            <a:custGeom>
              <a:avLst/>
              <a:gdLst>
                <a:gd name="T0" fmla="*/ 2147483647 w 219"/>
                <a:gd name="T1" fmla="*/ 2147483647 h 195"/>
                <a:gd name="T2" fmla="*/ 2147483647 w 219"/>
                <a:gd name="T3" fmla="*/ 2147483647 h 195"/>
                <a:gd name="T4" fmla="*/ 2147483647 w 219"/>
                <a:gd name="T5" fmla="*/ 2147483647 h 195"/>
                <a:gd name="T6" fmla="*/ 2147483647 w 219"/>
                <a:gd name="T7" fmla="*/ 2147483647 h 195"/>
                <a:gd name="T8" fmla="*/ 2147483647 w 219"/>
                <a:gd name="T9" fmla="*/ 2147483647 h 195"/>
                <a:gd name="T10" fmla="*/ 2147483647 w 219"/>
                <a:gd name="T11" fmla="*/ 2147483647 h 195"/>
                <a:gd name="T12" fmla="*/ 2147483647 w 219"/>
                <a:gd name="T13" fmla="*/ 2147483647 h 195"/>
                <a:gd name="T14" fmla="*/ 2147483647 w 219"/>
                <a:gd name="T15" fmla="*/ 0 h 195"/>
                <a:gd name="T16" fmla="*/ 2147483647 w 219"/>
                <a:gd name="T17" fmla="*/ 0 h 195"/>
                <a:gd name="T18" fmla="*/ 2147483647 w 219"/>
                <a:gd name="T19" fmla="*/ 2147483647 h 195"/>
                <a:gd name="T20" fmla="*/ 2147483647 w 219"/>
                <a:gd name="T21" fmla="*/ 2147483647 h 195"/>
                <a:gd name="T22" fmla="*/ 2147483647 w 219"/>
                <a:gd name="T23" fmla="*/ 2147483647 h 195"/>
                <a:gd name="T24" fmla="*/ 2147483647 w 219"/>
                <a:gd name="T25" fmla="*/ 2147483647 h 195"/>
                <a:gd name="T26" fmla="*/ 0 w 219"/>
                <a:gd name="T27" fmla="*/ 2147483647 h 195"/>
                <a:gd name="T28" fmla="*/ 0 w 219"/>
                <a:gd name="T29" fmla="*/ 2147483647 h 195"/>
                <a:gd name="T30" fmla="*/ 2147483647 w 219"/>
                <a:gd name="T31" fmla="*/ 2147483647 h 195"/>
                <a:gd name="T32" fmla="*/ 2147483647 w 219"/>
                <a:gd name="T33" fmla="*/ 2147483647 h 195"/>
                <a:gd name="T34" fmla="*/ 2147483647 w 219"/>
                <a:gd name="T35" fmla="*/ 2147483647 h 195"/>
                <a:gd name="T36" fmla="*/ 2147483647 w 219"/>
                <a:gd name="T37" fmla="*/ 2147483647 h 195"/>
                <a:gd name="T38" fmla="*/ 2147483647 w 219"/>
                <a:gd name="T39" fmla="*/ 2147483647 h 195"/>
                <a:gd name="T40" fmla="*/ 2147483647 w 219"/>
                <a:gd name="T41" fmla="*/ 2147483647 h 195"/>
                <a:gd name="T42" fmla="*/ 2147483647 w 219"/>
                <a:gd name="T43" fmla="*/ 2147483647 h 195"/>
                <a:gd name="T44" fmla="*/ 2147483647 w 219"/>
                <a:gd name="T45" fmla="*/ 2147483647 h 195"/>
                <a:gd name="T46" fmla="*/ 2147483647 w 219"/>
                <a:gd name="T47" fmla="*/ 2147483647 h 195"/>
                <a:gd name="T48" fmla="*/ 2147483647 w 219"/>
                <a:gd name="T49" fmla="*/ 2147483647 h 195"/>
                <a:gd name="T50" fmla="*/ 2147483647 w 219"/>
                <a:gd name="T51" fmla="*/ 2147483647 h 195"/>
                <a:gd name="T52" fmla="*/ 2147483647 w 219"/>
                <a:gd name="T53" fmla="*/ 2147483647 h 195"/>
                <a:gd name="T54" fmla="*/ 2147483647 w 219"/>
                <a:gd name="T55" fmla="*/ 2147483647 h 195"/>
                <a:gd name="T56" fmla="*/ 2147483647 w 219"/>
                <a:gd name="T57" fmla="*/ 2147483647 h 195"/>
                <a:gd name="T58" fmla="*/ 2147483647 w 219"/>
                <a:gd name="T59" fmla="*/ 2147483647 h 19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9"/>
                <a:gd name="T91" fmla="*/ 0 h 195"/>
                <a:gd name="T92" fmla="*/ 219 w 219"/>
                <a:gd name="T93" fmla="*/ 195 h 19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9" h="195">
                  <a:moveTo>
                    <a:pt x="189" y="158"/>
                  </a:moveTo>
                  <a:lnTo>
                    <a:pt x="189" y="151"/>
                  </a:lnTo>
                  <a:lnTo>
                    <a:pt x="211" y="105"/>
                  </a:lnTo>
                  <a:lnTo>
                    <a:pt x="219" y="53"/>
                  </a:lnTo>
                  <a:lnTo>
                    <a:pt x="211" y="53"/>
                  </a:lnTo>
                  <a:lnTo>
                    <a:pt x="203" y="37"/>
                  </a:lnTo>
                  <a:lnTo>
                    <a:pt x="203" y="15"/>
                  </a:lnTo>
                  <a:lnTo>
                    <a:pt x="196" y="0"/>
                  </a:lnTo>
                  <a:lnTo>
                    <a:pt x="158" y="0"/>
                  </a:lnTo>
                  <a:lnTo>
                    <a:pt x="74" y="69"/>
                  </a:lnTo>
                  <a:lnTo>
                    <a:pt x="61" y="76"/>
                  </a:lnTo>
                  <a:lnTo>
                    <a:pt x="60" y="121"/>
                  </a:lnTo>
                  <a:lnTo>
                    <a:pt x="53" y="128"/>
                  </a:lnTo>
                  <a:lnTo>
                    <a:pt x="0" y="137"/>
                  </a:lnTo>
                  <a:lnTo>
                    <a:pt x="0" y="152"/>
                  </a:lnTo>
                  <a:lnTo>
                    <a:pt x="24" y="182"/>
                  </a:lnTo>
                  <a:lnTo>
                    <a:pt x="31" y="182"/>
                  </a:lnTo>
                  <a:lnTo>
                    <a:pt x="38" y="189"/>
                  </a:lnTo>
                  <a:lnTo>
                    <a:pt x="45" y="182"/>
                  </a:lnTo>
                  <a:lnTo>
                    <a:pt x="53" y="195"/>
                  </a:lnTo>
                  <a:lnTo>
                    <a:pt x="54" y="181"/>
                  </a:lnTo>
                  <a:lnTo>
                    <a:pt x="61" y="158"/>
                  </a:lnTo>
                  <a:lnTo>
                    <a:pt x="76" y="159"/>
                  </a:lnTo>
                  <a:lnTo>
                    <a:pt x="92" y="166"/>
                  </a:lnTo>
                  <a:lnTo>
                    <a:pt x="114" y="166"/>
                  </a:lnTo>
                  <a:lnTo>
                    <a:pt x="128" y="181"/>
                  </a:lnTo>
                  <a:lnTo>
                    <a:pt x="144" y="166"/>
                  </a:lnTo>
                  <a:lnTo>
                    <a:pt x="166" y="165"/>
                  </a:lnTo>
                  <a:lnTo>
                    <a:pt x="175" y="158"/>
                  </a:lnTo>
                  <a:lnTo>
                    <a:pt x="189" y="15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750"/>
            <p:cNvSpPr>
              <a:spLocks/>
            </p:cNvSpPr>
            <p:nvPr/>
          </p:nvSpPr>
          <p:spPr bwMode="auto">
            <a:xfrm>
              <a:off x="4228084" y="3260759"/>
              <a:ext cx="307975" cy="285750"/>
            </a:xfrm>
            <a:custGeom>
              <a:avLst/>
              <a:gdLst>
                <a:gd name="T0" fmla="*/ 2147483647 w 219"/>
                <a:gd name="T1" fmla="*/ 2147483647 h 195"/>
                <a:gd name="T2" fmla="*/ 2147483647 w 219"/>
                <a:gd name="T3" fmla="*/ 2147483647 h 195"/>
                <a:gd name="T4" fmla="*/ 2147483647 w 219"/>
                <a:gd name="T5" fmla="*/ 2147483647 h 195"/>
                <a:gd name="T6" fmla="*/ 2147483647 w 219"/>
                <a:gd name="T7" fmla="*/ 2147483647 h 195"/>
                <a:gd name="T8" fmla="*/ 2147483647 w 219"/>
                <a:gd name="T9" fmla="*/ 2147483647 h 195"/>
                <a:gd name="T10" fmla="*/ 2147483647 w 219"/>
                <a:gd name="T11" fmla="*/ 2147483647 h 195"/>
                <a:gd name="T12" fmla="*/ 2147483647 w 219"/>
                <a:gd name="T13" fmla="*/ 2147483647 h 195"/>
                <a:gd name="T14" fmla="*/ 2147483647 w 219"/>
                <a:gd name="T15" fmla="*/ 0 h 195"/>
                <a:gd name="T16" fmla="*/ 2147483647 w 219"/>
                <a:gd name="T17" fmla="*/ 0 h 195"/>
                <a:gd name="T18" fmla="*/ 2147483647 w 219"/>
                <a:gd name="T19" fmla="*/ 2147483647 h 195"/>
                <a:gd name="T20" fmla="*/ 2147483647 w 219"/>
                <a:gd name="T21" fmla="*/ 2147483647 h 195"/>
                <a:gd name="T22" fmla="*/ 2147483647 w 219"/>
                <a:gd name="T23" fmla="*/ 2147483647 h 195"/>
                <a:gd name="T24" fmla="*/ 2147483647 w 219"/>
                <a:gd name="T25" fmla="*/ 2147483647 h 195"/>
                <a:gd name="T26" fmla="*/ 0 w 219"/>
                <a:gd name="T27" fmla="*/ 2147483647 h 195"/>
                <a:gd name="T28" fmla="*/ 0 w 219"/>
                <a:gd name="T29" fmla="*/ 2147483647 h 195"/>
                <a:gd name="T30" fmla="*/ 2147483647 w 219"/>
                <a:gd name="T31" fmla="*/ 2147483647 h 195"/>
                <a:gd name="T32" fmla="*/ 2147483647 w 219"/>
                <a:gd name="T33" fmla="*/ 2147483647 h 195"/>
                <a:gd name="T34" fmla="*/ 2147483647 w 219"/>
                <a:gd name="T35" fmla="*/ 2147483647 h 195"/>
                <a:gd name="T36" fmla="*/ 2147483647 w 219"/>
                <a:gd name="T37" fmla="*/ 2147483647 h 195"/>
                <a:gd name="T38" fmla="*/ 2147483647 w 219"/>
                <a:gd name="T39" fmla="*/ 2147483647 h 195"/>
                <a:gd name="T40" fmla="*/ 2147483647 w 219"/>
                <a:gd name="T41" fmla="*/ 2147483647 h 195"/>
                <a:gd name="T42" fmla="*/ 2147483647 w 219"/>
                <a:gd name="T43" fmla="*/ 2147483647 h 195"/>
                <a:gd name="T44" fmla="*/ 2147483647 w 219"/>
                <a:gd name="T45" fmla="*/ 2147483647 h 195"/>
                <a:gd name="T46" fmla="*/ 2147483647 w 219"/>
                <a:gd name="T47" fmla="*/ 2147483647 h 195"/>
                <a:gd name="T48" fmla="*/ 2147483647 w 219"/>
                <a:gd name="T49" fmla="*/ 2147483647 h 195"/>
                <a:gd name="T50" fmla="*/ 2147483647 w 219"/>
                <a:gd name="T51" fmla="*/ 2147483647 h 195"/>
                <a:gd name="T52" fmla="*/ 2147483647 w 219"/>
                <a:gd name="T53" fmla="*/ 2147483647 h 195"/>
                <a:gd name="T54" fmla="*/ 2147483647 w 219"/>
                <a:gd name="T55" fmla="*/ 2147483647 h 195"/>
                <a:gd name="T56" fmla="*/ 2147483647 w 219"/>
                <a:gd name="T57" fmla="*/ 2147483647 h 195"/>
                <a:gd name="T58" fmla="*/ 2147483647 w 219"/>
                <a:gd name="T59" fmla="*/ 2147483647 h 19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9"/>
                <a:gd name="T91" fmla="*/ 0 h 195"/>
                <a:gd name="T92" fmla="*/ 219 w 219"/>
                <a:gd name="T93" fmla="*/ 195 h 19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9" h="195">
                  <a:moveTo>
                    <a:pt x="189" y="158"/>
                  </a:moveTo>
                  <a:lnTo>
                    <a:pt x="189" y="151"/>
                  </a:lnTo>
                  <a:lnTo>
                    <a:pt x="211" y="105"/>
                  </a:lnTo>
                  <a:lnTo>
                    <a:pt x="219" y="53"/>
                  </a:lnTo>
                  <a:lnTo>
                    <a:pt x="211" y="53"/>
                  </a:lnTo>
                  <a:lnTo>
                    <a:pt x="203" y="37"/>
                  </a:lnTo>
                  <a:lnTo>
                    <a:pt x="203" y="15"/>
                  </a:lnTo>
                  <a:lnTo>
                    <a:pt x="196" y="0"/>
                  </a:lnTo>
                  <a:lnTo>
                    <a:pt x="158" y="0"/>
                  </a:lnTo>
                  <a:lnTo>
                    <a:pt x="74" y="69"/>
                  </a:lnTo>
                  <a:lnTo>
                    <a:pt x="61" y="76"/>
                  </a:lnTo>
                  <a:lnTo>
                    <a:pt x="60" y="121"/>
                  </a:lnTo>
                  <a:lnTo>
                    <a:pt x="53" y="128"/>
                  </a:lnTo>
                  <a:lnTo>
                    <a:pt x="0" y="137"/>
                  </a:lnTo>
                  <a:lnTo>
                    <a:pt x="0" y="152"/>
                  </a:lnTo>
                  <a:lnTo>
                    <a:pt x="24" y="182"/>
                  </a:lnTo>
                  <a:lnTo>
                    <a:pt x="31" y="182"/>
                  </a:lnTo>
                  <a:lnTo>
                    <a:pt x="38" y="189"/>
                  </a:lnTo>
                  <a:lnTo>
                    <a:pt x="45" y="182"/>
                  </a:lnTo>
                  <a:lnTo>
                    <a:pt x="53" y="195"/>
                  </a:lnTo>
                  <a:lnTo>
                    <a:pt x="54" y="181"/>
                  </a:lnTo>
                  <a:lnTo>
                    <a:pt x="61" y="158"/>
                  </a:lnTo>
                  <a:lnTo>
                    <a:pt x="76" y="159"/>
                  </a:lnTo>
                  <a:lnTo>
                    <a:pt x="92" y="166"/>
                  </a:lnTo>
                  <a:lnTo>
                    <a:pt x="114" y="166"/>
                  </a:lnTo>
                  <a:lnTo>
                    <a:pt x="128" y="181"/>
                  </a:lnTo>
                  <a:lnTo>
                    <a:pt x="144" y="166"/>
                  </a:lnTo>
                  <a:lnTo>
                    <a:pt x="166" y="165"/>
                  </a:lnTo>
                  <a:lnTo>
                    <a:pt x="175" y="158"/>
                  </a:lnTo>
                  <a:lnTo>
                    <a:pt x="189" y="15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751"/>
            <p:cNvSpPr>
              <a:spLocks/>
            </p:cNvSpPr>
            <p:nvPr/>
          </p:nvSpPr>
          <p:spPr bwMode="auto">
            <a:xfrm>
              <a:off x="4282059" y="3492534"/>
              <a:ext cx="222250" cy="222250"/>
            </a:xfrm>
            <a:custGeom>
              <a:avLst/>
              <a:gdLst>
                <a:gd name="T0" fmla="*/ 2147483647 w 158"/>
                <a:gd name="T1" fmla="*/ 2147483647 h 152"/>
                <a:gd name="T2" fmla="*/ 2147483647 w 158"/>
                <a:gd name="T3" fmla="*/ 0 h 152"/>
                <a:gd name="T4" fmla="*/ 2147483647 w 158"/>
                <a:gd name="T5" fmla="*/ 2147483647 h 152"/>
                <a:gd name="T6" fmla="*/ 2147483647 w 158"/>
                <a:gd name="T7" fmla="*/ 2147483647 h 152"/>
                <a:gd name="T8" fmla="*/ 2147483647 w 158"/>
                <a:gd name="T9" fmla="*/ 2147483647 h 152"/>
                <a:gd name="T10" fmla="*/ 2147483647 w 158"/>
                <a:gd name="T11" fmla="*/ 2147483647 h 152"/>
                <a:gd name="T12" fmla="*/ 2147483647 w 158"/>
                <a:gd name="T13" fmla="*/ 2147483647 h 152"/>
                <a:gd name="T14" fmla="*/ 2147483647 w 158"/>
                <a:gd name="T15" fmla="*/ 2147483647 h 152"/>
                <a:gd name="T16" fmla="*/ 2147483647 w 158"/>
                <a:gd name="T17" fmla="*/ 0 h 152"/>
                <a:gd name="T18" fmla="*/ 2147483647 w 158"/>
                <a:gd name="T19" fmla="*/ 2147483647 h 152"/>
                <a:gd name="T20" fmla="*/ 2147483647 w 158"/>
                <a:gd name="T21" fmla="*/ 2147483647 h 152"/>
                <a:gd name="T22" fmla="*/ 2147483647 w 158"/>
                <a:gd name="T23" fmla="*/ 2147483647 h 152"/>
                <a:gd name="T24" fmla="*/ 0 w 158"/>
                <a:gd name="T25" fmla="*/ 2147483647 h 152"/>
                <a:gd name="T26" fmla="*/ 0 w 158"/>
                <a:gd name="T27" fmla="*/ 2147483647 h 152"/>
                <a:gd name="T28" fmla="*/ 2147483647 w 158"/>
                <a:gd name="T29" fmla="*/ 2147483647 h 152"/>
                <a:gd name="T30" fmla="*/ 2147483647 w 158"/>
                <a:gd name="T31" fmla="*/ 2147483647 h 152"/>
                <a:gd name="T32" fmla="*/ 2147483647 w 158"/>
                <a:gd name="T33" fmla="*/ 2147483647 h 152"/>
                <a:gd name="T34" fmla="*/ 2147483647 w 158"/>
                <a:gd name="T35" fmla="*/ 2147483647 h 152"/>
                <a:gd name="T36" fmla="*/ 2147483647 w 158"/>
                <a:gd name="T37" fmla="*/ 2147483647 h 152"/>
                <a:gd name="T38" fmla="*/ 2147483647 w 158"/>
                <a:gd name="T39" fmla="*/ 2147483647 h 152"/>
                <a:gd name="T40" fmla="*/ 2147483647 w 158"/>
                <a:gd name="T41" fmla="*/ 2147483647 h 152"/>
                <a:gd name="T42" fmla="*/ 2147483647 w 158"/>
                <a:gd name="T43" fmla="*/ 2147483647 h 152"/>
                <a:gd name="T44" fmla="*/ 2147483647 w 158"/>
                <a:gd name="T45" fmla="*/ 2147483647 h 152"/>
                <a:gd name="T46" fmla="*/ 2147483647 w 158"/>
                <a:gd name="T47" fmla="*/ 2147483647 h 152"/>
                <a:gd name="T48" fmla="*/ 2147483647 w 158"/>
                <a:gd name="T49" fmla="*/ 2147483647 h 152"/>
                <a:gd name="T50" fmla="*/ 2147483647 w 158"/>
                <a:gd name="T51" fmla="*/ 2147483647 h 152"/>
                <a:gd name="T52" fmla="*/ 2147483647 w 158"/>
                <a:gd name="T53" fmla="*/ 2147483647 h 152"/>
                <a:gd name="T54" fmla="*/ 2147483647 w 158"/>
                <a:gd name="T55" fmla="*/ 2147483647 h 1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8"/>
                <a:gd name="T85" fmla="*/ 0 h 152"/>
                <a:gd name="T86" fmla="*/ 158 w 158"/>
                <a:gd name="T87" fmla="*/ 152 h 1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8" h="152">
                  <a:moveTo>
                    <a:pt x="158" y="8"/>
                  </a:moveTo>
                  <a:lnTo>
                    <a:pt x="150" y="0"/>
                  </a:lnTo>
                  <a:lnTo>
                    <a:pt x="136" y="1"/>
                  </a:lnTo>
                  <a:lnTo>
                    <a:pt x="127" y="8"/>
                  </a:lnTo>
                  <a:lnTo>
                    <a:pt x="105" y="8"/>
                  </a:lnTo>
                  <a:lnTo>
                    <a:pt x="90" y="23"/>
                  </a:lnTo>
                  <a:lnTo>
                    <a:pt x="75" y="8"/>
                  </a:lnTo>
                  <a:lnTo>
                    <a:pt x="53" y="8"/>
                  </a:lnTo>
                  <a:lnTo>
                    <a:pt x="37" y="0"/>
                  </a:lnTo>
                  <a:lnTo>
                    <a:pt x="23" y="1"/>
                  </a:lnTo>
                  <a:lnTo>
                    <a:pt x="15" y="25"/>
                  </a:lnTo>
                  <a:lnTo>
                    <a:pt x="15" y="55"/>
                  </a:lnTo>
                  <a:lnTo>
                    <a:pt x="0" y="86"/>
                  </a:lnTo>
                  <a:lnTo>
                    <a:pt x="0" y="121"/>
                  </a:lnTo>
                  <a:lnTo>
                    <a:pt x="16" y="122"/>
                  </a:lnTo>
                  <a:lnTo>
                    <a:pt x="30" y="129"/>
                  </a:lnTo>
                  <a:lnTo>
                    <a:pt x="37" y="145"/>
                  </a:lnTo>
                  <a:lnTo>
                    <a:pt x="38" y="152"/>
                  </a:lnTo>
                  <a:lnTo>
                    <a:pt x="83" y="144"/>
                  </a:lnTo>
                  <a:lnTo>
                    <a:pt x="99" y="114"/>
                  </a:lnTo>
                  <a:lnTo>
                    <a:pt x="106" y="114"/>
                  </a:lnTo>
                  <a:lnTo>
                    <a:pt x="113" y="121"/>
                  </a:lnTo>
                  <a:lnTo>
                    <a:pt x="121" y="113"/>
                  </a:lnTo>
                  <a:lnTo>
                    <a:pt x="128" y="83"/>
                  </a:lnTo>
                  <a:lnTo>
                    <a:pt x="137" y="75"/>
                  </a:lnTo>
                  <a:lnTo>
                    <a:pt x="152" y="45"/>
                  </a:lnTo>
                  <a:lnTo>
                    <a:pt x="158" y="38"/>
                  </a:lnTo>
                  <a:lnTo>
                    <a:pt x="158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752"/>
            <p:cNvSpPr>
              <a:spLocks/>
            </p:cNvSpPr>
            <p:nvPr/>
          </p:nvSpPr>
          <p:spPr bwMode="auto">
            <a:xfrm>
              <a:off x="4282059" y="3492534"/>
              <a:ext cx="222250" cy="222250"/>
            </a:xfrm>
            <a:custGeom>
              <a:avLst/>
              <a:gdLst>
                <a:gd name="T0" fmla="*/ 2147483647 w 158"/>
                <a:gd name="T1" fmla="*/ 2147483647 h 152"/>
                <a:gd name="T2" fmla="*/ 2147483647 w 158"/>
                <a:gd name="T3" fmla="*/ 0 h 152"/>
                <a:gd name="T4" fmla="*/ 2147483647 w 158"/>
                <a:gd name="T5" fmla="*/ 2147483647 h 152"/>
                <a:gd name="T6" fmla="*/ 2147483647 w 158"/>
                <a:gd name="T7" fmla="*/ 2147483647 h 152"/>
                <a:gd name="T8" fmla="*/ 2147483647 w 158"/>
                <a:gd name="T9" fmla="*/ 2147483647 h 152"/>
                <a:gd name="T10" fmla="*/ 2147483647 w 158"/>
                <a:gd name="T11" fmla="*/ 2147483647 h 152"/>
                <a:gd name="T12" fmla="*/ 2147483647 w 158"/>
                <a:gd name="T13" fmla="*/ 2147483647 h 152"/>
                <a:gd name="T14" fmla="*/ 2147483647 w 158"/>
                <a:gd name="T15" fmla="*/ 2147483647 h 152"/>
                <a:gd name="T16" fmla="*/ 2147483647 w 158"/>
                <a:gd name="T17" fmla="*/ 0 h 152"/>
                <a:gd name="T18" fmla="*/ 2147483647 w 158"/>
                <a:gd name="T19" fmla="*/ 2147483647 h 152"/>
                <a:gd name="T20" fmla="*/ 2147483647 w 158"/>
                <a:gd name="T21" fmla="*/ 2147483647 h 152"/>
                <a:gd name="T22" fmla="*/ 2147483647 w 158"/>
                <a:gd name="T23" fmla="*/ 2147483647 h 152"/>
                <a:gd name="T24" fmla="*/ 0 w 158"/>
                <a:gd name="T25" fmla="*/ 2147483647 h 152"/>
                <a:gd name="T26" fmla="*/ 0 w 158"/>
                <a:gd name="T27" fmla="*/ 2147483647 h 152"/>
                <a:gd name="T28" fmla="*/ 2147483647 w 158"/>
                <a:gd name="T29" fmla="*/ 2147483647 h 152"/>
                <a:gd name="T30" fmla="*/ 2147483647 w 158"/>
                <a:gd name="T31" fmla="*/ 2147483647 h 152"/>
                <a:gd name="T32" fmla="*/ 2147483647 w 158"/>
                <a:gd name="T33" fmla="*/ 2147483647 h 152"/>
                <a:gd name="T34" fmla="*/ 2147483647 w 158"/>
                <a:gd name="T35" fmla="*/ 2147483647 h 152"/>
                <a:gd name="T36" fmla="*/ 2147483647 w 158"/>
                <a:gd name="T37" fmla="*/ 2147483647 h 152"/>
                <a:gd name="T38" fmla="*/ 2147483647 w 158"/>
                <a:gd name="T39" fmla="*/ 2147483647 h 152"/>
                <a:gd name="T40" fmla="*/ 2147483647 w 158"/>
                <a:gd name="T41" fmla="*/ 2147483647 h 152"/>
                <a:gd name="T42" fmla="*/ 2147483647 w 158"/>
                <a:gd name="T43" fmla="*/ 2147483647 h 152"/>
                <a:gd name="T44" fmla="*/ 2147483647 w 158"/>
                <a:gd name="T45" fmla="*/ 2147483647 h 152"/>
                <a:gd name="T46" fmla="*/ 2147483647 w 158"/>
                <a:gd name="T47" fmla="*/ 2147483647 h 152"/>
                <a:gd name="T48" fmla="*/ 2147483647 w 158"/>
                <a:gd name="T49" fmla="*/ 2147483647 h 152"/>
                <a:gd name="T50" fmla="*/ 2147483647 w 158"/>
                <a:gd name="T51" fmla="*/ 2147483647 h 152"/>
                <a:gd name="T52" fmla="*/ 2147483647 w 158"/>
                <a:gd name="T53" fmla="*/ 2147483647 h 152"/>
                <a:gd name="T54" fmla="*/ 2147483647 w 158"/>
                <a:gd name="T55" fmla="*/ 2147483647 h 1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8"/>
                <a:gd name="T85" fmla="*/ 0 h 152"/>
                <a:gd name="T86" fmla="*/ 158 w 158"/>
                <a:gd name="T87" fmla="*/ 152 h 1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8" h="152">
                  <a:moveTo>
                    <a:pt x="158" y="8"/>
                  </a:moveTo>
                  <a:lnTo>
                    <a:pt x="150" y="0"/>
                  </a:lnTo>
                  <a:lnTo>
                    <a:pt x="136" y="1"/>
                  </a:lnTo>
                  <a:lnTo>
                    <a:pt x="127" y="8"/>
                  </a:lnTo>
                  <a:lnTo>
                    <a:pt x="105" y="8"/>
                  </a:lnTo>
                  <a:lnTo>
                    <a:pt x="90" y="23"/>
                  </a:lnTo>
                  <a:lnTo>
                    <a:pt x="75" y="8"/>
                  </a:lnTo>
                  <a:lnTo>
                    <a:pt x="53" y="8"/>
                  </a:lnTo>
                  <a:lnTo>
                    <a:pt x="37" y="0"/>
                  </a:lnTo>
                  <a:lnTo>
                    <a:pt x="23" y="1"/>
                  </a:lnTo>
                  <a:lnTo>
                    <a:pt x="15" y="25"/>
                  </a:lnTo>
                  <a:lnTo>
                    <a:pt x="15" y="55"/>
                  </a:lnTo>
                  <a:lnTo>
                    <a:pt x="0" y="86"/>
                  </a:lnTo>
                  <a:lnTo>
                    <a:pt x="0" y="121"/>
                  </a:lnTo>
                  <a:lnTo>
                    <a:pt x="16" y="122"/>
                  </a:lnTo>
                  <a:lnTo>
                    <a:pt x="30" y="129"/>
                  </a:lnTo>
                  <a:lnTo>
                    <a:pt x="37" y="145"/>
                  </a:lnTo>
                  <a:lnTo>
                    <a:pt x="38" y="152"/>
                  </a:lnTo>
                  <a:lnTo>
                    <a:pt x="83" y="144"/>
                  </a:lnTo>
                  <a:lnTo>
                    <a:pt x="99" y="114"/>
                  </a:lnTo>
                  <a:lnTo>
                    <a:pt x="106" y="114"/>
                  </a:lnTo>
                  <a:lnTo>
                    <a:pt x="113" y="121"/>
                  </a:lnTo>
                  <a:lnTo>
                    <a:pt x="121" y="113"/>
                  </a:lnTo>
                  <a:lnTo>
                    <a:pt x="128" y="83"/>
                  </a:lnTo>
                  <a:lnTo>
                    <a:pt x="137" y="75"/>
                  </a:lnTo>
                  <a:lnTo>
                    <a:pt x="152" y="45"/>
                  </a:lnTo>
                  <a:lnTo>
                    <a:pt x="158" y="38"/>
                  </a:lnTo>
                  <a:lnTo>
                    <a:pt x="158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753"/>
            <p:cNvSpPr>
              <a:spLocks/>
            </p:cNvSpPr>
            <p:nvPr/>
          </p:nvSpPr>
          <p:spPr bwMode="auto">
            <a:xfrm>
              <a:off x="4513834" y="3559209"/>
              <a:ext cx="255587" cy="177800"/>
            </a:xfrm>
            <a:custGeom>
              <a:avLst/>
              <a:gdLst>
                <a:gd name="T0" fmla="*/ 0 w 182"/>
                <a:gd name="T1" fmla="*/ 2147483647 h 120"/>
                <a:gd name="T2" fmla="*/ 2147483647 w 182"/>
                <a:gd name="T3" fmla="*/ 2147483647 h 120"/>
                <a:gd name="T4" fmla="*/ 2147483647 w 182"/>
                <a:gd name="T5" fmla="*/ 2147483647 h 120"/>
                <a:gd name="T6" fmla="*/ 2147483647 w 182"/>
                <a:gd name="T7" fmla="*/ 2147483647 h 120"/>
                <a:gd name="T8" fmla="*/ 2147483647 w 182"/>
                <a:gd name="T9" fmla="*/ 2147483647 h 120"/>
                <a:gd name="T10" fmla="*/ 2147483647 w 182"/>
                <a:gd name="T11" fmla="*/ 2147483647 h 120"/>
                <a:gd name="T12" fmla="*/ 2147483647 w 182"/>
                <a:gd name="T13" fmla="*/ 2147483647 h 120"/>
                <a:gd name="T14" fmla="*/ 2147483647 w 182"/>
                <a:gd name="T15" fmla="*/ 0 h 120"/>
                <a:gd name="T16" fmla="*/ 2147483647 w 182"/>
                <a:gd name="T17" fmla="*/ 2147483647 h 120"/>
                <a:gd name="T18" fmla="*/ 2147483647 w 182"/>
                <a:gd name="T19" fmla="*/ 2147483647 h 120"/>
                <a:gd name="T20" fmla="*/ 2147483647 w 182"/>
                <a:gd name="T21" fmla="*/ 2147483647 h 120"/>
                <a:gd name="T22" fmla="*/ 2147483647 w 182"/>
                <a:gd name="T23" fmla="*/ 2147483647 h 120"/>
                <a:gd name="T24" fmla="*/ 2147483647 w 182"/>
                <a:gd name="T25" fmla="*/ 2147483647 h 120"/>
                <a:gd name="T26" fmla="*/ 2147483647 w 182"/>
                <a:gd name="T27" fmla="*/ 2147483647 h 120"/>
                <a:gd name="T28" fmla="*/ 2147483647 w 182"/>
                <a:gd name="T29" fmla="*/ 2147483647 h 120"/>
                <a:gd name="T30" fmla="*/ 2147483647 w 182"/>
                <a:gd name="T31" fmla="*/ 2147483647 h 120"/>
                <a:gd name="T32" fmla="*/ 2147483647 w 182"/>
                <a:gd name="T33" fmla="*/ 2147483647 h 120"/>
                <a:gd name="T34" fmla="*/ 2147483647 w 182"/>
                <a:gd name="T35" fmla="*/ 2147483647 h 120"/>
                <a:gd name="T36" fmla="*/ 2147483647 w 182"/>
                <a:gd name="T37" fmla="*/ 2147483647 h 120"/>
                <a:gd name="T38" fmla="*/ 2147483647 w 182"/>
                <a:gd name="T39" fmla="*/ 2147483647 h 120"/>
                <a:gd name="T40" fmla="*/ 0 w 182"/>
                <a:gd name="T41" fmla="*/ 2147483647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2"/>
                <a:gd name="T64" fmla="*/ 0 h 120"/>
                <a:gd name="T65" fmla="*/ 182 w 182"/>
                <a:gd name="T66" fmla="*/ 120 h 1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2" h="120">
                  <a:moveTo>
                    <a:pt x="0" y="98"/>
                  </a:moveTo>
                  <a:lnTo>
                    <a:pt x="1" y="82"/>
                  </a:lnTo>
                  <a:lnTo>
                    <a:pt x="8" y="61"/>
                  </a:lnTo>
                  <a:lnTo>
                    <a:pt x="46" y="53"/>
                  </a:lnTo>
                  <a:lnTo>
                    <a:pt x="54" y="37"/>
                  </a:lnTo>
                  <a:lnTo>
                    <a:pt x="54" y="30"/>
                  </a:lnTo>
                  <a:lnTo>
                    <a:pt x="84" y="22"/>
                  </a:lnTo>
                  <a:lnTo>
                    <a:pt x="107" y="0"/>
                  </a:lnTo>
                  <a:lnTo>
                    <a:pt x="121" y="16"/>
                  </a:lnTo>
                  <a:lnTo>
                    <a:pt x="122" y="30"/>
                  </a:lnTo>
                  <a:lnTo>
                    <a:pt x="137" y="38"/>
                  </a:lnTo>
                  <a:lnTo>
                    <a:pt x="182" y="91"/>
                  </a:lnTo>
                  <a:lnTo>
                    <a:pt x="113" y="99"/>
                  </a:lnTo>
                  <a:lnTo>
                    <a:pt x="106" y="106"/>
                  </a:lnTo>
                  <a:lnTo>
                    <a:pt x="83" y="98"/>
                  </a:lnTo>
                  <a:lnTo>
                    <a:pt x="76" y="91"/>
                  </a:lnTo>
                  <a:lnTo>
                    <a:pt x="61" y="91"/>
                  </a:lnTo>
                  <a:lnTo>
                    <a:pt x="54" y="113"/>
                  </a:lnTo>
                  <a:lnTo>
                    <a:pt x="23" y="114"/>
                  </a:lnTo>
                  <a:lnTo>
                    <a:pt x="16" y="12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754"/>
            <p:cNvSpPr>
              <a:spLocks/>
            </p:cNvSpPr>
            <p:nvPr/>
          </p:nvSpPr>
          <p:spPr bwMode="auto">
            <a:xfrm>
              <a:off x="4513834" y="3559209"/>
              <a:ext cx="255587" cy="177800"/>
            </a:xfrm>
            <a:custGeom>
              <a:avLst/>
              <a:gdLst>
                <a:gd name="T0" fmla="*/ 0 w 182"/>
                <a:gd name="T1" fmla="*/ 2147483647 h 120"/>
                <a:gd name="T2" fmla="*/ 2147483647 w 182"/>
                <a:gd name="T3" fmla="*/ 2147483647 h 120"/>
                <a:gd name="T4" fmla="*/ 2147483647 w 182"/>
                <a:gd name="T5" fmla="*/ 2147483647 h 120"/>
                <a:gd name="T6" fmla="*/ 2147483647 w 182"/>
                <a:gd name="T7" fmla="*/ 2147483647 h 120"/>
                <a:gd name="T8" fmla="*/ 2147483647 w 182"/>
                <a:gd name="T9" fmla="*/ 2147483647 h 120"/>
                <a:gd name="T10" fmla="*/ 2147483647 w 182"/>
                <a:gd name="T11" fmla="*/ 2147483647 h 120"/>
                <a:gd name="T12" fmla="*/ 2147483647 w 182"/>
                <a:gd name="T13" fmla="*/ 2147483647 h 120"/>
                <a:gd name="T14" fmla="*/ 2147483647 w 182"/>
                <a:gd name="T15" fmla="*/ 0 h 120"/>
                <a:gd name="T16" fmla="*/ 2147483647 w 182"/>
                <a:gd name="T17" fmla="*/ 2147483647 h 120"/>
                <a:gd name="T18" fmla="*/ 2147483647 w 182"/>
                <a:gd name="T19" fmla="*/ 2147483647 h 120"/>
                <a:gd name="T20" fmla="*/ 2147483647 w 182"/>
                <a:gd name="T21" fmla="*/ 2147483647 h 120"/>
                <a:gd name="T22" fmla="*/ 2147483647 w 182"/>
                <a:gd name="T23" fmla="*/ 2147483647 h 120"/>
                <a:gd name="T24" fmla="*/ 2147483647 w 182"/>
                <a:gd name="T25" fmla="*/ 2147483647 h 120"/>
                <a:gd name="T26" fmla="*/ 2147483647 w 182"/>
                <a:gd name="T27" fmla="*/ 2147483647 h 120"/>
                <a:gd name="T28" fmla="*/ 2147483647 w 182"/>
                <a:gd name="T29" fmla="*/ 2147483647 h 120"/>
                <a:gd name="T30" fmla="*/ 2147483647 w 182"/>
                <a:gd name="T31" fmla="*/ 2147483647 h 120"/>
                <a:gd name="T32" fmla="*/ 2147483647 w 182"/>
                <a:gd name="T33" fmla="*/ 2147483647 h 120"/>
                <a:gd name="T34" fmla="*/ 2147483647 w 182"/>
                <a:gd name="T35" fmla="*/ 2147483647 h 120"/>
                <a:gd name="T36" fmla="*/ 2147483647 w 182"/>
                <a:gd name="T37" fmla="*/ 2147483647 h 120"/>
                <a:gd name="T38" fmla="*/ 2147483647 w 182"/>
                <a:gd name="T39" fmla="*/ 2147483647 h 120"/>
                <a:gd name="T40" fmla="*/ 0 w 182"/>
                <a:gd name="T41" fmla="*/ 2147483647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2"/>
                <a:gd name="T64" fmla="*/ 0 h 120"/>
                <a:gd name="T65" fmla="*/ 182 w 182"/>
                <a:gd name="T66" fmla="*/ 120 h 1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2" h="120">
                  <a:moveTo>
                    <a:pt x="0" y="98"/>
                  </a:moveTo>
                  <a:lnTo>
                    <a:pt x="1" y="82"/>
                  </a:lnTo>
                  <a:lnTo>
                    <a:pt x="8" y="61"/>
                  </a:lnTo>
                  <a:lnTo>
                    <a:pt x="46" y="53"/>
                  </a:lnTo>
                  <a:lnTo>
                    <a:pt x="54" y="37"/>
                  </a:lnTo>
                  <a:lnTo>
                    <a:pt x="54" y="30"/>
                  </a:lnTo>
                  <a:lnTo>
                    <a:pt x="84" y="22"/>
                  </a:lnTo>
                  <a:lnTo>
                    <a:pt x="107" y="0"/>
                  </a:lnTo>
                  <a:lnTo>
                    <a:pt x="121" y="16"/>
                  </a:lnTo>
                  <a:lnTo>
                    <a:pt x="122" y="30"/>
                  </a:lnTo>
                  <a:lnTo>
                    <a:pt x="137" y="38"/>
                  </a:lnTo>
                  <a:lnTo>
                    <a:pt x="182" y="91"/>
                  </a:lnTo>
                  <a:lnTo>
                    <a:pt x="113" y="99"/>
                  </a:lnTo>
                  <a:lnTo>
                    <a:pt x="106" y="106"/>
                  </a:lnTo>
                  <a:lnTo>
                    <a:pt x="83" y="98"/>
                  </a:lnTo>
                  <a:lnTo>
                    <a:pt x="76" y="91"/>
                  </a:lnTo>
                  <a:lnTo>
                    <a:pt x="61" y="91"/>
                  </a:lnTo>
                  <a:lnTo>
                    <a:pt x="54" y="113"/>
                  </a:lnTo>
                  <a:lnTo>
                    <a:pt x="23" y="114"/>
                  </a:lnTo>
                  <a:lnTo>
                    <a:pt x="16" y="120"/>
                  </a:lnTo>
                  <a:lnTo>
                    <a:pt x="0" y="9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755"/>
            <p:cNvSpPr>
              <a:spLocks/>
            </p:cNvSpPr>
            <p:nvPr/>
          </p:nvSpPr>
          <p:spPr bwMode="auto">
            <a:xfrm>
              <a:off x="4461446" y="3692559"/>
              <a:ext cx="373063" cy="433388"/>
            </a:xfrm>
            <a:custGeom>
              <a:avLst/>
              <a:gdLst>
                <a:gd name="T0" fmla="*/ 2147483647 w 264"/>
                <a:gd name="T1" fmla="*/ 2147483647 h 294"/>
                <a:gd name="T2" fmla="*/ 2147483647 w 264"/>
                <a:gd name="T3" fmla="*/ 2147483647 h 294"/>
                <a:gd name="T4" fmla="*/ 2147483647 w 264"/>
                <a:gd name="T5" fmla="*/ 2147483647 h 294"/>
                <a:gd name="T6" fmla="*/ 2147483647 w 264"/>
                <a:gd name="T7" fmla="*/ 0 h 294"/>
                <a:gd name="T8" fmla="*/ 2147483647 w 264"/>
                <a:gd name="T9" fmla="*/ 2147483647 h 294"/>
                <a:gd name="T10" fmla="*/ 2147483647 w 264"/>
                <a:gd name="T11" fmla="*/ 2147483647 h 294"/>
                <a:gd name="T12" fmla="*/ 2147483647 w 264"/>
                <a:gd name="T13" fmla="*/ 2147483647 h 294"/>
                <a:gd name="T14" fmla="*/ 2147483647 w 264"/>
                <a:gd name="T15" fmla="*/ 2147483647 h 294"/>
                <a:gd name="T16" fmla="*/ 2147483647 w 264"/>
                <a:gd name="T17" fmla="*/ 2147483647 h 294"/>
                <a:gd name="T18" fmla="*/ 2147483647 w 264"/>
                <a:gd name="T19" fmla="*/ 2147483647 h 294"/>
                <a:gd name="T20" fmla="*/ 2147483647 w 264"/>
                <a:gd name="T21" fmla="*/ 2147483647 h 294"/>
                <a:gd name="T22" fmla="*/ 2147483647 w 264"/>
                <a:gd name="T23" fmla="*/ 2147483647 h 294"/>
                <a:gd name="T24" fmla="*/ 2147483647 w 264"/>
                <a:gd name="T25" fmla="*/ 2147483647 h 294"/>
                <a:gd name="T26" fmla="*/ 0 w 264"/>
                <a:gd name="T27" fmla="*/ 2147483647 h 294"/>
                <a:gd name="T28" fmla="*/ 0 w 264"/>
                <a:gd name="T29" fmla="*/ 2147483647 h 294"/>
                <a:gd name="T30" fmla="*/ 2147483647 w 264"/>
                <a:gd name="T31" fmla="*/ 2147483647 h 294"/>
                <a:gd name="T32" fmla="*/ 2147483647 w 264"/>
                <a:gd name="T33" fmla="*/ 2147483647 h 294"/>
                <a:gd name="T34" fmla="*/ 2147483647 w 264"/>
                <a:gd name="T35" fmla="*/ 2147483647 h 294"/>
                <a:gd name="T36" fmla="*/ 2147483647 w 264"/>
                <a:gd name="T37" fmla="*/ 2147483647 h 294"/>
                <a:gd name="T38" fmla="*/ 2147483647 w 264"/>
                <a:gd name="T39" fmla="*/ 2147483647 h 294"/>
                <a:gd name="T40" fmla="*/ 2147483647 w 264"/>
                <a:gd name="T41" fmla="*/ 2147483647 h 294"/>
                <a:gd name="T42" fmla="*/ 2147483647 w 264"/>
                <a:gd name="T43" fmla="*/ 2147483647 h 294"/>
                <a:gd name="T44" fmla="*/ 2147483647 w 264"/>
                <a:gd name="T45" fmla="*/ 2147483647 h 294"/>
                <a:gd name="T46" fmla="*/ 2147483647 w 264"/>
                <a:gd name="T47" fmla="*/ 2147483647 h 294"/>
                <a:gd name="T48" fmla="*/ 2147483647 w 264"/>
                <a:gd name="T49" fmla="*/ 2147483647 h 294"/>
                <a:gd name="T50" fmla="*/ 2147483647 w 264"/>
                <a:gd name="T51" fmla="*/ 2147483647 h 294"/>
                <a:gd name="T52" fmla="*/ 2147483647 w 264"/>
                <a:gd name="T53" fmla="*/ 2147483647 h 294"/>
                <a:gd name="T54" fmla="*/ 2147483647 w 264"/>
                <a:gd name="T55" fmla="*/ 2147483647 h 294"/>
                <a:gd name="T56" fmla="*/ 2147483647 w 264"/>
                <a:gd name="T57" fmla="*/ 2147483647 h 294"/>
                <a:gd name="T58" fmla="*/ 2147483647 w 264"/>
                <a:gd name="T59" fmla="*/ 2147483647 h 294"/>
                <a:gd name="T60" fmla="*/ 2147483647 w 264"/>
                <a:gd name="T61" fmla="*/ 2147483647 h 294"/>
                <a:gd name="T62" fmla="*/ 2147483647 w 264"/>
                <a:gd name="T63" fmla="*/ 2147483647 h 294"/>
                <a:gd name="T64" fmla="*/ 2147483647 w 264"/>
                <a:gd name="T65" fmla="*/ 2147483647 h 294"/>
                <a:gd name="T66" fmla="*/ 2147483647 w 264"/>
                <a:gd name="T67" fmla="*/ 2147483647 h 294"/>
                <a:gd name="T68" fmla="*/ 2147483647 w 264"/>
                <a:gd name="T69" fmla="*/ 2147483647 h 294"/>
                <a:gd name="T70" fmla="*/ 2147483647 w 264"/>
                <a:gd name="T71" fmla="*/ 2147483647 h 294"/>
                <a:gd name="T72" fmla="*/ 2147483647 w 264"/>
                <a:gd name="T73" fmla="*/ 2147483647 h 294"/>
                <a:gd name="T74" fmla="*/ 2147483647 w 264"/>
                <a:gd name="T75" fmla="*/ 2147483647 h 294"/>
                <a:gd name="T76" fmla="*/ 2147483647 w 264"/>
                <a:gd name="T77" fmla="*/ 2147483647 h 294"/>
                <a:gd name="T78" fmla="*/ 2147483647 w 264"/>
                <a:gd name="T79" fmla="*/ 2147483647 h 294"/>
                <a:gd name="T80" fmla="*/ 2147483647 w 264"/>
                <a:gd name="T81" fmla="*/ 2147483647 h 294"/>
                <a:gd name="T82" fmla="*/ 2147483647 w 264"/>
                <a:gd name="T83" fmla="*/ 2147483647 h 294"/>
                <a:gd name="T84" fmla="*/ 2147483647 w 264"/>
                <a:gd name="T85" fmla="*/ 2147483647 h 294"/>
                <a:gd name="T86" fmla="*/ 2147483647 w 264"/>
                <a:gd name="T87" fmla="*/ 2147483647 h 294"/>
                <a:gd name="T88" fmla="*/ 2147483647 w 264"/>
                <a:gd name="T89" fmla="*/ 2147483647 h 294"/>
                <a:gd name="T90" fmla="*/ 2147483647 w 264"/>
                <a:gd name="T91" fmla="*/ 2147483647 h 294"/>
                <a:gd name="T92" fmla="*/ 2147483647 w 264"/>
                <a:gd name="T93" fmla="*/ 2147483647 h 294"/>
                <a:gd name="T94" fmla="*/ 2147483647 w 264"/>
                <a:gd name="T95" fmla="*/ 2147483647 h 294"/>
                <a:gd name="T96" fmla="*/ 2147483647 w 264"/>
                <a:gd name="T97" fmla="*/ 2147483647 h 294"/>
                <a:gd name="T98" fmla="*/ 2147483647 w 264"/>
                <a:gd name="T99" fmla="*/ 2147483647 h 294"/>
                <a:gd name="T100" fmla="*/ 2147483647 w 264"/>
                <a:gd name="T101" fmla="*/ 0 h 294"/>
                <a:gd name="T102" fmla="*/ 2147483647 w 264"/>
                <a:gd name="T103" fmla="*/ 2147483647 h 2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4"/>
                <a:gd name="T157" fmla="*/ 0 h 294"/>
                <a:gd name="T158" fmla="*/ 264 w 264"/>
                <a:gd name="T159" fmla="*/ 294 h 2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4" h="294">
                  <a:moveTo>
                    <a:pt x="151" y="7"/>
                  </a:moveTo>
                  <a:lnTo>
                    <a:pt x="143" y="15"/>
                  </a:lnTo>
                  <a:lnTo>
                    <a:pt x="120" y="7"/>
                  </a:lnTo>
                  <a:lnTo>
                    <a:pt x="112" y="0"/>
                  </a:lnTo>
                  <a:lnTo>
                    <a:pt x="98" y="1"/>
                  </a:lnTo>
                  <a:lnTo>
                    <a:pt x="89" y="27"/>
                  </a:lnTo>
                  <a:lnTo>
                    <a:pt x="81" y="64"/>
                  </a:lnTo>
                  <a:lnTo>
                    <a:pt x="75" y="91"/>
                  </a:lnTo>
                  <a:lnTo>
                    <a:pt x="60" y="114"/>
                  </a:lnTo>
                  <a:lnTo>
                    <a:pt x="53" y="144"/>
                  </a:lnTo>
                  <a:lnTo>
                    <a:pt x="37" y="159"/>
                  </a:lnTo>
                  <a:lnTo>
                    <a:pt x="30" y="151"/>
                  </a:lnTo>
                  <a:lnTo>
                    <a:pt x="22" y="159"/>
                  </a:lnTo>
                  <a:lnTo>
                    <a:pt x="0" y="159"/>
                  </a:lnTo>
                  <a:lnTo>
                    <a:pt x="0" y="181"/>
                  </a:lnTo>
                  <a:lnTo>
                    <a:pt x="24" y="174"/>
                  </a:lnTo>
                  <a:lnTo>
                    <a:pt x="61" y="174"/>
                  </a:lnTo>
                  <a:lnTo>
                    <a:pt x="69" y="199"/>
                  </a:lnTo>
                  <a:lnTo>
                    <a:pt x="76" y="211"/>
                  </a:lnTo>
                  <a:lnTo>
                    <a:pt x="98" y="211"/>
                  </a:lnTo>
                  <a:lnTo>
                    <a:pt x="99" y="188"/>
                  </a:lnTo>
                  <a:lnTo>
                    <a:pt x="121" y="189"/>
                  </a:lnTo>
                  <a:lnTo>
                    <a:pt x="136" y="197"/>
                  </a:lnTo>
                  <a:lnTo>
                    <a:pt x="136" y="235"/>
                  </a:lnTo>
                  <a:lnTo>
                    <a:pt x="143" y="250"/>
                  </a:lnTo>
                  <a:lnTo>
                    <a:pt x="137" y="257"/>
                  </a:lnTo>
                  <a:lnTo>
                    <a:pt x="166" y="250"/>
                  </a:lnTo>
                  <a:lnTo>
                    <a:pt x="197" y="264"/>
                  </a:lnTo>
                  <a:lnTo>
                    <a:pt x="204" y="265"/>
                  </a:lnTo>
                  <a:lnTo>
                    <a:pt x="228" y="282"/>
                  </a:lnTo>
                  <a:lnTo>
                    <a:pt x="241" y="294"/>
                  </a:lnTo>
                  <a:lnTo>
                    <a:pt x="241" y="271"/>
                  </a:lnTo>
                  <a:lnTo>
                    <a:pt x="233" y="271"/>
                  </a:lnTo>
                  <a:lnTo>
                    <a:pt x="226" y="264"/>
                  </a:lnTo>
                  <a:lnTo>
                    <a:pt x="234" y="224"/>
                  </a:lnTo>
                  <a:lnTo>
                    <a:pt x="234" y="219"/>
                  </a:lnTo>
                  <a:lnTo>
                    <a:pt x="249" y="211"/>
                  </a:lnTo>
                  <a:lnTo>
                    <a:pt x="257" y="211"/>
                  </a:lnTo>
                  <a:lnTo>
                    <a:pt x="241" y="180"/>
                  </a:lnTo>
                  <a:lnTo>
                    <a:pt x="241" y="135"/>
                  </a:lnTo>
                  <a:lnTo>
                    <a:pt x="234" y="128"/>
                  </a:lnTo>
                  <a:lnTo>
                    <a:pt x="234" y="112"/>
                  </a:lnTo>
                  <a:lnTo>
                    <a:pt x="242" y="95"/>
                  </a:lnTo>
                  <a:lnTo>
                    <a:pt x="249" y="73"/>
                  </a:lnTo>
                  <a:lnTo>
                    <a:pt x="257" y="59"/>
                  </a:lnTo>
                  <a:lnTo>
                    <a:pt x="264" y="52"/>
                  </a:lnTo>
                  <a:lnTo>
                    <a:pt x="257" y="36"/>
                  </a:lnTo>
                  <a:lnTo>
                    <a:pt x="255" y="22"/>
                  </a:lnTo>
                  <a:lnTo>
                    <a:pt x="240" y="7"/>
                  </a:lnTo>
                  <a:lnTo>
                    <a:pt x="226" y="7"/>
                  </a:lnTo>
                  <a:lnTo>
                    <a:pt x="217" y="0"/>
                  </a:lnTo>
                  <a:lnTo>
                    <a:pt x="151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756"/>
            <p:cNvSpPr>
              <a:spLocks/>
            </p:cNvSpPr>
            <p:nvPr/>
          </p:nvSpPr>
          <p:spPr bwMode="auto">
            <a:xfrm>
              <a:off x="4461446" y="3692559"/>
              <a:ext cx="373063" cy="433388"/>
            </a:xfrm>
            <a:custGeom>
              <a:avLst/>
              <a:gdLst>
                <a:gd name="T0" fmla="*/ 2147483647 w 264"/>
                <a:gd name="T1" fmla="*/ 2147483647 h 294"/>
                <a:gd name="T2" fmla="*/ 2147483647 w 264"/>
                <a:gd name="T3" fmla="*/ 2147483647 h 294"/>
                <a:gd name="T4" fmla="*/ 2147483647 w 264"/>
                <a:gd name="T5" fmla="*/ 2147483647 h 294"/>
                <a:gd name="T6" fmla="*/ 2147483647 w 264"/>
                <a:gd name="T7" fmla="*/ 0 h 294"/>
                <a:gd name="T8" fmla="*/ 2147483647 w 264"/>
                <a:gd name="T9" fmla="*/ 2147483647 h 294"/>
                <a:gd name="T10" fmla="*/ 2147483647 w 264"/>
                <a:gd name="T11" fmla="*/ 2147483647 h 294"/>
                <a:gd name="T12" fmla="*/ 2147483647 w 264"/>
                <a:gd name="T13" fmla="*/ 2147483647 h 294"/>
                <a:gd name="T14" fmla="*/ 2147483647 w 264"/>
                <a:gd name="T15" fmla="*/ 2147483647 h 294"/>
                <a:gd name="T16" fmla="*/ 2147483647 w 264"/>
                <a:gd name="T17" fmla="*/ 2147483647 h 294"/>
                <a:gd name="T18" fmla="*/ 2147483647 w 264"/>
                <a:gd name="T19" fmla="*/ 2147483647 h 294"/>
                <a:gd name="T20" fmla="*/ 2147483647 w 264"/>
                <a:gd name="T21" fmla="*/ 2147483647 h 294"/>
                <a:gd name="T22" fmla="*/ 2147483647 w 264"/>
                <a:gd name="T23" fmla="*/ 2147483647 h 294"/>
                <a:gd name="T24" fmla="*/ 2147483647 w 264"/>
                <a:gd name="T25" fmla="*/ 2147483647 h 294"/>
                <a:gd name="T26" fmla="*/ 0 w 264"/>
                <a:gd name="T27" fmla="*/ 2147483647 h 294"/>
                <a:gd name="T28" fmla="*/ 0 w 264"/>
                <a:gd name="T29" fmla="*/ 2147483647 h 294"/>
                <a:gd name="T30" fmla="*/ 2147483647 w 264"/>
                <a:gd name="T31" fmla="*/ 2147483647 h 294"/>
                <a:gd name="T32" fmla="*/ 2147483647 w 264"/>
                <a:gd name="T33" fmla="*/ 2147483647 h 294"/>
                <a:gd name="T34" fmla="*/ 2147483647 w 264"/>
                <a:gd name="T35" fmla="*/ 2147483647 h 294"/>
                <a:gd name="T36" fmla="*/ 2147483647 w 264"/>
                <a:gd name="T37" fmla="*/ 2147483647 h 294"/>
                <a:gd name="T38" fmla="*/ 2147483647 w 264"/>
                <a:gd name="T39" fmla="*/ 2147483647 h 294"/>
                <a:gd name="T40" fmla="*/ 2147483647 w 264"/>
                <a:gd name="T41" fmla="*/ 2147483647 h 294"/>
                <a:gd name="T42" fmla="*/ 2147483647 w 264"/>
                <a:gd name="T43" fmla="*/ 2147483647 h 294"/>
                <a:gd name="T44" fmla="*/ 2147483647 w 264"/>
                <a:gd name="T45" fmla="*/ 2147483647 h 294"/>
                <a:gd name="T46" fmla="*/ 2147483647 w 264"/>
                <a:gd name="T47" fmla="*/ 2147483647 h 294"/>
                <a:gd name="T48" fmla="*/ 2147483647 w 264"/>
                <a:gd name="T49" fmla="*/ 2147483647 h 294"/>
                <a:gd name="T50" fmla="*/ 2147483647 w 264"/>
                <a:gd name="T51" fmla="*/ 2147483647 h 294"/>
                <a:gd name="T52" fmla="*/ 2147483647 w 264"/>
                <a:gd name="T53" fmla="*/ 2147483647 h 294"/>
                <a:gd name="T54" fmla="*/ 2147483647 w 264"/>
                <a:gd name="T55" fmla="*/ 2147483647 h 294"/>
                <a:gd name="T56" fmla="*/ 2147483647 w 264"/>
                <a:gd name="T57" fmla="*/ 2147483647 h 294"/>
                <a:gd name="T58" fmla="*/ 2147483647 w 264"/>
                <a:gd name="T59" fmla="*/ 2147483647 h 294"/>
                <a:gd name="T60" fmla="*/ 2147483647 w 264"/>
                <a:gd name="T61" fmla="*/ 2147483647 h 294"/>
                <a:gd name="T62" fmla="*/ 2147483647 w 264"/>
                <a:gd name="T63" fmla="*/ 2147483647 h 294"/>
                <a:gd name="T64" fmla="*/ 2147483647 w 264"/>
                <a:gd name="T65" fmla="*/ 2147483647 h 294"/>
                <a:gd name="T66" fmla="*/ 2147483647 w 264"/>
                <a:gd name="T67" fmla="*/ 2147483647 h 294"/>
                <a:gd name="T68" fmla="*/ 2147483647 w 264"/>
                <a:gd name="T69" fmla="*/ 2147483647 h 294"/>
                <a:gd name="T70" fmla="*/ 2147483647 w 264"/>
                <a:gd name="T71" fmla="*/ 2147483647 h 294"/>
                <a:gd name="T72" fmla="*/ 2147483647 w 264"/>
                <a:gd name="T73" fmla="*/ 2147483647 h 294"/>
                <a:gd name="T74" fmla="*/ 2147483647 w 264"/>
                <a:gd name="T75" fmla="*/ 2147483647 h 294"/>
                <a:gd name="T76" fmla="*/ 2147483647 w 264"/>
                <a:gd name="T77" fmla="*/ 2147483647 h 294"/>
                <a:gd name="T78" fmla="*/ 2147483647 w 264"/>
                <a:gd name="T79" fmla="*/ 2147483647 h 294"/>
                <a:gd name="T80" fmla="*/ 2147483647 w 264"/>
                <a:gd name="T81" fmla="*/ 2147483647 h 294"/>
                <a:gd name="T82" fmla="*/ 2147483647 w 264"/>
                <a:gd name="T83" fmla="*/ 2147483647 h 294"/>
                <a:gd name="T84" fmla="*/ 2147483647 w 264"/>
                <a:gd name="T85" fmla="*/ 2147483647 h 294"/>
                <a:gd name="T86" fmla="*/ 2147483647 w 264"/>
                <a:gd name="T87" fmla="*/ 2147483647 h 294"/>
                <a:gd name="T88" fmla="*/ 2147483647 w 264"/>
                <a:gd name="T89" fmla="*/ 2147483647 h 294"/>
                <a:gd name="T90" fmla="*/ 2147483647 w 264"/>
                <a:gd name="T91" fmla="*/ 2147483647 h 294"/>
                <a:gd name="T92" fmla="*/ 2147483647 w 264"/>
                <a:gd name="T93" fmla="*/ 2147483647 h 294"/>
                <a:gd name="T94" fmla="*/ 2147483647 w 264"/>
                <a:gd name="T95" fmla="*/ 2147483647 h 294"/>
                <a:gd name="T96" fmla="*/ 2147483647 w 264"/>
                <a:gd name="T97" fmla="*/ 2147483647 h 294"/>
                <a:gd name="T98" fmla="*/ 2147483647 w 264"/>
                <a:gd name="T99" fmla="*/ 2147483647 h 294"/>
                <a:gd name="T100" fmla="*/ 2147483647 w 264"/>
                <a:gd name="T101" fmla="*/ 0 h 294"/>
                <a:gd name="T102" fmla="*/ 2147483647 w 264"/>
                <a:gd name="T103" fmla="*/ 2147483647 h 2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4"/>
                <a:gd name="T157" fmla="*/ 0 h 294"/>
                <a:gd name="T158" fmla="*/ 264 w 264"/>
                <a:gd name="T159" fmla="*/ 294 h 2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4" h="294">
                  <a:moveTo>
                    <a:pt x="151" y="7"/>
                  </a:moveTo>
                  <a:lnTo>
                    <a:pt x="143" y="15"/>
                  </a:lnTo>
                  <a:lnTo>
                    <a:pt x="120" y="7"/>
                  </a:lnTo>
                  <a:lnTo>
                    <a:pt x="112" y="0"/>
                  </a:lnTo>
                  <a:lnTo>
                    <a:pt x="98" y="1"/>
                  </a:lnTo>
                  <a:lnTo>
                    <a:pt x="89" y="27"/>
                  </a:lnTo>
                  <a:lnTo>
                    <a:pt x="81" y="64"/>
                  </a:lnTo>
                  <a:lnTo>
                    <a:pt x="75" y="91"/>
                  </a:lnTo>
                  <a:lnTo>
                    <a:pt x="60" y="114"/>
                  </a:lnTo>
                  <a:lnTo>
                    <a:pt x="53" y="144"/>
                  </a:lnTo>
                  <a:lnTo>
                    <a:pt x="37" y="159"/>
                  </a:lnTo>
                  <a:lnTo>
                    <a:pt x="30" y="151"/>
                  </a:lnTo>
                  <a:lnTo>
                    <a:pt x="22" y="159"/>
                  </a:lnTo>
                  <a:lnTo>
                    <a:pt x="0" y="159"/>
                  </a:lnTo>
                  <a:lnTo>
                    <a:pt x="0" y="181"/>
                  </a:lnTo>
                  <a:lnTo>
                    <a:pt x="24" y="174"/>
                  </a:lnTo>
                  <a:lnTo>
                    <a:pt x="61" y="174"/>
                  </a:lnTo>
                  <a:lnTo>
                    <a:pt x="69" y="199"/>
                  </a:lnTo>
                  <a:lnTo>
                    <a:pt x="76" y="211"/>
                  </a:lnTo>
                  <a:lnTo>
                    <a:pt x="98" y="211"/>
                  </a:lnTo>
                  <a:lnTo>
                    <a:pt x="99" y="188"/>
                  </a:lnTo>
                  <a:lnTo>
                    <a:pt x="121" y="189"/>
                  </a:lnTo>
                  <a:lnTo>
                    <a:pt x="136" y="197"/>
                  </a:lnTo>
                  <a:lnTo>
                    <a:pt x="136" y="235"/>
                  </a:lnTo>
                  <a:lnTo>
                    <a:pt x="143" y="250"/>
                  </a:lnTo>
                  <a:lnTo>
                    <a:pt x="137" y="257"/>
                  </a:lnTo>
                  <a:lnTo>
                    <a:pt x="166" y="250"/>
                  </a:lnTo>
                  <a:lnTo>
                    <a:pt x="197" y="264"/>
                  </a:lnTo>
                  <a:lnTo>
                    <a:pt x="204" y="265"/>
                  </a:lnTo>
                  <a:lnTo>
                    <a:pt x="228" y="282"/>
                  </a:lnTo>
                  <a:lnTo>
                    <a:pt x="241" y="294"/>
                  </a:lnTo>
                  <a:lnTo>
                    <a:pt x="241" y="271"/>
                  </a:lnTo>
                  <a:lnTo>
                    <a:pt x="233" y="271"/>
                  </a:lnTo>
                  <a:lnTo>
                    <a:pt x="226" y="264"/>
                  </a:lnTo>
                  <a:lnTo>
                    <a:pt x="234" y="224"/>
                  </a:lnTo>
                  <a:lnTo>
                    <a:pt x="234" y="219"/>
                  </a:lnTo>
                  <a:lnTo>
                    <a:pt x="249" y="211"/>
                  </a:lnTo>
                  <a:lnTo>
                    <a:pt x="257" y="211"/>
                  </a:lnTo>
                  <a:lnTo>
                    <a:pt x="241" y="180"/>
                  </a:lnTo>
                  <a:lnTo>
                    <a:pt x="241" y="135"/>
                  </a:lnTo>
                  <a:lnTo>
                    <a:pt x="234" y="128"/>
                  </a:lnTo>
                  <a:lnTo>
                    <a:pt x="234" y="112"/>
                  </a:lnTo>
                  <a:lnTo>
                    <a:pt x="242" y="95"/>
                  </a:lnTo>
                  <a:lnTo>
                    <a:pt x="249" y="73"/>
                  </a:lnTo>
                  <a:lnTo>
                    <a:pt x="257" y="59"/>
                  </a:lnTo>
                  <a:lnTo>
                    <a:pt x="264" y="52"/>
                  </a:lnTo>
                  <a:lnTo>
                    <a:pt x="257" y="36"/>
                  </a:lnTo>
                  <a:lnTo>
                    <a:pt x="255" y="22"/>
                  </a:lnTo>
                  <a:lnTo>
                    <a:pt x="240" y="7"/>
                  </a:lnTo>
                  <a:lnTo>
                    <a:pt x="226" y="7"/>
                  </a:lnTo>
                  <a:lnTo>
                    <a:pt x="217" y="0"/>
                  </a:lnTo>
                  <a:lnTo>
                    <a:pt x="151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757"/>
            <p:cNvSpPr>
              <a:spLocks/>
            </p:cNvSpPr>
            <p:nvPr/>
          </p:nvSpPr>
          <p:spPr bwMode="auto">
            <a:xfrm>
              <a:off x="4399534" y="3503647"/>
              <a:ext cx="136525" cy="279400"/>
            </a:xfrm>
            <a:custGeom>
              <a:avLst/>
              <a:gdLst>
                <a:gd name="T0" fmla="*/ 2147483647 w 98"/>
                <a:gd name="T1" fmla="*/ 0 h 189"/>
                <a:gd name="T2" fmla="*/ 2147483647 w 98"/>
                <a:gd name="T3" fmla="*/ 2147483647 h 189"/>
                <a:gd name="T4" fmla="*/ 2147483647 w 98"/>
                <a:gd name="T5" fmla="*/ 2147483647 h 189"/>
                <a:gd name="T6" fmla="*/ 2147483647 w 98"/>
                <a:gd name="T7" fmla="*/ 2147483647 h 189"/>
                <a:gd name="T8" fmla="*/ 2147483647 w 98"/>
                <a:gd name="T9" fmla="*/ 2147483647 h 189"/>
                <a:gd name="T10" fmla="*/ 2147483647 w 98"/>
                <a:gd name="T11" fmla="*/ 2147483647 h 189"/>
                <a:gd name="T12" fmla="*/ 2147483647 w 98"/>
                <a:gd name="T13" fmla="*/ 2147483647 h 189"/>
                <a:gd name="T14" fmla="*/ 2147483647 w 98"/>
                <a:gd name="T15" fmla="*/ 2147483647 h 189"/>
                <a:gd name="T16" fmla="*/ 2147483647 w 98"/>
                <a:gd name="T17" fmla="*/ 2147483647 h 189"/>
                <a:gd name="T18" fmla="*/ 0 w 98"/>
                <a:gd name="T19" fmla="*/ 2147483647 h 189"/>
                <a:gd name="T20" fmla="*/ 0 w 98"/>
                <a:gd name="T21" fmla="*/ 2147483647 h 189"/>
                <a:gd name="T22" fmla="*/ 2147483647 w 98"/>
                <a:gd name="T23" fmla="*/ 2147483647 h 189"/>
                <a:gd name="T24" fmla="*/ 2147483647 w 98"/>
                <a:gd name="T25" fmla="*/ 2147483647 h 189"/>
                <a:gd name="T26" fmla="*/ 2147483647 w 98"/>
                <a:gd name="T27" fmla="*/ 2147483647 h 189"/>
                <a:gd name="T28" fmla="*/ 2147483647 w 98"/>
                <a:gd name="T29" fmla="*/ 2147483647 h 189"/>
                <a:gd name="T30" fmla="*/ 2147483647 w 98"/>
                <a:gd name="T31" fmla="*/ 2147483647 h 189"/>
                <a:gd name="T32" fmla="*/ 2147483647 w 98"/>
                <a:gd name="T33" fmla="*/ 2147483647 h 189"/>
                <a:gd name="T34" fmla="*/ 2147483647 w 98"/>
                <a:gd name="T35" fmla="*/ 2147483647 h 189"/>
                <a:gd name="T36" fmla="*/ 2147483647 w 98"/>
                <a:gd name="T37" fmla="*/ 2147483647 h 189"/>
                <a:gd name="T38" fmla="*/ 2147483647 w 98"/>
                <a:gd name="T39" fmla="*/ 2147483647 h 189"/>
                <a:gd name="T40" fmla="*/ 2147483647 w 98"/>
                <a:gd name="T41" fmla="*/ 2147483647 h 189"/>
                <a:gd name="T42" fmla="*/ 2147483647 w 98"/>
                <a:gd name="T43" fmla="*/ 2147483647 h 189"/>
                <a:gd name="T44" fmla="*/ 2147483647 w 98"/>
                <a:gd name="T45" fmla="*/ 2147483647 h 189"/>
                <a:gd name="T46" fmla="*/ 2147483647 w 98"/>
                <a:gd name="T47" fmla="*/ 2147483647 h 189"/>
                <a:gd name="T48" fmla="*/ 2147483647 w 98"/>
                <a:gd name="T49" fmla="*/ 2147483647 h 189"/>
                <a:gd name="T50" fmla="*/ 2147483647 w 98"/>
                <a:gd name="T51" fmla="*/ 2147483647 h 189"/>
                <a:gd name="T52" fmla="*/ 2147483647 w 98"/>
                <a:gd name="T53" fmla="*/ 0 h 1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8"/>
                <a:gd name="T82" fmla="*/ 0 h 189"/>
                <a:gd name="T83" fmla="*/ 98 w 98"/>
                <a:gd name="T84" fmla="*/ 189 h 18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8" h="189">
                  <a:moveTo>
                    <a:pt x="75" y="0"/>
                  </a:moveTo>
                  <a:lnTo>
                    <a:pt x="75" y="31"/>
                  </a:lnTo>
                  <a:lnTo>
                    <a:pt x="67" y="38"/>
                  </a:lnTo>
                  <a:lnTo>
                    <a:pt x="51" y="69"/>
                  </a:lnTo>
                  <a:lnTo>
                    <a:pt x="45" y="76"/>
                  </a:lnTo>
                  <a:lnTo>
                    <a:pt x="37" y="106"/>
                  </a:lnTo>
                  <a:lnTo>
                    <a:pt x="30" y="113"/>
                  </a:lnTo>
                  <a:lnTo>
                    <a:pt x="22" y="106"/>
                  </a:lnTo>
                  <a:lnTo>
                    <a:pt x="15" y="106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7" y="144"/>
                  </a:lnTo>
                  <a:lnTo>
                    <a:pt x="15" y="159"/>
                  </a:lnTo>
                  <a:lnTo>
                    <a:pt x="16" y="182"/>
                  </a:lnTo>
                  <a:lnTo>
                    <a:pt x="69" y="182"/>
                  </a:lnTo>
                  <a:lnTo>
                    <a:pt x="98" y="189"/>
                  </a:lnTo>
                  <a:lnTo>
                    <a:pt x="98" y="158"/>
                  </a:lnTo>
                  <a:lnTo>
                    <a:pt x="82" y="136"/>
                  </a:lnTo>
                  <a:lnTo>
                    <a:pt x="83" y="120"/>
                  </a:lnTo>
                  <a:lnTo>
                    <a:pt x="90" y="98"/>
                  </a:lnTo>
                  <a:lnTo>
                    <a:pt x="82" y="68"/>
                  </a:lnTo>
                  <a:lnTo>
                    <a:pt x="75" y="60"/>
                  </a:lnTo>
                  <a:lnTo>
                    <a:pt x="76" y="53"/>
                  </a:lnTo>
                  <a:lnTo>
                    <a:pt x="90" y="53"/>
                  </a:lnTo>
                  <a:lnTo>
                    <a:pt x="82" y="37"/>
                  </a:lnTo>
                  <a:lnTo>
                    <a:pt x="82" y="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758"/>
            <p:cNvSpPr>
              <a:spLocks/>
            </p:cNvSpPr>
            <p:nvPr/>
          </p:nvSpPr>
          <p:spPr bwMode="auto">
            <a:xfrm>
              <a:off x="4399534" y="3503647"/>
              <a:ext cx="136525" cy="279400"/>
            </a:xfrm>
            <a:custGeom>
              <a:avLst/>
              <a:gdLst>
                <a:gd name="T0" fmla="*/ 2147483647 w 98"/>
                <a:gd name="T1" fmla="*/ 0 h 189"/>
                <a:gd name="T2" fmla="*/ 2147483647 w 98"/>
                <a:gd name="T3" fmla="*/ 2147483647 h 189"/>
                <a:gd name="T4" fmla="*/ 2147483647 w 98"/>
                <a:gd name="T5" fmla="*/ 2147483647 h 189"/>
                <a:gd name="T6" fmla="*/ 2147483647 w 98"/>
                <a:gd name="T7" fmla="*/ 2147483647 h 189"/>
                <a:gd name="T8" fmla="*/ 2147483647 w 98"/>
                <a:gd name="T9" fmla="*/ 2147483647 h 189"/>
                <a:gd name="T10" fmla="*/ 2147483647 w 98"/>
                <a:gd name="T11" fmla="*/ 2147483647 h 189"/>
                <a:gd name="T12" fmla="*/ 2147483647 w 98"/>
                <a:gd name="T13" fmla="*/ 2147483647 h 189"/>
                <a:gd name="T14" fmla="*/ 2147483647 w 98"/>
                <a:gd name="T15" fmla="*/ 2147483647 h 189"/>
                <a:gd name="T16" fmla="*/ 2147483647 w 98"/>
                <a:gd name="T17" fmla="*/ 2147483647 h 189"/>
                <a:gd name="T18" fmla="*/ 0 w 98"/>
                <a:gd name="T19" fmla="*/ 2147483647 h 189"/>
                <a:gd name="T20" fmla="*/ 0 w 98"/>
                <a:gd name="T21" fmla="*/ 2147483647 h 189"/>
                <a:gd name="T22" fmla="*/ 2147483647 w 98"/>
                <a:gd name="T23" fmla="*/ 2147483647 h 189"/>
                <a:gd name="T24" fmla="*/ 2147483647 w 98"/>
                <a:gd name="T25" fmla="*/ 2147483647 h 189"/>
                <a:gd name="T26" fmla="*/ 2147483647 w 98"/>
                <a:gd name="T27" fmla="*/ 2147483647 h 189"/>
                <a:gd name="T28" fmla="*/ 2147483647 w 98"/>
                <a:gd name="T29" fmla="*/ 2147483647 h 189"/>
                <a:gd name="T30" fmla="*/ 2147483647 w 98"/>
                <a:gd name="T31" fmla="*/ 2147483647 h 189"/>
                <a:gd name="T32" fmla="*/ 2147483647 w 98"/>
                <a:gd name="T33" fmla="*/ 2147483647 h 189"/>
                <a:gd name="T34" fmla="*/ 2147483647 w 98"/>
                <a:gd name="T35" fmla="*/ 2147483647 h 189"/>
                <a:gd name="T36" fmla="*/ 2147483647 w 98"/>
                <a:gd name="T37" fmla="*/ 2147483647 h 189"/>
                <a:gd name="T38" fmla="*/ 2147483647 w 98"/>
                <a:gd name="T39" fmla="*/ 2147483647 h 189"/>
                <a:gd name="T40" fmla="*/ 2147483647 w 98"/>
                <a:gd name="T41" fmla="*/ 2147483647 h 189"/>
                <a:gd name="T42" fmla="*/ 2147483647 w 98"/>
                <a:gd name="T43" fmla="*/ 2147483647 h 189"/>
                <a:gd name="T44" fmla="*/ 2147483647 w 98"/>
                <a:gd name="T45" fmla="*/ 2147483647 h 189"/>
                <a:gd name="T46" fmla="*/ 2147483647 w 98"/>
                <a:gd name="T47" fmla="*/ 2147483647 h 189"/>
                <a:gd name="T48" fmla="*/ 2147483647 w 98"/>
                <a:gd name="T49" fmla="*/ 2147483647 h 189"/>
                <a:gd name="T50" fmla="*/ 2147483647 w 98"/>
                <a:gd name="T51" fmla="*/ 2147483647 h 189"/>
                <a:gd name="T52" fmla="*/ 2147483647 w 98"/>
                <a:gd name="T53" fmla="*/ 0 h 1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8"/>
                <a:gd name="T82" fmla="*/ 0 h 189"/>
                <a:gd name="T83" fmla="*/ 98 w 98"/>
                <a:gd name="T84" fmla="*/ 189 h 18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8" h="189">
                  <a:moveTo>
                    <a:pt x="75" y="0"/>
                  </a:moveTo>
                  <a:lnTo>
                    <a:pt x="75" y="31"/>
                  </a:lnTo>
                  <a:lnTo>
                    <a:pt x="67" y="38"/>
                  </a:lnTo>
                  <a:lnTo>
                    <a:pt x="51" y="69"/>
                  </a:lnTo>
                  <a:lnTo>
                    <a:pt x="45" y="76"/>
                  </a:lnTo>
                  <a:lnTo>
                    <a:pt x="37" y="106"/>
                  </a:lnTo>
                  <a:lnTo>
                    <a:pt x="30" y="113"/>
                  </a:lnTo>
                  <a:lnTo>
                    <a:pt x="22" y="106"/>
                  </a:lnTo>
                  <a:lnTo>
                    <a:pt x="15" y="106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7" y="144"/>
                  </a:lnTo>
                  <a:lnTo>
                    <a:pt x="15" y="159"/>
                  </a:lnTo>
                  <a:lnTo>
                    <a:pt x="16" y="182"/>
                  </a:lnTo>
                  <a:lnTo>
                    <a:pt x="69" y="182"/>
                  </a:lnTo>
                  <a:lnTo>
                    <a:pt x="98" y="189"/>
                  </a:lnTo>
                  <a:lnTo>
                    <a:pt x="98" y="158"/>
                  </a:lnTo>
                  <a:lnTo>
                    <a:pt x="82" y="136"/>
                  </a:lnTo>
                  <a:lnTo>
                    <a:pt x="83" y="120"/>
                  </a:lnTo>
                  <a:lnTo>
                    <a:pt x="90" y="98"/>
                  </a:lnTo>
                  <a:lnTo>
                    <a:pt x="82" y="68"/>
                  </a:lnTo>
                  <a:lnTo>
                    <a:pt x="75" y="60"/>
                  </a:lnTo>
                  <a:lnTo>
                    <a:pt x="76" y="53"/>
                  </a:lnTo>
                  <a:lnTo>
                    <a:pt x="90" y="53"/>
                  </a:lnTo>
                  <a:lnTo>
                    <a:pt x="82" y="37"/>
                  </a:lnTo>
                  <a:lnTo>
                    <a:pt x="82" y="15"/>
                  </a:lnTo>
                  <a:lnTo>
                    <a:pt x="7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759"/>
            <p:cNvSpPr>
              <a:spLocks/>
            </p:cNvSpPr>
            <p:nvPr/>
          </p:nvSpPr>
          <p:spPr bwMode="auto">
            <a:xfrm>
              <a:off x="4493196" y="3282984"/>
              <a:ext cx="190500" cy="366713"/>
            </a:xfrm>
            <a:custGeom>
              <a:avLst/>
              <a:gdLst>
                <a:gd name="T0" fmla="*/ 2147483647 w 135"/>
                <a:gd name="T1" fmla="*/ 2147483647 h 250"/>
                <a:gd name="T2" fmla="*/ 2147483647 w 135"/>
                <a:gd name="T3" fmla="*/ 2147483647 h 250"/>
                <a:gd name="T4" fmla="*/ 2147483647 w 135"/>
                <a:gd name="T5" fmla="*/ 2147483647 h 250"/>
                <a:gd name="T6" fmla="*/ 2147483647 w 135"/>
                <a:gd name="T7" fmla="*/ 2147483647 h 250"/>
                <a:gd name="T8" fmla="*/ 0 w 135"/>
                <a:gd name="T9" fmla="*/ 2147483647 h 250"/>
                <a:gd name="T10" fmla="*/ 0 w 135"/>
                <a:gd name="T11" fmla="*/ 2147483647 h 250"/>
                <a:gd name="T12" fmla="*/ 2147483647 w 135"/>
                <a:gd name="T13" fmla="*/ 2147483647 h 250"/>
                <a:gd name="T14" fmla="*/ 2147483647 w 135"/>
                <a:gd name="T15" fmla="*/ 2147483647 h 250"/>
                <a:gd name="T16" fmla="*/ 2147483647 w 135"/>
                <a:gd name="T17" fmla="*/ 2147483647 h 250"/>
                <a:gd name="T18" fmla="*/ 2147483647 w 135"/>
                <a:gd name="T19" fmla="*/ 2147483647 h 250"/>
                <a:gd name="T20" fmla="*/ 2147483647 w 135"/>
                <a:gd name="T21" fmla="*/ 2147483647 h 250"/>
                <a:gd name="T22" fmla="*/ 2147483647 w 135"/>
                <a:gd name="T23" fmla="*/ 2147483647 h 250"/>
                <a:gd name="T24" fmla="*/ 2147483647 w 135"/>
                <a:gd name="T25" fmla="*/ 2147483647 h 250"/>
                <a:gd name="T26" fmla="*/ 2147483647 w 135"/>
                <a:gd name="T27" fmla="*/ 2147483647 h 250"/>
                <a:gd name="T28" fmla="*/ 2147483647 w 135"/>
                <a:gd name="T29" fmla="*/ 2147483647 h 250"/>
                <a:gd name="T30" fmla="*/ 2147483647 w 135"/>
                <a:gd name="T31" fmla="*/ 2147483647 h 250"/>
                <a:gd name="T32" fmla="*/ 2147483647 w 135"/>
                <a:gd name="T33" fmla="*/ 2147483647 h 250"/>
                <a:gd name="T34" fmla="*/ 2147483647 w 135"/>
                <a:gd name="T35" fmla="*/ 2147483647 h 250"/>
                <a:gd name="T36" fmla="*/ 2147483647 w 135"/>
                <a:gd name="T37" fmla="*/ 2147483647 h 250"/>
                <a:gd name="T38" fmla="*/ 2147483647 w 135"/>
                <a:gd name="T39" fmla="*/ 2147483647 h 250"/>
                <a:gd name="T40" fmla="*/ 2147483647 w 135"/>
                <a:gd name="T41" fmla="*/ 2147483647 h 250"/>
                <a:gd name="T42" fmla="*/ 2147483647 w 135"/>
                <a:gd name="T43" fmla="*/ 2147483647 h 250"/>
                <a:gd name="T44" fmla="*/ 2147483647 w 135"/>
                <a:gd name="T45" fmla="*/ 2147483647 h 250"/>
                <a:gd name="T46" fmla="*/ 2147483647 w 135"/>
                <a:gd name="T47" fmla="*/ 0 h 250"/>
                <a:gd name="T48" fmla="*/ 2147483647 w 135"/>
                <a:gd name="T49" fmla="*/ 2147483647 h 250"/>
                <a:gd name="T50" fmla="*/ 2147483647 w 135"/>
                <a:gd name="T51" fmla="*/ 2147483647 h 2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250"/>
                <a:gd name="T80" fmla="*/ 135 w 135"/>
                <a:gd name="T81" fmla="*/ 250 h 2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250">
                  <a:moveTo>
                    <a:pt x="14" y="23"/>
                  </a:moveTo>
                  <a:lnTo>
                    <a:pt x="22" y="38"/>
                  </a:lnTo>
                  <a:lnTo>
                    <a:pt x="30" y="39"/>
                  </a:lnTo>
                  <a:lnTo>
                    <a:pt x="21" y="92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8" y="153"/>
                  </a:lnTo>
                  <a:lnTo>
                    <a:pt x="14" y="167"/>
                  </a:lnTo>
                  <a:lnTo>
                    <a:pt x="15" y="191"/>
                  </a:lnTo>
                  <a:lnTo>
                    <a:pt x="21" y="204"/>
                  </a:lnTo>
                  <a:lnTo>
                    <a:pt x="7" y="205"/>
                  </a:lnTo>
                  <a:lnTo>
                    <a:pt x="7" y="212"/>
                  </a:lnTo>
                  <a:lnTo>
                    <a:pt x="15" y="220"/>
                  </a:lnTo>
                  <a:lnTo>
                    <a:pt x="22" y="250"/>
                  </a:lnTo>
                  <a:lnTo>
                    <a:pt x="60" y="242"/>
                  </a:lnTo>
                  <a:lnTo>
                    <a:pt x="68" y="226"/>
                  </a:lnTo>
                  <a:lnTo>
                    <a:pt x="68" y="219"/>
                  </a:lnTo>
                  <a:lnTo>
                    <a:pt x="98" y="211"/>
                  </a:lnTo>
                  <a:lnTo>
                    <a:pt x="128" y="181"/>
                  </a:lnTo>
                  <a:lnTo>
                    <a:pt x="113" y="150"/>
                  </a:lnTo>
                  <a:lnTo>
                    <a:pt x="128" y="113"/>
                  </a:lnTo>
                  <a:lnTo>
                    <a:pt x="135" y="113"/>
                  </a:lnTo>
                  <a:lnTo>
                    <a:pt x="135" y="53"/>
                  </a:lnTo>
                  <a:lnTo>
                    <a:pt x="37" y="0"/>
                  </a:lnTo>
                  <a:lnTo>
                    <a:pt x="14" y="1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760"/>
            <p:cNvSpPr>
              <a:spLocks/>
            </p:cNvSpPr>
            <p:nvPr/>
          </p:nvSpPr>
          <p:spPr bwMode="auto">
            <a:xfrm>
              <a:off x="4493196" y="3282984"/>
              <a:ext cx="190500" cy="366713"/>
            </a:xfrm>
            <a:custGeom>
              <a:avLst/>
              <a:gdLst>
                <a:gd name="T0" fmla="*/ 2147483647 w 135"/>
                <a:gd name="T1" fmla="*/ 2147483647 h 250"/>
                <a:gd name="T2" fmla="*/ 2147483647 w 135"/>
                <a:gd name="T3" fmla="*/ 2147483647 h 250"/>
                <a:gd name="T4" fmla="*/ 2147483647 w 135"/>
                <a:gd name="T5" fmla="*/ 2147483647 h 250"/>
                <a:gd name="T6" fmla="*/ 2147483647 w 135"/>
                <a:gd name="T7" fmla="*/ 2147483647 h 250"/>
                <a:gd name="T8" fmla="*/ 0 w 135"/>
                <a:gd name="T9" fmla="*/ 2147483647 h 250"/>
                <a:gd name="T10" fmla="*/ 0 w 135"/>
                <a:gd name="T11" fmla="*/ 2147483647 h 250"/>
                <a:gd name="T12" fmla="*/ 2147483647 w 135"/>
                <a:gd name="T13" fmla="*/ 2147483647 h 250"/>
                <a:gd name="T14" fmla="*/ 2147483647 w 135"/>
                <a:gd name="T15" fmla="*/ 2147483647 h 250"/>
                <a:gd name="T16" fmla="*/ 2147483647 w 135"/>
                <a:gd name="T17" fmla="*/ 2147483647 h 250"/>
                <a:gd name="T18" fmla="*/ 2147483647 w 135"/>
                <a:gd name="T19" fmla="*/ 2147483647 h 250"/>
                <a:gd name="T20" fmla="*/ 2147483647 w 135"/>
                <a:gd name="T21" fmla="*/ 2147483647 h 250"/>
                <a:gd name="T22" fmla="*/ 2147483647 w 135"/>
                <a:gd name="T23" fmla="*/ 2147483647 h 250"/>
                <a:gd name="T24" fmla="*/ 2147483647 w 135"/>
                <a:gd name="T25" fmla="*/ 2147483647 h 250"/>
                <a:gd name="T26" fmla="*/ 2147483647 w 135"/>
                <a:gd name="T27" fmla="*/ 2147483647 h 250"/>
                <a:gd name="T28" fmla="*/ 2147483647 w 135"/>
                <a:gd name="T29" fmla="*/ 2147483647 h 250"/>
                <a:gd name="T30" fmla="*/ 2147483647 w 135"/>
                <a:gd name="T31" fmla="*/ 2147483647 h 250"/>
                <a:gd name="T32" fmla="*/ 2147483647 w 135"/>
                <a:gd name="T33" fmla="*/ 2147483647 h 250"/>
                <a:gd name="T34" fmla="*/ 2147483647 w 135"/>
                <a:gd name="T35" fmla="*/ 2147483647 h 250"/>
                <a:gd name="T36" fmla="*/ 2147483647 w 135"/>
                <a:gd name="T37" fmla="*/ 2147483647 h 250"/>
                <a:gd name="T38" fmla="*/ 2147483647 w 135"/>
                <a:gd name="T39" fmla="*/ 2147483647 h 250"/>
                <a:gd name="T40" fmla="*/ 2147483647 w 135"/>
                <a:gd name="T41" fmla="*/ 2147483647 h 250"/>
                <a:gd name="T42" fmla="*/ 2147483647 w 135"/>
                <a:gd name="T43" fmla="*/ 2147483647 h 250"/>
                <a:gd name="T44" fmla="*/ 2147483647 w 135"/>
                <a:gd name="T45" fmla="*/ 2147483647 h 250"/>
                <a:gd name="T46" fmla="*/ 2147483647 w 135"/>
                <a:gd name="T47" fmla="*/ 0 h 250"/>
                <a:gd name="T48" fmla="*/ 2147483647 w 135"/>
                <a:gd name="T49" fmla="*/ 2147483647 h 250"/>
                <a:gd name="T50" fmla="*/ 2147483647 w 135"/>
                <a:gd name="T51" fmla="*/ 2147483647 h 2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250"/>
                <a:gd name="T80" fmla="*/ 135 w 135"/>
                <a:gd name="T81" fmla="*/ 250 h 2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250">
                  <a:moveTo>
                    <a:pt x="14" y="23"/>
                  </a:moveTo>
                  <a:lnTo>
                    <a:pt x="22" y="38"/>
                  </a:lnTo>
                  <a:lnTo>
                    <a:pt x="30" y="39"/>
                  </a:lnTo>
                  <a:lnTo>
                    <a:pt x="21" y="92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8" y="153"/>
                  </a:lnTo>
                  <a:lnTo>
                    <a:pt x="14" y="167"/>
                  </a:lnTo>
                  <a:lnTo>
                    <a:pt x="15" y="191"/>
                  </a:lnTo>
                  <a:lnTo>
                    <a:pt x="21" y="204"/>
                  </a:lnTo>
                  <a:lnTo>
                    <a:pt x="7" y="205"/>
                  </a:lnTo>
                  <a:lnTo>
                    <a:pt x="7" y="212"/>
                  </a:lnTo>
                  <a:lnTo>
                    <a:pt x="15" y="220"/>
                  </a:lnTo>
                  <a:lnTo>
                    <a:pt x="22" y="250"/>
                  </a:lnTo>
                  <a:lnTo>
                    <a:pt x="60" y="242"/>
                  </a:lnTo>
                  <a:lnTo>
                    <a:pt x="68" y="226"/>
                  </a:lnTo>
                  <a:lnTo>
                    <a:pt x="68" y="219"/>
                  </a:lnTo>
                  <a:lnTo>
                    <a:pt x="98" y="211"/>
                  </a:lnTo>
                  <a:lnTo>
                    <a:pt x="128" y="181"/>
                  </a:lnTo>
                  <a:lnTo>
                    <a:pt x="113" y="150"/>
                  </a:lnTo>
                  <a:lnTo>
                    <a:pt x="128" y="113"/>
                  </a:lnTo>
                  <a:lnTo>
                    <a:pt x="135" y="113"/>
                  </a:lnTo>
                  <a:lnTo>
                    <a:pt x="135" y="53"/>
                  </a:lnTo>
                  <a:lnTo>
                    <a:pt x="37" y="0"/>
                  </a:lnTo>
                  <a:lnTo>
                    <a:pt x="14" y="1"/>
                  </a:lnTo>
                  <a:lnTo>
                    <a:pt x="14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761"/>
            <p:cNvSpPr>
              <a:spLocks/>
            </p:cNvSpPr>
            <p:nvPr/>
          </p:nvSpPr>
          <p:spPr bwMode="auto">
            <a:xfrm>
              <a:off x="4683696" y="2092359"/>
              <a:ext cx="2371725" cy="766763"/>
            </a:xfrm>
            <a:custGeom>
              <a:avLst/>
              <a:gdLst/>
              <a:ahLst/>
              <a:cxnLst>
                <a:cxn ang="0">
                  <a:pos x="460" y="114"/>
                </a:cxn>
                <a:cxn ang="0">
                  <a:pos x="452" y="113"/>
                </a:cxn>
                <a:cxn ang="0">
                  <a:pos x="384" y="54"/>
                </a:cxn>
                <a:cxn ang="0">
                  <a:pos x="301" y="92"/>
                </a:cxn>
                <a:cxn ang="0">
                  <a:pos x="308" y="113"/>
                </a:cxn>
                <a:cxn ang="0">
                  <a:pos x="202" y="136"/>
                </a:cxn>
                <a:cxn ang="0">
                  <a:pos x="166" y="137"/>
                </a:cxn>
                <a:cxn ang="0">
                  <a:pos x="91" y="159"/>
                </a:cxn>
                <a:cxn ang="0">
                  <a:pos x="107" y="144"/>
                </a:cxn>
                <a:cxn ang="0">
                  <a:pos x="6" y="113"/>
                </a:cxn>
                <a:cxn ang="0">
                  <a:pos x="31" y="159"/>
                </a:cxn>
                <a:cxn ang="0">
                  <a:pos x="30" y="234"/>
                </a:cxn>
                <a:cxn ang="0">
                  <a:pos x="32" y="288"/>
                </a:cxn>
                <a:cxn ang="0">
                  <a:pos x="69" y="355"/>
                </a:cxn>
                <a:cxn ang="0">
                  <a:pos x="144" y="379"/>
                </a:cxn>
                <a:cxn ang="0">
                  <a:pos x="159" y="431"/>
                </a:cxn>
                <a:cxn ang="0">
                  <a:pos x="144" y="461"/>
                </a:cxn>
                <a:cxn ang="0">
                  <a:pos x="273" y="515"/>
                </a:cxn>
                <a:cxn ang="0">
                  <a:pos x="265" y="461"/>
                </a:cxn>
                <a:cxn ang="0">
                  <a:pos x="263" y="407"/>
                </a:cxn>
                <a:cxn ang="0">
                  <a:pos x="280" y="371"/>
                </a:cxn>
                <a:cxn ang="0">
                  <a:pos x="348" y="371"/>
                </a:cxn>
                <a:cxn ang="0">
                  <a:pos x="415" y="340"/>
                </a:cxn>
                <a:cxn ang="0">
                  <a:pos x="490" y="310"/>
                </a:cxn>
                <a:cxn ang="0">
                  <a:pos x="551" y="326"/>
                </a:cxn>
                <a:cxn ang="0">
                  <a:pos x="656" y="364"/>
                </a:cxn>
                <a:cxn ang="0">
                  <a:pos x="746" y="393"/>
                </a:cxn>
                <a:cxn ang="0">
                  <a:pos x="867" y="385"/>
                </a:cxn>
                <a:cxn ang="0">
                  <a:pos x="959" y="379"/>
                </a:cxn>
                <a:cxn ang="0">
                  <a:pos x="1123" y="378"/>
                </a:cxn>
                <a:cxn ang="0">
                  <a:pos x="1170" y="342"/>
                </a:cxn>
                <a:cxn ang="0">
                  <a:pos x="1319" y="402"/>
                </a:cxn>
                <a:cxn ang="0">
                  <a:pos x="1327" y="485"/>
                </a:cxn>
                <a:cxn ang="0">
                  <a:pos x="1386" y="454"/>
                </a:cxn>
                <a:cxn ang="0">
                  <a:pos x="1296" y="317"/>
                </a:cxn>
                <a:cxn ang="0">
                  <a:pos x="1282" y="242"/>
                </a:cxn>
                <a:cxn ang="0">
                  <a:pos x="1409" y="241"/>
                </a:cxn>
                <a:cxn ang="0">
                  <a:pos x="1469" y="212"/>
                </a:cxn>
                <a:cxn ang="0">
                  <a:pos x="1476" y="265"/>
                </a:cxn>
                <a:cxn ang="0">
                  <a:pos x="1561" y="340"/>
                </a:cxn>
                <a:cxn ang="0">
                  <a:pos x="1544" y="278"/>
                </a:cxn>
                <a:cxn ang="0">
                  <a:pos x="1516" y="234"/>
                </a:cxn>
                <a:cxn ang="0">
                  <a:pos x="1576" y="227"/>
                </a:cxn>
                <a:cxn ang="0">
                  <a:pos x="1590" y="151"/>
                </a:cxn>
                <a:cxn ang="0">
                  <a:pos x="1666" y="151"/>
                </a:cxn>
                <a:cxn ang="0">
                  <a:pos x="1468" y="99"/>
                </a:cxn>
                <a:cxn ang="0">
                  <a:pos x="1402" y="99"/>
                </a:cxn>
                <a:cxn ang="0">
                  <a:pos x="1212" y="91"/>
                </a:cxn>
                <a:cxn ang="0">
                  <a:pos x="1032" y="75"/>
                </a:cxn>
                <a:cxn ang="0">
                  <a:pos x="940" y="53"/>
                </a:cxn>
                <a:cxn ang="0">
                  <a:pos x="790" y="46"/>
                </a:cxn>
                <a:cxn ang="0">
                  <a:pos x="729" y="15"/>
                </a:cxn>
                <a:cxn ang="0">
                  <a:pos x="579" y="23"/>
                </a:cxn>
                <a:cxn ang="0">
                  <a:pos x="518" y="68"/>
                </a:cxn>
                <a:cxn ang="0">
                  <a:pos x="445" y="61"/>
                </a:cxn>
              </a:cxnLst>
              <a:rect l="0" t="0" r="r" b="b"/>
              <a:pathLst>
                <a:path w="1680" h="521">
                  <a:moveTo>
                    <a:pt x="445" y="61"/>
                  </a:moveTo>
                  <a:lnTo>
                    <a:pt x="431" y="76"/>
                  </a:lnTo>
                  <a:lnTo>
                    <a:pt x="445" y="92"/>
                  </a:lnTo>
                  <a:lnTo>
                    <a:pt x="445" y="106"/>
                  </a:lnTo>
                  <a:lnTo>
                    <a:pt x="453" y="113"/>
                  </a:lnTo>
                  <a:lnTo>
                    <a:pt x="460" y="114"/>
                  </a:lnTo>
                  <a:lnTo>
                    <a:pt x="483" y="129"/>
                  </a:lnTo>
                  <a:lnTo>
                    <a:pt x="474" y="137"/>
                  </a:lnTo>
                  <a:lnTo>
                    <a:pt x="452" y="144"/>
                  </a:lnTo>
                  <a:lnTo>
                    <a:pt x="438" y="136"/>
                  </a:lnTo>
                  <a:lnTo>
                    <a:pt x="452" y="127"/>
                  </a:lnTo>
                  <a:lnTo>
                    <a:pt x="452" y="113"/>
                  </a:lnTo>
                  <a:lnTo>
                    <a:pt x="445" y="113"/>
                  </a:lnTo>
                  <a:lnTo>
                    <a:pt x="429" y="75"/>
                  </a:lnTo>
                  <a:lnTo>
                    <a:pt x="422" y="75"/>
                  </a:lnTo>
                  <a:lnTo>
                    <a:pt x="422" y="60"/>
                  </a:lnTo>
                  <a:lnTo>
                    <a:pt x="406" y="53"/>
                  </a:lnTo>
                  <a:lnTo>
                    <a:pt x="384" y="54"/>
                  </a:lnTo>
                  <a:lnTo>
                    <a:pt x="370" y="76"/>
                  </a:lnTo>
                  <a:lnTo>
                    <a:pt x="377" y="92"/>
                  </a:lnTo>
                  <a:lnTo>
                    <a:pt x="377" y="106"/>
                  </a:lnTo>
                  <a:lnTo>
                    <a:pt x="414" y="114"/>
                  </a:lnTo>
                  <a:lnTo>
                    <a:pt x="407" y="121"/>
                  </a:lnTo>
                  <a:lnTo>
                    <a:pt x="301" y="92"/>
                  </a:lnTo>
                  <a:lnTo>
                    <a:pt x="302" y="99"/>
                  </a:lnTo>
                  <a:lnTo>
                    <a:pt x="331" y="113"/>
                  </a:lnTo>
                  <a:lnTo>
                    <a:pt x="317" y="114"/>
                  </a:lnTo>
                  <a:lnTo>
                    <a:pt x="324" y="121"/>
                  </a:lnTo>
                  <a:lnTo>
                    <a:pt x="317" y="120"/>
                  </a:lnTo>
                  <a:lnTo>
                    <a:pt x="308" y="113"/>
                  </a:lnTo>
                  <a:lnTo>
                    <a:pt x="272" y="114"/>
                  </a:lnTo>
                  <a:lnTo>
                    <a:pt x="272" y="120"/>
                  </a:lnTo>
                  <a:lnTo>
                    <a:pt x="256" y="113"/>
                  </a:lnTo>
                  <a:lnTo>
                    <a:pt x="211" y="129"/>
                  </a:lnTo>
                  <a:lnTo>
                    <a:pt x="211" y="136"/>
                  </a:lnTo>
                  <a:lnTo>
                    <a:pt x="202" y="136"/>
                  </a:lnTo>
                  <a:lnTo>
                    <a:pt x="176" y="129"/>
                  </a:lnTo>
                  <a:lnTo>
                    <a:pt x="189" y="129"/>
                  </a:lnTo>
                  <a:lnTo>
                    <a:pt x="180" y="120"/>
                  </a:lnTo>
                  <a:lnTo>
                    <a:pt x="153" y="114"/>
                  </a:lnTo>
                  <a:lnTo>
                    <a:pt x="166" y="121"/>
                  </a:lnTo>
                  <a:lnTo>
                    <a:pt x="166" y="137"/>
                  </a:lnTo>
                  <a:lnTo>
                    <a:pt x="173" y="144"/>
                  </a:lnTo>
                  <a:lnTo>
                    <a:pt x="150" y="144"/>
                  </a:lnTo>
                  <a:lnTo>
                    <a:pt x="128" y="151"/>
                  </a:lnTo>
                  <a:lnTo>
                    <a:pt x="142" y="174"/>
                  </a:lnTo>
                  <a:lnTo>
                    <a:pt x="96" y="159"/>
                  </a:lnTo>
                  <a:lnTo>
                    <a:pt x="91" y="159"/>
                  </a:lnTo>
                  <a:lnTo>
                    <a:pt x="113" y="182"/>
                  </a:lnTo>
                  <a:lnTo>
                    <a:pt x="96" y="181"/>
                  </a:lnTo>
                  <a:lnTo>
                    <a:pt x="76" y="174"/>
                  </a:lnTo>
                  <a:lnTo>
                    <a:pt x="75" y="151"/>
                  </a:lnTo>
                  <a:lnTo>
                    <a:pt x="46" y="137"/>
                  </a:lnTo>
                  <a:lnTo>
                    <a:pt x="107" y="144"/>
                  </a:lnTo>
                  <a:lnTo>
                    <a:pt x="144" y="136"/>
                  </a:lnTo>
                  <a:lnTo>
                    <a:pt x="135" y="129"/>
                  </a:lnTo>
                  <a:lnTo>
                    <a:pt x="78" y="112"/>
                  </a:lnTo>
                  <a:lnTo>
                    <a:pt x="45" y="99"/>
                  </a:lnTo>
                  <a:lnTo>
                    <a:pt x="26" y="107"/>
                  </a:lnTo>
                  <a:lnTo>
                    <a:pt x="6" y="113"/>
                  </a:lnTo>
                  <a:lnTo>
                    <a:pt x="0" y="114"/>
                  </a:lnTo>
                  <a:lnTo>
                    <a:pt x="1" y="121"/>
                  </a:lnTo>
                  <a:lnTo>
                    <a:pt x="16" y="129"/>
                  </a:lnTo>
                  <a:lnTo>
                    <a:pt x="16" y="137"/>
                  </a:lnTo>
                  <a:lnTo>
                    <a:pt x="31" y="152"/>
                  </a:lnTo>
                  <a:lnTo>
                    <a:pt x="31" y="159"/>
                  </a:lnTo>
                  <a:lnTo>
                    <a:pt x="38" y="175"/>
                  </a:lnTo>
                  <a:lnTo>
                    <a:pt x="38" y="182"/>
                  </a:lnTo>
                  <a:lnTo>
                    <a:pt x="45" y="197"/>
                  </a:lnTo>
                  <a:lnTo>
                    <a:pt x="8" y="227"/>
                  </a:lnTo>
                  <a:lnTo>
                    <a:pt x="17" y="227"/>
                  </a:lnTo>
                  <a:lnTo>
                    <a:pt x="30" y="234"/>
                  </a:lnTo>
                  <a:lnTo>
                    <a:pt x="14" y="242"/>
                  </a:lnTo>
                  <a:lnTo>
                    <a:pt x="7" y="242"/>
                  </a:lnTo>
                  <a:lnTo>
                    <a:pt x="0" y="258"/>
                  </a:lnTo>
                  <a:lnTo>
                    <a:pt x="8" y="265"/>
                  </a:lnTo>
                  <a:lnTo>
                    <a:pt x="8" y="272"/>
                  </a:lnTo>
                  <a:lnTo>
                    <a:pt x="32" y="288"/>
                  </a:lnTo>
                  <a:lnTo>
                    <a:pt x="53" y="296"/>
                  </a:lnTo>
                  <a:lnTo>
                    <a:pt x="69" y="326"/>
                  </a:lnTo>
                  <a:lnTo>
                    <a:pt x="76" y="326"/>
                  </a:lnTo>
                  <a:lnTo>
                    <a:pt x="75" y="340"/>
                  </a:lnTo>
                  <a:lnTo>
                    <a:pt x="61" y="341"/>
                  </a:lnTo>
                  <a:lnTo>
                    <a:pt x="69" y="355"/>
                  </a:lnTo>
                  <a:lnTo>
                    <a:pt x="91" y="348"/>
                  </a:lnTo>
                  <a:lnTo>
                    <a:pt x="99" y="356"/>
                  </a:lnTo>
                  <a:lnTo>
                    <a:pt x="99" y="364"/>
                  </a:lnTo>
                  <a:lnTo>
                    <a:pt x="106" y="364"/>
                  </a:lnTo>
                  <a:lnTo>
                    <a:pt x="114" y="378"/>
                  </a:lnTo>
                  <a:lnTo>
                    <a:pt x="144" y="379"/>
                  </a:lnTo>
                  <a:lnTo>
                    <a:pt x="152" y="386"/>
                  </a:lnTo>
                  <a:lnTo>
                    <a:pt x="173" y="386"/>
                  </a:lnTo>
                  <a:lnTo>
                    <a:pt x="173" y="423"/>
                  </a:lnTo>
                  <a:lnTo>
                    <a:pt x="166" y="409"/>
                  </a:lnTo>
                  <a:lnTo>
                    <a:pt x="159" y="424"/>
                  </a:lnTo>
                  <a:lnTo>
                    <a:pt x="159" y="431"/>
                  </a:lnTo>
                  <a:lnTo>
                    <a:pt x="172" y="431"/>
                  </a:lnTo>
                  <a:lnTo>
                    <a:pt x="153" y="438"/>
                  </a:lnTo>
                  <a:lnTo>
                    <a:pt x="158" y="439"/>
                  </a:lnTo>
                  <a:lnTo>
                    <a:pt x="151" y="454"/>
                  </a:lnTo>
                  <a:lnTo>
                    <a:pt x="144" y="454"/>
                  </a:lnTo>
                  <a:lnTo>
                    <a:pt x="144" y="461"/>
                  </a:lnTo>
                  <a:lnTo>
                    <a:pt x="152" y="462"/>
                  </a:lnTo>
                  <a:lnTo>
                    <a:pt x="190" y="483"/>
                  </a:lnTo>
                  <a:lnTo>
                    <a:pt x="228" y="485"/>
                  </a:lnTo>
                  <a:lnTo>
                    <a:pt x="242" y="492"/>
                  </a:lnTo>
                  <a:lnTo>
                    <a:pt x="257" y="492"/>
                  </a:lnTo>
                  <a:lnTo>
                    <a:pt x="273" y="515"/>
                  </a:lnTo>
                  <a:lnTo>
                    <a:pt x="280" y="521"/>
                  </a:lnTo>
                  <a:lnTo>
                    <a:pt x="288" y="521"/>
                  </a:lnTo>
                  <a:lnTo>
                    <a:pt x="301" y="514"/>
                  </a:lnTo>
                  <a:lnTo>
                    <a:pt x="279" y="491"/>
                  </a:lnTo>
                  <a:lnTo>
                    <a:pt x="279" y="476"/>
                  </a:lnTo>
                  <a:lnTo>
                    <a:pt x="265" y="461"/>
                  </a:lnTo>
                  <a:lnTo>
                    <a:pt x="272" y="447"/>
                  </a:lnTo>
                  <a:lnTo>
                    <a:pt x="280" y="445"/>
                  </a:lnTo>
                  <a:lnTo>
                    <a:pt x="286" y="438"/>
                  </a:lnTo>
                  <a:lnTo>
                    <a:pt x="279" y="423"/>
                  </a:lnTo>
                  <a:lnTo>
                    <a:pt x="265" y="423"/>
                  </a:lnTo>
                  <a:lnTo>
                    <a:pt x="263" y="407"/>
                  </a:lnTo>
                  <a:lnTo>
                    <a:pt x="256" y="400"/>
                  </a:lnTo>
                  <a:lnTo>
                    <a:pt x="265" y="378"/>
                  </a:lnTo>
                  <a:lnTo>
                    <a:pt x="272" y="386"/>
                  </a:lnTo>
                  <a:lnTo>
                    <a:pt x="279" y="385"/>
                  </a:lnTo>
                  <a:lnTo>
                    <a:pt x="272" y="371"/>
                  </a:lnTo>
                  <a:lnTo>
                    <a:pt x="280" y="371"/>
                  </a:lnTo>
                  <a:lnTo>
                    <a:pt x="302" y="364"/>
                  </a:lnTo>
                  <a:lnTo>
                    <a:pt x="310" y="362"/>
                  </a:lnTo>
                  <a:lnTo>
                    <a:pt x="317" y="355"/>
                  </a:lnTo>
                  <a:lnTo>
                    <a:pt x="333" y="364"/>
                  </a:lnTo>
                  <a:lnTo>
                    <a:pt x="346" y="378"/>
                  </a:lnTo>
                  <a:lnTo>
                    <a:pt x="348" y="371"/>
                  </a:lnTo>
                  <a:lnTo>
                    <a:pt x="422" y="371"/>
                  </a:lnTo>
                  <a:lnTo>
                    <a:pt x="429" y="362"/>
                  </a:lnTo>
                  <a:lnTo>
                    <a:pt x="408" y="355"/>
                  </a:lnTo>
                  <a:lnTo>
                    <a:pt x="414" y="348"/>
                  </a:lnTo>
                  <a:lnTo>
                    <a:pt x="408" y="347"/>
                  </a:lnTo>
                  <a:lnTo>
                    <a:pt x="415" y="340"/>
                  </a:lnTo>
                  <a:lnTo>
                    <a:pt x="414" y="326"/>
                  </a:lnTo>
                  <a:lnTo>
                    <a:pt x="407" y="324"/>
                  </a:lnTo>
                  <a:lnTo>
                    <a:pt x="408" y="317"/>
                  </a:lnTo>
                  <a:lnTo>
                    <a:pt x="425" y="317"/>
                  </a:lnTo>
                  <a:lnTo>
                    <a:pt x="463" y="310"/>
                  </a:lnTo>
                  <a:lnTo>
                    <a:pt x="490" y="310"/>
                  </a:lnTo>
                  <a:lnTo>
                    <a:pt x="491" y="303"/>
                  </a:lnTo>
                  <a:lnTo>
                    <a:pt x="514" y="303"/>
                  </a:lnTo>
                  <a:lnTo>
                    <a:pt x="521" y="311"/>
                  </a:lnTo>
                  <a:lnTo>
                    <a:pt x="521" y="317"/>
                  </a:lnTo>
                  <a:lnTo>
                    <a:pt x="550" y="318"/>
                  </a:lnTo>
                  <a:lnTo>
                    <a:pt x="551" y="326"/>
                  </a:lnTo>
                  <a:lnTo>
                    <a:pt x="559" y="324"/>
                  </a:lnTo>
                  <a:lnTo>
                    <a:pt x="582" y="317"/>
                  </a:lnTo>
                  <a:lnTo>
                    <a:pt x="588" y="318"/>
                  </a:lnTo>
                  <a:lnTo>
                    <a:pt x="614" y="343"/>
                  </a:lnTo>
                  <a:lnTo>
                    <a:pt x="649" y="371"/>
                  </a:lnTo>
                  <a:lnTo>
                    <a:pt x="656" y="364"/>
                  </a:lnTo>
                  <a:lnTo>
                    <a:pt x="656" y="371"/>
                  </a:lnTo>
                  <a:lnTo>
                    <a:pt x="687" y="371"/>
                  </a:lnTo>
                  <a:lnTo>
                    <a:pt x="717" y="386"/>
                  </a:lnTo>
                  <a:lnTo>
                    <a:pt x="723" y="393"/>
                  </a:lnTo>
                  <a:lnTo>
                    <a:pt x="732" y="386"/>
                  </a:lnTo>
                  <a:lnTo>
                    <a:pt x="746" y="393"/>
                  </a:lnTo>
                  <a:lnTo>
                    <a:pt x="747" y="400"/>
                  </a:lnTo>
                  <a:lnTo>
                    <a:pt x="755" y="392"/>
                  </a:lnTo>
                  <a:lnTo>
                    <a:pt x="792" y="371"/>
                  </a:lnTo>
                  <a:lnTo>
                    <a:pt x="822" y="379"/>
                  </a:lnTo>
                  <a:lnTo>
                    <a:pt x="830" y="386"/>
                  </a:lnTo>
                  <a:lnTo>
                    <a:pt x="867" y="385"/>
                  </a:lnTo>
                  <a:lnTo>
                    <a:pt x="867" y="371"/>
                  </a:lnTo>
                  <a:lnTo>
                    <a:pt x="860" y="362"/>
                  </a:lnTo>
                  <a:lnTo>
                    <a:pt x="867" y="355"/>
                  </a:lnTo>
                  <a:lnTo>
                    <a:pt x="899" y="364"/>
                  </a:lnTo>
                  <a:lnTo>
                    <a:pt x="929" y="378"/>
                  </a:lnTo>
                  <a:lnTo>
                    <a:pt x="959" y="379"/>
                  </a:lnTo>
                  <a:lnTo>
                    <a:pt x="1019" y="393"/>
                  </a:lnTo>
                  <a:lnTo>
                    <a:pt x="1050" y="385"/>
                  </a:lnTo>
                  <a:lnTo>
                    <a:pt x="1064" y="378"/>
                  </a:lnTo>
                  <a:lnTo>
                    <a:pt x="1095" y="386"/>
                  </a:lnTo>
                  <a:lnTo>
                    <a:pt x="1109" y="385"/>
                  </a:lnTo>
                  <a:lnTo>
                    <a:pt x="1123" y="378"/>
                  </a:lnTo>
                  <a:lnTo>
                    <a:pt x="1116" y="362"/>
                  </a:lnTo>
                  <a:lnTo>
                    <a:pt x="1123" y="355"/>
                  </a:lnTo>
                  <a:lnTo>
                    <a:pt x="1109" y="347"/>
                  </a:lnTo>
                  <a:lnTo>
                    <a:pt x="1117" y="339"/>
                  </a:lnTo>
                  <a:lnTo>
                    <a:pt x="1138" y="326"/>
                  </a:lnTo>
                  <a:lnTo>
                    <a:pt x="1170" y="342"/>
                  </a:lnTo>
                  <a:lnTo>
                    <a:pt x="1210" y="374"/>
                  </a:lnTo>
                  <a:lnTo>
                    <a:pt x="1223" y="386"/>
                  </a:lnTo>
                  <a:lnTo>
                    <a:pt x="1266" y="402"/>
                  </a:lnTo>
                  <a:lnTo>
                    <a:pt x="1289" y="423"/>
                  </a:lnTo>
                  <a:lnTo>
                    <a:pt x="1297" y="423"/>
                  </a:lnTo>
                  <a:lnTo>
                    <a:pt x="1319" y="402"/>
                  </a:lnTo>
                  <a:lnTo>
                    <a:pt x="1327" y="425"/>
                  </a:lnTo>
                  <a:lnTo>
                    <a:pt x="1327" y="434"/>
                  </a:lnTo>
                  <a:lnTo>
                    <a:pt x="1333" y="461"/>
                  </a:lnTo>
                  <a:lnTo>
                    <a:pt x="1319" y="454"/>
                  </a:lnTo>
                  <a:lnTo>
                    <a:pt x="1312" y="462"/>
                  </a:lnTo>
                  <a:lnTo>
                    <a:pt x="1327" y="485"/>
                  </a:lnTo>
                  <a:lnTo>
                    <a:pt x="1327" y="491"/>
                  </a:lnTo>
                  <a:lnTo>
                    <a:pt x="1334" y="485"/>
                  </a:lnTo>
                  <a:lnTo>
                    <a:pt x="1350" y="492"/>
                  </a:lnTo>
                  <a:lnTo>
                    <a:pt x="1372" y="483"/>
                  </a:lnTo>
                  <a:lnTo>
                    <a:pt x="1372" y="468"/>
                  </a:lnTo>
                  <a:lnTo>
                    <a:pt x="1386" y="454"/>
                  </a:lnTo>
                  <a:lnTo>
                    <a:pt x="1386" y="400"/>
                  </a:lnTo>
                  <a:lnTo>
                    <a:pt x="1340" y="340"/>
                  </a:lnTo>
                  <a:lnTo>
                    <a:pt x="1312" y="318"/>
                  </a:lnTo>
                  <a:lnTo>
                    <a:pt x="1303" y="326"/>
                  </a:lnTo>
                  <a:lnTo>
                    <a:pt x="1296" y="324"/>
                  </a:lnTo>
                  <a:lnTo>
                    <a:pt x="1296" y="317"/>
                  </a:lnTo>
                  <a:lnTo>
                    <a:pt x="1289" y="318"/>
                  </a:lnTo>
                  <a:lnTo>
                    <a:pt x="1288" y="324"/>
                  </a:lnTo>
                  <a:lnTo>
                    <a:pt x="1281" y="310"/>
                  </a:lnTo>
                  <a:lnTo>
                    <a:pt x="1252" y="309"/>
                  </a:lnTo>
                  <a:lnTo>
                    <a:pt x="1266" y="294"/>
                  </a:lnTo>
                  <a:lnTo>
                    <a:pt x="1282" y="242"/>
                  </a:lnTo>
                  <a:lnTo>
                    <a:pt x="1350" y="241"/>
                  </a:lnTo>
                  <a:lnTo>
                    <a:pt x="1350" y="234"/>
                  </a:lnTo>
                  <a:lnTo>
                    <a:pt x="1379" y="235"/>
                  </a:lnTo>
                  <a:lnTo>
                    <a:pt x="1387" y="257"/>
                  </a:lnTo>
                  <a:lnTo>
                    <a:pt x="1423" y="242"/>
                  </a:lnTo>
                  <a:lnTo>
                    <a:pt x="1409" y="241"/>
                  </a:lnTo>
                  <a:lnTo>
                    <a:pt x="1402" y="234"/>
                  </a:lnTo>
                  <a:lnTo>
                    <a:pt x="1410" y="212"/>
                  </a:lnTo>
                  <a:lnTo>
                    <a:pt x="1440" y="212"/>
                  </a:lnTo>
                  <a:lnTo>
                    <a:pt x="1440" y="220"/>
                  </a:lnTo>
                  <a:lnTo>
                    <a:pt x="1462" y="226"/>
                  </a:lnTo>
                  <a:lnTo>
                    <a:pt x="1469" y="212"/>
                  </a:lnTo>
                  <a:lnTo>
                    <a:pt x="1462" y="196"/>
                  </a:lnTo>
                  <a:lnTo>
                    <a:pt x="1478" y="197"/>
                  </a:lnTo>
                  <a:lnTo>
                    <a:pt x="1478" y="205"/>
                  </a:lnTo>
                  <a:lnTo>
                    <a:pt x="1492" y="220"/>
                  </a:lnTo>
                  <a:lnTo>
                    <a:pt x="1485" y="228"/>
                  </a:lnTo>
                  <a:lnTo>
                    <a:pt x="1476" y="265"/>
                  </a:lnTo>
                  <a:lnTo>
                    <a:pt x="1470" y="272"/>
                  </a:lnTo>
                  <a:lnTo>
                    <a:pt x="1476" y="279"/>
                  </a:lnTo>
                  <a:lnTo>
                    <a:pt x="1470" y="280"/>
                  </a:lnTo>
                  <a:lnTo>
                    <a:pt x="1486" y="304"/>
                  </a:lnTo>
                  <a:lnTo>
                    <a:pt x="1561" y="369"/>
                  </a:lnTo>
                  <a:lnTo>
                    <a:pt x="1561" y="340"/>
                  </a:lnTo>
                  <a:lnTo>
                    <a:pt x="1568" y="340"/>
                  </a:lnTo>
                  <a:lnTo>
                    <a:pt x="1553" y="317"/>
                  </a:lnTo>
                  <a:lnTo>
                    <a:pt x="1568" y="310"/>
                  </a:lnTo>
                  <a:lnTo>
                    <a:pt x="1553" y="295"/>
                  </a:lnTo>
                  <a:lnTo>
                    <a:pt x="1559" y="288"/>
                  </a:lnTo>
                  <a:lnTo>
                    <a:pt x="1544" y="278"/>
                  </a:lnTo>
                  <a:lnTo>
                    <a:pt x="1537" y="272"/>
                  </a:lnTo>
                  <a:lnTo>
                    <a:pt x="1523" y="272"/>
                  </a:lnTo>
                  <a:lnTo>
                    <a:pt x="1514" y="264"/>
                  </a:lnTo>
                  <a:lnTo>
                    <a:pt x="1514" y="241"/>
                  </a:lnTo>
                  <a:lnTo>
                    <a:pt x="1508" y="234"/>
                  </a:lnTo>
                  <a:lnTo>
                    <a:pt x="1516" y="234"/>
                  </a:lnTo>
                  <a:lnTo>
                    <a:pt x="1523" y="227"/>
                  </a:lnTo>
                  <a:lnTo>
                    <a:pt x="1545" y="234"/>
                  </a:lnTo>
                  <a:lnTo>
                    <a:pt x="1545" y="227"/>
                  </a:lnTo>
                  <a:lnTo>
                    <a:pt x="1555" y="227"/>
                  </a:lnTo>
                  <a:lnTo>
                    <a:pt x="1582" y="234"/>
                  </a:lnTo>
                  <a:lnTo>
                    <a:pt x="1576" y="227"/>
                  </a:lnTo>
                  <a:lnTo>
                    <a:pt x="1606" y="196"/>
                  </a:lnTo>
                  <a:lnTo>
                    <a:pt x="1635" y="203"/>
                  </a:lnTo>
                  <a:lnTo>
                    <a:pt x="1635" y="196"/>
                  </a:lnTo>
                  <a:lnTo>
                    <a:pt x="1576" y="174"/>
                  </a:lnTo>
                  <a:lnTo>
                    <a:pt x="1590" y="174"/>
                  </a:lnTo>
                  <a:lnTo>
                    <a:pt x="1590" y="151"/>
                  </a:lnTo>
                  <a:lnTo>
                    <a:pt x="1576" y="151"/>
                  </a:lnTo>
                  <a:lnTo>
                    <a:pt x="1583" y="144"/>
                  </a:lnTo>
                  <a:lnTo>
                    <a:pt x="1600" y="151"/>
                  </a:lnTo>
                  <a:lnTo>
                    <a:pt x="1639" y="159"/>
                  </a:lnTo>
                  <a:lnTo>
                    <a:pt x="1680" y="174"/>
                  </a:lnTo>
                  <a:lnTo>
                    <a:pt x="1666" y="151"/>
                  </a:lnTo>
                  <a:lnTo>
                    <a:pt x="1680" y="151"/>
                  </a:lnTo>
                  <a:lnTo>
                    <a:pt x="1680" y="144"/>
                  </a:lnTo>
                  <a:lnTo>
                    <a:pt x="1641" y="136"/>
                  </a:lnTo>
                  <a:lnTo>
                    <a:pt x="1612" y="136"/>
                  </a:lnTo>
                  <a:lnTo>
                    <a:pt x="1511" y="112"/>
                  </a:lnTo>
                  <a:lnTo>
                    <a:pt x="1468" y="99"/>
                  </a:lnTo>
                  <a:lnTo>
                    <a:pt x="1403" y="99"/>
                  </a:lnTo>
                  <a:lnTo>
                    <a:pt x="1423" y="113"/>
                  </a:lnTo>
                  <a:lnTo>
                    <a:pt x="1416" y="113"/>
                  </a:lnTo>
                  <a:lnTo>
                    <a:pt x="1396" y="106"/>
                  </a:lnTo>
                  <a:lnTo>
                    <a:pt x="1402" y="106"/>
                  </a:lnTo>
                  <a:lnTo>
                    <a:pt x="1402" y="99"/>
                  </a:lnTo>
                  <a:lnTo>
                    <a:pt x="1386" y="99"/>
                  </a:lnTo>
                  <a:lnTo>
                    <a:pt x="1386" y="106"/>
                  </a:lnTo>
                  <a:lnTo>
                    <a:pt x="1317" y="105"/>
                  </a:lnTo>
                  <a:lnTo>
                    <a:pt x="1293" y="98"/>
                  </a:lnTo>
                  <a:lnTo>
                    <a:pt x="1264" y="91"/>
                  </a:lnTo>
                  <a:lnTo>
                    <a:pt x="1212" y="91"/>
                  </a:lnTo>
                  <a:lnTo>
                    <a:pt x="1159" y="68"/>
                  </a:lnTo>
                  <a:lnTo>
                    <a:pt x="1063" y="61"/>
                  </a:lnTo>
                  <a:lnTo>
                    <a:pt x="1063" y="68"/>
                  </a:lnTo>
                  <a:lnTo>
                    <a:pt x="1076" y="75"/>
                  </a:lnTo>
                  <a:lnTo>
                    <a:pt x="1040" y="68"/>
                  </a:lnTo>
                  <a:lnTo>
                    <a:pt x="1032" y="75"/>
                  </a:lnTo>
                  <a:lnTo>
                    <a:pt x="996" y="69"/>
                  </a:lnTo>
                  <a:lnTo>
                    <a:pt x="1010" y="76"/>
                  </a:lnTo>
                  <a:lnTo>
                    <a:pt x="1009" y="91"/>
                  </a:lnTo>
                  <a:lnTo>
                    <a:pt x="965" y="68"/>
                  </a:lnTo>
                  <a:lnTo>
                    <a:pt x="964" y="61"/>
                  </a:lnTo>
                  <a:lnTo>
                    <a:pt x="940" y="53"/>
                  </a:lnTo>
                  <a:lnTo>
                    <a:pt x="882" y="46"/>
                  </a:lnTo>
                  <a:lnTo>
                    <a:pt x="897" y="53"/>
                  </a:lnTo>
                  <a:lnTo>
                    <a:pt x="798" y="53"/>
                  </a:lnTo>
                  <a:lnTo>
                    <a:pt x="784" y="38"/>
                  </a:lnTo>
                  <a:lnTo>
                    <a:pt x="771" y="38"/>
                  </a:lnTo>
                  <a:lnTo>
                    <a:pt x="790" y="46"/>
                  </a:lnTo>
                  <a:lnTo>
                    <a:pt x="761" y="46"/>
                  </a:lnTo>
                  <a:lnTo>
                    <a:pt x="768" y="53"/>
                  </a:lnTo>
                  <a:lnTo>
                    <a:pt x="732" y="53"/>
                  </a:lnTo>
                  <a:lnTo>
                    <a:pt x="776" y="30"/>
                  </a:lnTo>
                  <a:lnTo>
                    <a:pt x="768" y="23"/>
                  </a:lnTo>
                  <a:lnTo>
                    <a:pt x="729" y="15"/>
                  </a:lnTo>
                  <a:lnTo>
                    <a:pt x="693" y="15"/>
                  </a:lnTo>
                  <a:lnTo>
                    <a:pt x="678" y="0"/>
                  </a:lnTo>
                  <a:lnTo>
                    <a:pt x="656" y="0"/>
                  </a:lnTo>
                  <a:lnTo>
                    <a:pt x="633" y="16"/>
                  </a:lnTo>
                  <a:lnTo>
                    <a:pt x="632" y="23"/>
                  </a:lnTo>
                  <a:lnTo>
                    <a:pt x="579" y="23"/>
                  </a:lnTo>
                  <a:lnTo>
                    <a:pt x="542" y="31"/>
                  </a:lnTo>
                  <a:lnTo>
                    <a:pt x="528" y="38"/>
                  </a:lnTo>
                  <a:lnTo>
                    <a:pt x="542" y="46"/>
                  </a:lnTo>
                  <a:lnTo>
                    <a:pt x="491" y="54"/>
                  </a:lnTo>
                  <a:lnTo>
                    <a:pt x="498" y="61"/>
                  </a:lnTo>
                  <a:lnTo>
                    <a:pt x="518" y="68"/>
                  </a:lnTo>
                  <a:lnTo>
                    <a:pt x="509" y="68"/>
                  </a:lnTo>
                  <a:lnTo>
                    <a:pt x="460" y="61"/>
                  </a:lnTo>
                  <a:lnTo>
                    <a:pt x="453" y="68"/>
                  </a:lnTo>
                  <a:lnTo>
                    <a:pt x="487" y="89"/>
                  </a:lnTo>
                  <a:lnTo>
                    <a:pt x="452" y="75"/>
                  </a:lnTo>
                  <a:lnTo>
                    <a:pt x="445" y="6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762"/>
            <p:cNvSpPr>
              <a:spLocks/>
            </p:cNvSpPr>
            <p:nvPr/>
          </p:nvSpPr>
          <p:spPr bwMode="auto">
            <a:xfrm>
              <a:off x="4472559" y="3481422"/>
              <a:ext cx="52387" cy="44450"/>
            </a:xfrm>
            <a:custGeom>
              <a:avLst/>
              <a:gdLst>
                <a:gd name="T0" fmla="*/ 0 w 37"/>
                <a:gd name="T1" fmla="*/ 0 h 30"/>
                <a:gd name="T2" fmla="*/ 2147483647 w 37"/>
                <a:gd name="T3" fmla="*/ 2147483647 h 30"/>
                <a:gd name="T4" fmla="*/ 2147483647 w 37"/>
                <a:gd name="T5" fmla="*/ 2147483647 h 30"/>
                <a:gd name="T6" fmla="*/ 2147483647 w 37"/>
                <a:gd name="T7" fmla="*/ 2147483647 h 30"/>
                <a:gd name="T8" fmla="*/ 2147483647 w 37"/>
                <a:gd name="T9" fmla="*/ 2147483647 h 30"/>
                <a:gd name="T10" fmla="*/ 2147483647 w 37"/>
                <a:gd name="T11" fmla="*/ 0 h 30"/>
                <a:gd name="T12" fmla="*/ 0 w 37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0"/>
                <a:gd name="T23" fmla="*/ 37 w 37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0">
                  <a:moveTo>
                    <a:pt x="0" y="0"/>
                  </a:moveTo>
                  <a:lnTo>
                    <a:pt x="22" y="30"/>
                  </a:lnTo>
                  <a:lnTo>
                    <a:pt x="37" y="14"/>
                  </a:lnTo>
                  <a:lnTo>
                    <a:pt x="36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763"/>
            <p:cNvSpPr>
              <a:spLocks/>
            </p:cNvSpPr>
            <p:nvPr/>
          </p:nvSpPr>
          <p:spPr bwMode="auto">
            <a:xfrm>
              <a:off x="4472559" y="3481422"/>
              <a:ext cx="52387" cy="44450"/>
            </a:xfrm>
            <a:custGeom>
              <a:avLst/>
              <a:gdLst>
                <a:gd name="T0" fmla="*/ 0 w 37"/>
                <a:gd name="T1" fmla="*/ 0 h 30"/>
                <a:gd name="T2" fmla="*/ 2147483647 w 37"/>
                <a:gd name="T3" fmla="*/ 2147483647 h 30"/>
                <a:gd name="T4" fmla="*/ 2147483647 w 37"/>
                <a:gd name="T5" fmla="*/ 2147483647 h 30"/>
                <a:gd name="T6" fmla="*/ 2147483647 w 37"/>
                <a:gd name="T7" fmla="*/ 2147483647 h 30"/>
                <a:gd name="T8" fmla="*/ 2147483647 w 37"/>
                <a:gd name="T9" fmla="*/ 2147483647 h 30"/>
                <a:gd name="T10" fmla="*/ 2147483647 w 37"/>
                <a:gd name="T11" fmla="*/ 0 h 30"/>
                <a:gd name="T12" fmla="*/ 0 w 37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0"/>
                <a:gd name="T23" fmla="*/ 37 w 37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0">
                  <a:moveTo>
                    <a:pt x="0" y="0"/>
                  </a:moveTo>
                  <a:lnTo>
                    <a:pt x="22" y="30"/>
                  </a:lnTo>
                  <a:lnTo>
                    <a:pt x="37" y="14"/>
                  </a:lnTo>
                  <a:lnTo>
                    <a:pt x="36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764"/>
            <p:cNvSpPr>
              <a:spLocks/>
            </p:cNvSpPr>
            <p:nvPr/>
          </p:nvSpPr>
          <p:spPr bwMode="auto">
            <a:xfrm>
              <a:off x="4834509" y="3805272"/>
              <a:ext cx="63500" cy="77787"/>
            </a:xfrm>
            <a:custGeom>
              <a:avLst/>
              <a:gdLst>
                <a:gd name="T0" fmla="*/ 0 w 45"/>
                <a:gd name="T1" fmla="*/ 2147483647 h 52"/>
                <a:gd name="T2" fmla="*/ 2147483647 w 45"/>
                <a:gd name="T3" fmla="*/ 2147483647 h 52"/>
                <a:gd name="T4" fmla="*/ 2147483647 w 45"/>
                <a:gd name="T5" fmla="*/ 2147483647 h 52"/>
                <a:gd name="T6" fmla="*/ 2147483647 w 45"/>
                <a:gd name="T7" fmla="*/ 2147483647 h 52"/>
                <a:gd name="T8" fmla="*/ 2147483647 w 45"/>
                <a:gd name="T9" fmla="*/ 2147483647 h 52"/>
                <a:gd name="T10" fmla="*/ 2147483647 w 45"/>
                <a:gd name="T11" fmla="*/ 2147483647 h 52"/>
                <a:gd name="T12" fmla="*/ 2147483647 w 45"/>
                <a:gd name="T13" fmla="*/ 2147483647 h 52"/>
                <a:gd name="T14" fmla="*/ 2147483647 w 45"/>
                <a:gd name="T15" fmla="*/ 0 h 52"/>
                <a:gd name="T16" fmla="*/ 2147483647 w 45"/>
                <a:gd name="T17" fmla="*/ 2147483647 h 52"/>
                <a:gd name="T18" fmla="*/ 0 w 45"/>
                <a:gd name="T19" fmla="*/ 214748364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0" y="38"/>
                  </a:moveTo>
                  <a:lnTo>
                    <a:pt x="7" y="51"/>
                  </a:lnTo>
                  <a:lnTo>
                    <a:pt x="8" y="38"/>
                  </a:lnTo>
                  <a:lnTo>
                    <a:pt x="30" y="52"/>
                  </a:lnTo>
                  <a:lnTo>
                    <a:pt x="36" y="38"/>
                  </a:lnTo>
                  <a:lnTo>
                    <a:pt x="30" y="36"/>
                  </a:lnTo>
                  <a:lnTo>
                    <a:pt x="45" y="14"/>
                  </a:lnTo>
                  <a:lnTo>
                    <a:pt x="29" y="0"/>
                  </a:lnTo>
                  <a:lnTo>
                    <a:pt x="7" y="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765"/>
            <p:cNvSpPr>
              <a:spLocks/>
            </p:cNvSpPr>
            <p:nvPr/>
          </p:nvSpPr>
          <p:spPr bwMode="auto">
            <a:xfrm>
              <a:off x="4834509" y="3805272"/>
              <a:ext cx="63500" cy="77787"/>
            </a:xfrm>
            <a:custGeom>
              <a:avLst/>
              <a:gdLst>
                <a:gd name="T0" fmla="*/ 0 w 45"/>
                <a:gd name="T1" fmla="*/ 2147483647 h 52"/>
                <a:gd name="T2" fmla="*/ 2147483647 w 45"/>
                <a:gd name="T3" fmla="*/ 2147483647 h 52"/>
                <a:gd name="T4" fmla="*/ 2147483647 w 45"/>
                <a:gd name="T5" fmla="*/ 2147483647 h 52"/>
                <a:gd name="T6" fmla="*/ 2147483647 w 45"/>
                <a:gd name="T7" fmla="*/ 2147483647 h 52"/>
                <a:gd name="T8" fmla="*/ 2147483647 w 45"/>
                <a:gd name="T9" fmla="*/ 2147483647 h 52"/>
                <a:gd name="T10" fmla="*/ 2147483647 w 45"/>
                <a:gd name="T11" fmla="*/ 2147483647 h 52"/>
                <a:gd name="T12" fmla="*/ 2147483647 w 45"/>
                <a:gd name="T13" fmla="*/ 2147483647 h 52"/>
                <a:gd name="T14" fmla="*/ 2147483647 w 45"/>
                <a:gd name="T15" fmla="*/ 0 h 52"/>
                <a:gd name="T16" fmla="*/ 2147483647 w 45"/>
                <a:gd name="T17" fmla="*/ 2147483647 h 52"/>
                <a:gd name="T18" fmla="*/ 0 w 45"/>
                <a:gd name="T19" fmla="*/ 214748364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0" y="38"/>
                  </a:moveTo>
                  <a:lnTo>
                    <a:pt x="7" y="51"/>
                  </a:lnTo>
                  <a:lnTo>
                    <a:pt x="8" y="38"/>
                  </a:lnTo>
                  <a:lnTo>
                    <a:pt x="30" y="52"/>
                  </a:lnTo>
                  <a:lnTo>
                    <a:pt x="36" y="38"/>
                  </a:lnTo>
                  <a:lnTo>
                    <a:pt x="30" y="36"/>
                  </a:lnTo>
                  <a:lnTo>
                    <a:pt x="45" y="14"/>
                  </a:lnTo>
                  <a:lnTo>
                    <a:pt x="29" y="0"/>
                  </a:lnTo>
                  <a:lnTo>
                    <a:pt x="7" y="8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766"/>
            <p:cNvSpPr>
              <a:spLocks/>
            </p:cNvSpPr>
            <p:nvPr/>
          </p:nvSpPr>
          <p:spPr bwMode="auto">
            <a:xfrm>
              <a:off x="4791646" y="3894172"/>
              <a:ext cx="31750" cy="122237"/>
            </a:xfrm>
            <a:custGeom>
              <a:avLst/>
              <a:gdLst>
                <a:gd name="T0" fmla="*/ 0 w 23"/>
                <a:gd name="T1" fmla="*/ 2147483647 h 83"/>
                <a:gd name="T2" fmla="*/ 2147483647 w 23"/>
                <a:gd name="T3" fmla="*/ 2147483647 h 83"/>
                <a:gd name="T4" fmla="*/ 2147483647 w 23"/>
                <a:gd name="T5" fmla="*/ 2147483647 h 83"/>
                <a:gd name="T6" fmla="*/ 2147483647 w 23"/>
                <a:gd name="T7" fmla="*/ 2147483647 h 83"/>
                <a:gd name="T8" fmla="*/ 2147483647 w 23"/>
                <a:gd name="T9" fmla="*/ 2147483647 h 83"/>
                <a:gd name="T10" fmla="*/ 2147483647 w 23"/>
                <a:gd name="T11" fmla="*/ 2147483647 h 83"/>
                <a:gd name="T12" fmla="*/ 2147483647 w 23"/>
                <a:gd name="T13" fmla="*/ 2147483647 h 83"/>
                <a:gd name="T14" fmla="*/ 0 w 23"/>
                <a:gd name="T15" fmla="*/ 0 h 83"/>
                <a:gd name="T16" fmla="*/ 0 w 23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83"/>
                <a:gd name="T29" fmla="*/ 23 w 2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83">
                  <a:moveTo>
                    <a:pt x="0" y="38"/>
                  </a:moveTo>
                  <a:lnTo>
                    <a:pt x="14" y="61"/>
                  </a:lnTo>
                  <a:lnTo>
                    <a:pt x="15" y="83"/>
                  </a:lnTo>
                  <a:lnTo>
                    <a:pt x="23" y="83"/>
                  </a:lnTo>
                  <a:lnTo>
                    <a:pt x="21" y="52"/>
                  </a:lnTo>
                  <a:lnTo>
                    <a:pt x="7" y="45"/>
                  </a:lnTo>
                  <a:lnTo>
                    <a:pt x="14" y="37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767"/>
            <p:cNvSpPr>
              <a:spLocks/>
            </p:cNvSpPr>
            <p:nvPr/>
          </p:nvSpPr>
          <p:spPr bwMode="auto">
            <a:xfrm>
              <a:off x="4791646" y="3894172"/>
              <a:ext cx="31750" cy="122237"/>
            </a:xfrm>
            <a:custGeom>
              <a:avLst/>
              <a:gdLst>
                <a:gd name="T0" fmla="*/ 0 w 23"/>
                <a:gd name="T1" fmla="*/ 2147483647 h 83"/>
                <a:gd name="T2" fmla="*/ 2147483647 w 23"/>
                <a:gd name="T3" fmla="*/ 2147483647 h 83"/>
                <a:gd name="T4" fmla="*/ 2147483647 w 23"/>
                <a:gd name="T5" fmla="*/ 2147483647 h 83"/>
                <a:gd name="T6" fmla="*/ 2147483647 w 23"/>
                <a:gd name="T7" fmla="*/ 2147483647 h 83"/>
                <a:gd name="T8" fmla="*/ 2147483647 w 23"/>
                <a:gd name="T9" fmla="*/ 2147483647 h 83"/>
                <a:gd name="T10" fmla="*/ 2147483647 w 23"/>
                <a:gd name="T11" fmla="*/ 2147483647 h 83"/>
                <a:gd name="T12" fmla="*/ 2147483647 w 23"/>
                <a:gd name="T13" fmla="*/ 2147483647 h 83"/>
                <a:gd name="T14" fmla="*/ 0 w 23"/>
                <a:gd name="T15" fmla="*/ 0 h 83"/>
                <a:gd name="T16" fmla="*/ 0 w 23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83"/>
                <a:gd name="T29" fmla="*/ 23 w 2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83">
                  <a:moveTo>
                    <a:pt x="0" y="38"/>
                  </a:moveTo>
                  <a:lnTo>
                    <a:pt x="14" y="61"/>
                  </a:lnTo>
                  <a:lnTo>
                    <a:pt x="15" y="83"/>
                  </a:lnTo>
                  <a:lnTo>
                    <a:pt x="23" y="83"/>
                  </a:lnTo>
                  <a:lnTo>
                    <a:pt x="21" y="52"/>
                  </a:lnTo>
                  <a:lnTo>
                    <a:pt x="7" y="45"/>
                  </a:lnTo>
                  <a:lnTo>
                    <a:pt x="14" y="37"/>
                  </a:lnTo>
                  <a:lnTo>
                    <a:pt x="0" y="0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768"/>
            <p:cNvSpPr>
              <a:spLocks/>
            </p:cNvSpPr>
            <p:nvPr/>
          </p:nvSpPr>
          <p:spPr bwMode="auto">
            <a:xfrm>
              <a:off x="4888484" y="4038634"/>
              <a:ext cx="17462" cy="106363"/>
            </a:xfrm>
            <a:custGeom>
              <a:avLst/>
              <a:gdLst>
                <a:gd name="T0" fmla="*/ 0 w 14"/>
                <a:gd name="T1" fmla="*/ 2147483647 h 72"/>
                <a:gd name="T2" fmla="*/ 2147483647 w 14"/>
                <a:gd name="T3" fmla="*/ 2147483647 h 72"/>
                <a:gd name="T4" fmla="*/ 2147483647 w 14"/>
                <a:gd name="T5" fmla="*/ 2147483647 h 72"/>
                <a:gd name="T6" fmla="*/ 2147483647 w 14"/>
                <a:gd name="T7" fmla="*/ 2147483647 h 72"/>
                <a:gd name="T8" fmla="*/ 2147483647 w 14"/>
                <a:gd name="T9" fmla="*/ 2147483647 h 72"/>
                <a:gd name="T10" fmla="*/ 2147483647 w 14"/>
                <a:gd name="T11" fmla="*/ 2147483647 h 72"/>
                <a:gd name="T12" fmla="*/ 0 w 14"/>
                <a:gd name="T13" fmla="*/ 0 h 72"/>
                <a:gd name="T14" fmla="*/ 2147483647 w 14"/>
                <a:gd name="T15" fmla="*/ 2147483647 h 72"/>
                <a:gd name="T16" fmla="*/ 0 w 14"/>
                <a:gd name="T17" fmla="*/ 2147483647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72"/>
                <a:gd name="T29" fmla="*/ 14 w 14"/>
                <a:gd name="T30" fmla="*/ 72 h 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72">
                  <a:moveTo>
                    <a:pt x="0" y="36"/>
                  </a:moveTo>
                  <a:lnTo>
                    <a:pt x="9" y="64"/>
                  </a:lnTo>
                  <a:lnTo>
                    <a:pt x="14" y="72"/>
                  </a:lnTo>
                  <a:lnTo>
                    <a:pt x="8" y="43"/>
                  </a:lnTo>
                  <a:lnTo>
                    <a:pt x="14" y="29"/>
                  </a:lnTo>
                  <a:lnTo>
                    <a:pt x="7" y="5"/>
                  </a:lnTo>
                  <a:lnTo>
                    <a:pt x="0" y="0"/>
                  </a:lnTo>
                  <a:lnTo>
                    <a:pt x="7" y="2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769"/>
            <p:cNvSpPr>
              <a:spLocks/>
            </p:cNvSpPr>
            <p:nvPr/>
          </p:nvSpPr>
          <p:spPr bwMode="auto">
            <a:xfrm>
              <a:off x="4888484" y="4038634"/>
              <a:ext cx="17462" cy="106363"/>
            </a:xfrm>
            <a:custGeom>
              <a:avLst/>
              <a:gdLst>
                <a:gd name="T0" fmla="*/ 0 w 14"/>
                <a:gd name="T1" fmla="*/ 2147483647 h 72"/>
                <a:gd name="T2" fmla="*/ 2147483647 w 14"/>
                <a:gd name="T3" fmla="*/ 2147483647 h 72"/>
                <a:gd name="T4" fmla="*/ 2147483647 w 14"/>
                <a:gd name="T5" fmla="*/ 2147483647 h 72"/>
                <a:gd name="T6" fmla="*/ 2147483647 w 14"/>
                <a:gd name="T7" fmla="*/ 2147483647 h 72"/>
                <a:gd name="T8" fmla="*/ 2147483647 w 14"/>
                <a:gd name="T9" fmla="*/ 2147483647 h 72"/>
                <a:gd name="T10" fmla="*/ 2147483647 w 14"/>
                <a:gd name="T11" fmla="*/ 2147483647 h 72"/>
                <a:gd name="T12" fmla="*/ 0 w 14"/>
                <a:gd name="T13" fmla="*/ 0 h 72"/>
                <a:gd name="T14" fmla="*/ 2147483647 w 14"/>
                <a:gd name="T15" fmla="*/ 2147483647 h 72"/>
                <a:gd name="T16" fmla="*/ 0 w 14"/>
                <a:gd name="T17" fmla="*/ 2147483647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72"/>
                <a:gd name="T29" fmla="*/ 14 w 14"/>
                <a:gd name="T30" fmla="*/ 72 h 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72">
                  <a:moveTo>
                    <a:pt x="0" y="36"/>
                  </a:moveTo>
                  <a:lnTo>
                    <a:pt x="9" y="64"/>
                  </a:lnTo>
                  <a:lnTo>
                    <a:pt x="14" y="72"/>
                  </a:lnTo>
                  <a:lnTo>
                    <a:pt x="8" y="43"/>
                  </a:lnTo>
                  <a:lnTo>
                    <a:pt x="14" y="29"/>
                  </a:lnTo>
                  <a:lnTo>
                    <a:pt x="7" y="5"/>
                  </a:lnTo>
                  <a:lnTo>
                    <a:pt x="0" y="0"/>
                  </a:lnTo>
                  <a:lnTo>
                    <a:pt x="7" y="29"/>
                  </a:lnTo>
                  <a:lnTo>
                    <a:pt x="0" y="3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770"/>
            <p:cNvSpPr>
              <a:spLocks/>
            </p:cNvSpPr>
            <p:nvPr/>
          </p:nvSpPr>
          <p:spPr bwMode="auto">
            <a:xfrm>
              <a:off x="2451671" y="2293972"/>
              <a:ext cx="115888" cy="33337"/>
            </a:xfrm>
            <a:custGeom>
              <a:avLst/>
              <a:gdLst>
                <a:gd name="T0" fmla="*/ 0 w 82"/>
                <a:gd name="T1" fmla="*/ 2147483647 h 23"/>
                <a:gd name="T2" fmla="*/ 2147483647 w 82"/>
                <a:gd name="T3" fmla="*/ 2147483647 h 23"/>
                <a:gd name="T4" fmla="*/ 2147483647 w 82"/>
                <a:gd name="T5" fmla="*/ 2147483647 h 23"/>
                <a:gd name="T6" fmla="*/ 2147483647 w 82"/>
                <a:gd name="T7" fmla="*/ 2147483647 h 23"/>
                <a:gd name="T8" fmla="*/ 2147483647 w 82"/>
                <a:gd name="T9" fmla="*/ 2147483647 h 23"/>
                <a:gd name="T10" fmla="*/ 2147483647 w 82"/>
                <a:gd name="T11" fmla="*/ 2147483647 h 23"/>
                <a:gd name="T12" fmla="*/ 2147483647 w 82"/>
                <a:gd name="T13" fmla="*/ 2147483647 h 23"/>
                <a:gd name="T14" fmla="*/ 2147483647 w 82"/>
                <a:gd name="T15" fmla="*/ 2147483647 h 23"/>
                <a:gd name="T16" fmla="*/ 2147483647 w 82"/>
                <a:gd name="T17" fmla="*/ 2147483647 h 23"/>
                <a:gd name="T18" fmla="*/ 2147483647 w 82"/>
                <a:gd name="T19" fmla="*/ 2147483647 h 23"/>
                <a:gd name="T20" fmla="*/ 2147483647 w 82"/>
                <a:gd name="T21" fmla="*/ 2147483647 h 23"/>
                <a:gd name="T22" fmla="*/ 2147483647 w 82"/>
                <a:gd name="T23" fmla="*/ 2147483647 h 23"/>
                <a:gd name="T24" fmla="*/ 2147483647 w 82"/>
                <a:gd name="T25" fmla="*/ 0 h 23"/>
                <a:gd name="T26" fmla="*/ 2147483647 w 82"/>
                <a:gd name="T27" fmla="*/ 2147483647 h 23"/>
                <a:gd name="T28" fmla="*/ 0 w 82"/>
                <a:gd name="T29" fmla="*/ 2147483647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23"/>
                <a:gd name="T47" fmla="*/ 82 w 82"/>
                <a:gd name="T48" fmla="*/ 23 h 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23">
                  <a:moveTo>
                    <a:pt x="0" y="8"/>
                  </a:moveTo>
                  <a:lnTo>
                    <a:pt x="38" y="8"/>
                  </a:lnTo>
                  <a:lnTo>
                    <a:pt x="44" y="15"/>
                  </a:lnTo>
                  <a:lnTo>
                    <a:pt x="3" y="23"/>
                  </a:lnTo>
                  <a:lnTo>
                    <a:pt x="17" y="22"/>
                  </a:lnTo>
                  <a:lnTo>
                    <a:pt x="41" y="16"/>
                  </a:lnTo>
                  <a:lnTo>
                    <a:pt x="24" y="23"/>
                  </a:lnTo>
                  <a:lnTo>
                    <a:pt x="53" y="22"/>
                  </a:lnTo>
                  <a:lnTo>
                    <a:pt x="53" y="15"/>
                  </a:lnTo>
                  <a:lnTo>
                    <a:pt x="69" y="15"/>
                  </a:lnTo>
                  <a:lnTo>
                    <a:pt x="82" y="8"/>
                  </a:lnTo>
                  <a:lnTo>
                    <a:pt x="54" y="7"/>
                  </a:lnTo>
                  <a:lnTo>
                    <a:pt x="74" y="0"/>
                  </a:lnTo>
                  <a:lnTo>
                    <a:pt x="63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771"/>
            <p:cNvSpPr>
              <a:spLocks/>
            </p:cNvSpPr>
            <p:nvPr/>
          </p:nvSpPr>
          <p:spPr bwMode="auto">
            <a:xfrm>
              <a:off x="2451671" y="2293972"/>
              <a:ext cx="115888" cy="33337"/>
            </a:xfrm>
            <a:custGeom>
              <a:avLst/>
              <a:gdLst>
                <a:gd name="T0" fmla="*/ 0 w 82"/>
                <a:gd name="T1" fmla="*/ 2147483647 h 23"/>
                <a:gd name="T2" fmla="*/ 2147483647 w 82"/>
                <a:gd name="T3" fmla="*/ 2147483647 h 23"/>
                <a:gd name="T4" fmla="*/ 2147483647 w 82"/>
                <a:gd name="T5" fmla="*/ 2147483647 h 23"/>
                <a:gd name="T6" fmla="*/ 2147483647 w 82"/>
                <a:gd name="T7" fmla="*/ 2147483647 h 23"/>
                <a:gd name="T8" fmla="*/ 2147483647 w 82"/>
                <a:gd name="T9" fmla="*/ 2147483647 h 23"/>
                <a:gd name="T10" fmla="*/ 2147483647 w 82"/>
                <a:gd name="T11" fmla="*/ 2147483647 h 23"/>
                <a:gd name="T12" fmla="*/ 2147483647 w 82"/>
                <a:gd name="T13" fmla="*/ 2147483647 h 23"/>
                <a:gd name="T14" fmla="*/ 2147483647 w 82"/>
                <a:gd name="T15" fmla="*/ 2147483647 h 23"/>
                <a:gd name="T16" fmla="*/ 2147483647 w 82"/>
                <a:gd name="T17" fmla="*/ 2147483647 h 23"/>
                <a:gd name="T18" fmla="*/ 2147483647 w 82"/>
                <a:gd name="T19" fmla="*/ 2147483647 h 23"/>
                <a:gd name="T20" fmla="*/ 2147483647 w 82"/>
                <a:gd name="T21" fmla="*/ 2147483647 h 23"/>
                <a:gd name="T22" fmla="*/ 2147483647 w 82"/>
                <a:gd name="T23" fmla="*/ 2147483647 h 23"/>
                <a:gd name="T24" fmla="*/ 2147483647 w 82"/>
                <a:gd name="T25" fmla="*/ 0 h 23"/>
                <a:gd name="T26" fmla="*/ 2147483647 w 82"/>
                <a:gd name="T27" fmla="*/ 2147483647 h 23"/>
                <a:gd name="T28" fmla="*/ 0 w 82"/>
                <a:gd name="T29" fmla="*/ 2147483647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23"/>
                <a:gd name="T47" fmla="*/ 82 w 82"/>
                <a:gd name="T48" fmla="*/ 23 h 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23">
                  <a:moveTo>
                    <a:pt x="0" y="8"/>
                  </a:moveTo>
                  <a:lnTo>
                    <a:pt x="38" y="8"/>
                  </a:lnTo>
                  <a:lnTo>
                    <a:pt x="44" y="15"/>
                  </a:lnTo>
                  <a:lnTo>
                    <a:pt x="3" y="23"/>
                  </a:lnTo>
                  <a:lnTo>
                    <a:pt x="17" y="22"/>
                  </a:lnTo>
                  <a:lnTo>
                    <a:pt x="41" y="16"/>
                  </a:lnTo>
                  <a:lnTo>
                    <a:pt x="24" y="23"/>
                  </a:lnTo>
                  <a:lnTo>
                    <a:pt x="53" y="22"/>
                  </a:lnTo>
                  <a:lnTo>
                    <a:pt x="53" y="15"/>
                  </a:lnTo>
                  <a:lnTo>
                    <a:pt x="69" y="15"/>
                  </a:lnTo>
                  <a:lnTo>
                    <a:pt x="82" y="8"/>
                  </a:lnTo>
                  <a:lnTo>
                    <a:pt x="54" y="7"/>
                  </a:lnTo>
                  <a:lnTo>
                    <a:pt x="74" y="0"/>
                  </a:lnTo>
                  <a:lnTo>
                    <a:pt x="63" y="1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772"/>
            <p:cNvSpPr>
              <a:spLocks/>
            </p:cNvSpPr>
            <p:nvPr/>
          </p:nvSpPr>
          <p:spPr bwMode="auto">
            <a:xfrm>
              <a:off x="2477071" y="2381284"/>
              <a:ext cx="134938" cy="33338"/>
            </a:xfrm>
            <a:custGeom>
              <a:avLst/>
              <a:gdLst>
                <a:gd name="T0" fmla="*/ 2147483647 w 95"/>
                <a:gd name="T1" fmla="*/ 0 h 23"/>
                <a:gd name="T2" fmla="*/ 2147483647 w 95"/>
                <a:gd name="T3" fmla="*/ 2147483647 h 23"/>
                <a:gd name="T4" fmla="*/ 2147483647 w 95"/>
                <a:gd name="T5" fmla="*/ 2147483647 h 23"/>
                <a:gd name="T6" fmla="*/ 2147483647 w 95"/>
                <a:gd name="T7" fmla="*/ 2147483647 h 23"/>
                <a:gd name="T8" fmla="*/ 2147483647 w 95"/>
                <a:gd name="T9" fmla="*/ 2147483647 h 23"/>
                <a:gd name="T10" fmla="*/ 0 w 95"/>
                <a:gd name="T11" fmla="*/ 2147483647 h 23"/>
                <a:gd name="T12" fmla="*/ 2147483647 w 95"/>
                <a:gd name="T13" fmla="*/ 2147483647 h 23"/>
                <a:gd name="T14" fmla="*/ 2147483647 w 95"/>
                <a:gd name="T15" fmla="*/ 2147483647 h 23"/>
                <a:gd name="T16" fmla="*/ 2147483647 w 95"/>
                <a:gd name="T17" fmla="*/ 2147483647 h 23"/>
                <a:gd name="T18" fmla="*/ 2147483647 w 95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"/>
                <a:gd name="T31" fmla="*/ 0 h 23"/>
                <a:gd name="T32" fmla="*/ 95 w 95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" h="23">
                  <a:moveTo>
                    <a:pt x="95" y="0"/>
                  </a:moveTo>
                  <a:lnTo>
                    <a:pt x="48" y="9"/>
                  </a:lnTo>
                  <a:lnTo>
                    <a:pt x="35" y="9"/>
                  </a:lnTo>
                  <a:lnTo>
                    <a:pt x="35" y="1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36" y="23"/>
                  </a:lnTo>
                  <a:lnTo>
                    <a:pt x="67" y="9"/>
                  </a:lnTo>
                  <a:lnTo>
                    <a:pt x="95" y="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73"/>
            <p:cNvSpPr>
              <a:spLocks/>
            </p:cNvSpPr>
            <p:nvPr/>
          </p:nvSpPr>
          <p:spPr bwMode="auto">
            <a:xfrm>
              <a:off x="2477071" y="2381284"/>
              <a:ext cx="134938" cy="33338"/>
            </a:xfrm>
            <a:custGeom>
              <a:avLst/>
              <a:gdLst>
                <a:gd name="T0" fmla="*/ 2147483647 w 95"/>
                <a:gd name="T1" fmla="*/ 0 h 23"/>
                <a:gd name="T2" fmla="*/ 2147483647 w 95"/>
                <a:gd name="T3" fmla="*/ 2147483647 h 23"/>
                <a:gd name="T4" fmla="*/ 2147483647 w 95"/>
                <a:gd name="T5" fmla="*/ 2147483647 h 23"/>
                <a:gd name="T6" fmla="*/ 2147483647 w 95"/>
                <a:gd name="T7" fmla="*/ 2147483647 h 23"/>
                <a:gd name="T8" fmla="*/ 2147483647 w 95"/>
                <a:gd name="T9" fmla="*/ 2147483647 h 23"/>
                <a:gd name="T10" fmla="*/ 0 w 95"/>
                <a:gd name="T11" fmla="*/ 2147483647 h 23"/>
                <a:gd name="T12" fmla="*/ 2147483647 w 95"/>
                <a:gd name="T13" fmla="*/ 2147483647 h 23"/>
                <a:gd name="T14" fmla="*/ 2147483647 w 95"/>
                <a:gd name="T15" fmla="*/ 2147483647 h 23"/>
                <a:gd name="T16" fmla="*/ 2147483647 w 95"/>
                <a:gd name="T17" fmla="*/ 2147483647 h 23"/>
                <a:gd name="T18" fmla="*/ 2147483647 w 95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"/>
                <a:gd name="T31" fmla="*/ 0 h 23"/>
                <a:gd name="T32" fmla="*/ 95 w 95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" h="23">
                  <a:moveTo>
                    <a:pt x="95" y="0"/>
                  </a:moveTo>
                  <a:lnTo>
                    <a:pt x="48" y="9"/>
                  </a:lnTo>
                  <a:lnTo>
                    <a:pt x="35" y="9"/>
                  </a:lnTo>
                  <a:lnTo>
                    <a:pt x="35" y="1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36" y="23"/>
                  </a:lnTo>
                  <a:lnTo>
                    <a:pt x="67" y="9"/>
                  </a:lnTo>
                  <a:lnTo>
                    <a:pt x="95" y="7"/>
                  </a:lnTo>
                  <a:lnTo>
                    <a:pt x="9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74"/>
            <p:cNvSpPr>
              <a:spLocks/>
            </p:cNvSpPr>
            <p:nvPr/>
          </p:nvSpPr>
          <p:spPr bwMode="auto">
            <a:xfrm>
              <a:off x="2526284" y="2438434"/>
              <a:ext cx="65087" cy="33338"/>
            </a:xfrm>
            <a:custGeom>
              <a:avLst/>
              <a:gdLst>
                <a:gd name="T0" fmla="*/ 0 w 45"/>
                <a:gd name="T1" fmla="*/ 2147483647 h 22"/>
                <a:gd name="T2" fmla="*/ 2147483647 w 45"/>
                <a:gd name="T3" fmla="*/ 2147483647 h 22"/>
                <a:gd name="T4" fmla="*/ 2147483647 w 45"/>
                <a:gd name="T5" fmla="*/ 0 h 22"/>
                <a:gd name="T6" fmla="*/ 0 w 45"/>
                <a:gd name="T7" fmla="*/ 2147483647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45" y="6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775"/>
            <p:cNvSpPr>
              <a:spLocks/>
            </p:cNvSpPr>
            <p:nvPr/>
          </p:nvSpPr>
          <p:spPr bwMode="auto">
            <a:xfrm>
              <a:off x="2526284" y="2438434"/>
              <a:ext cx="65087" cy="33338"/>
            </a:xfrm>
            <a:custGeom>
              <a:avLst/>
              <a:gdLst>
                <a:gd name="T0" fmla="*/ 0 w 45"/>
                <a:gd name="T1" fmla="*/ 2147483647 h 22"/>
                <a:gd name="T2" fmla="*/ 2147483647 w 45"/>
                <a:gd name="T3" fmla="*/ 2147483647 h 22"/>
                <a:gd name="T4" fmla="*/ 2147483647 w 45"/>
                <a:gd name="T5" fmla="*/ 0 h 22"/>
                <a:gd name="T6" fmla="*/ 0 w 45"/>
                <a:gd name="T7" fmla="*/ 2147483647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45" y="6"/>
                  </a:lnTo>
                  <a:lnTo>
                    <a:pt x="22" y="0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776"/>
            <p:cNvSpPr>
              <a:spLocks/>
            </p:cNvSpPr>
            <p:nvPr/>
          </p:nvSpPr>
          <p:spPr bwMode="auto">
            <a:xfrm>
              <a:off x="2612009" y="2482884"/>
              <a:ext cx="41275" cy="33338"/>
            </a:xfrm>
            <a:custGeom>
              <a:avLst/>
              <a:gdLst>
                <a:gd name="T0" fmla="*/ 0 w 30"/>
                <a:gd name="T1" fmla="*/ 2147483647 h 23"/>
                <a:gd name="T2" fmla="*/ 2147483647 w 30"/>
                <a:gd name="T3" fmla="*/ 2147483647 h 23"/>
                <a:gd name="T4" fmla="*/ 2147483647 w 30"/>
                <a:gd name="T5" fmla="*/ 2147483647 h 23"/>
                <a:gd name="T6" fmla="*/ 2147483647 w 30"/>
                <a:gd name="T7" fmla="*/ 2147483647 h 23"/>
                <a:gd name="T8" fmla="*/ 2147483647 w 30"/>
                <a:gd name="T9" fmla="*/ 0 h 23"/>
                <a:gd name="T10" fmla="*/ 0 w 30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23"/>
                <a:gd name="T20" fmla="*/ 30 w 30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23">
                  <a:moveTo>
                    <a:pt x="0" y="23"/>
                  </a:moveTo>
                  <a:lnTo>
                    <a:pt x="15" y="2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777"/>
            <p:cNvSpPr>
              <a:spLocks/>
            </p:cNvSpPr>
            <p:nvPr/>
          </p:nvSpPr>
          <p:spPr bwMode="auto">
            <a:xfrm>
              <a:off x="2612009" y="2482884"/>
              <a:ext cx="41275" cy="33338"/>
            </a:xfrm>
            <a:custGeom>
              <a:avLst/>
              <a:gdLst>
                <a:gd name="T0" fmla="*/ 0 w 30"/>
                <a:gd name="T1" fmla="*/ 2147483647 h 23"/>
                <a:gd name="T2" fmla="*/ 2147483647 w 30"/>
                <a:gd name="T3" fmla="*/ 2147483647 h 23"/>
                <a:gd name="T4" fmla="*/ 2147483647 w 30"/>
                <a:gd name="T5" fmla="*/ 2147483647 h 23"/>
                <a:gd name="T6" fmla="*/ 2147483647 w 30"/>
                <a:gd name="T7" fmla="*/ 2147483647 h 23"/>
                <a:gd name="T8" fmla="*/ 2147483647 w 30"/>
                <a:gd name="T9" fmla="*/ 0 h 23"/>
                <a:gd name="T10" fmla="*/ 0 w 30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23"/>
                <a:gd name="T20" fmla="*/ 30 w 30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23">
                  <a:moveTo>
                    <a:pt x="0" y="23"/>
                  </a:moveTo>
                  <a:lnTo>
                    <a:pt x="15" y="2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0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778"/>
            <p:cNvSpPr>
              <a:spLocks/>
            </p:cNvSpPr>
            <p:nvPr/>
          </p:nvSpPr>
          <p:spPr bwMode="auto">
            <a:xfrm>
              <a:off x="2634234" y="2571784"/>
              <a:ext cx="19050" cy="76200"/>
            </a:xfrm>
            <a:custGeom>
              <a:avLst/>
              <a:gdLst>
                <a:gd name="T0" fmla="*/ 0 w 15"/>
                <a:gd name="T1" fmla="*/ 2147483647 h 51"/>
                <a:gd name="T2" fmla="*/ 0 w 15"/>
                <a:gd name="T3" fmla="*/ 2147483647 h 51"/>
                <a:gd name="T4" fmla="*/ 2147483647 w 15"/>
                <a:gd name="T5" fmla="*/ 2147483647 h 51"/>
                <a:gd name="T6" fmla="*/ 0 w 15"/>
                <a:gd name="T7" fmla="*/ 2147483647 h 51"/>
                <a:gd name="T8" fmla="*/ 2147483647 w 15"/>
                <a:gd name="T9" fmla="*/ 2147483647 h 51"/>
                <a:gd name="T10" fmla="*/ 2147483647 w 15"/>
                <a:gd name="T11" fmla="*/ 2147483647 h 51"/>
                <a:gd name="T12" fmla="*/ 2147483647 w 15"/>
                <a:gd name="T13" fmla="*/ 2147483647 h 51"/>
                <a:gd name="T14" fmla="*/ 2147483647 w 15"/>
                <a:gd name="T15" fmla="*/ 0 h 51"/>
                <a:gd name="T16" fmla="*/ 2147483647 w 15"/>
                <a:gd name="T17" fmla="*/ 0 h 51"/>
                <a:gd name="T18" fmla="*/ 0 w 15"/>
                <a:gd name="T19" fmla="*/ 2147483647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51"/>
                <a:gd name="T32" fmla="*/ 15 w 15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51">
                  <a:moveTo>
                    <a:pt x="0" y="14"/>
                  </a:moveTo>
                  <a:lnTo>
                    <a:pt x="0" y="29"/>
                  </a:lnTo>
                  <a:lnTo>
                    <a:pt x="8" y="29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" y="51"/>
                  </a:lnTo>
                  <a:lnTo>
                    <a:pt x="15" y="36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779"/>
            <p:cNvSpPr>
              <a:spLocks/>
            </p:cNvSpPr>
            <p:nvPr/>
          </p:nvSpPr>
          <p:spPr bwMode="auto">
            <a:xfrm>
              <a:off x="2634234" y="2571784"/>
              <a:ext cx="19050" cy="76200"/>
            </a:xfrm>
            <a:custGeom>
              <a:avLst/>
              <a:gdLst>
                <a:gd name="T0" fmla="*/ 0 w 15"/>
                <a:gd name="T1" fmla="*/ 2147483647 h 51"/>
                <a:gd name="T2" fmla="*/ 0 w 15"/>
                <a:gd name="T3" fmla="*/ 2147483647 h 51"/>
                <a:gd name="T4" fmla="*/ 2147483647 w 15"/>
                <a:gd name="T5" fmla="*/ 2147483647 h 51"/>
                <a:gd name="T6" fmla="*/ 0 w 15"/>
                <a:gd name="T7" fmla="*/ 2147483647 h 51"/>
                <a:gd name="T8" fmla="*/ 2147483647 w 15"/>
                <a:gd name="T9" fmla="*/ 2147483647 h 51"/>
                <a:gd name="T10" fmla="*/ 2147483647 w 15"/>
                <a:gd name="T11" fmla="*/ 2147483647 h 51"/>
                <a:gd name="T12" fmla="*/ 2147483647 w 15"/>
                <a:gd name="T13" fmla="*/ 2147483647 h 51"/>
                <a:gd name="T14" fmla="*/ 2147483647 w 15"/>
                <a:gd name="T15" fmla="*/ 0 h 51"/>
                <a:gd name="T16" fmla="*/ 2147483647 w 15"/>
                <a:gd name="T17" fmla="*/ 0 h 51"/>
                <a:gd name="T18" fmla="*/ 0 w 15"/>
                <a:gd name="T19" fmla="*/ 2147483647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51"/>
                <a:gd name="T32" fmla="*/ 15 w 15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51">
                  <a:moveTo>
                    <a:pt x="0" y="14"/>
                  </a:moveTo>
                  <a:lnTo>
                    <a:pt x="0" y="29"/>
                  </a:lnTo>
                  <a:lnTo>
                    <a:pt x="8" y="29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" y="51"/>
                  </a:lnTo>
                  <a:lnTo>
                    <a:pt x="15" y="36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780"/>
            <p:cNvSpPr>
              <a:spLocks/>
            </p:cNvSpPr>
            <p:nvPr/>
          </p:nvSpPr>
          <p:spPr bwMode="auto">
            <a:xfrm>
              <a:off x="2839021" y="2782922"/>
              <a:ext cx="80963" cy="20637"/>
            </a:xfrm>
            <a:custGeom>
              <a:avLst/>
              <a:gdLst>
                <a:gd name="T0" fmla="*/ 2147483647 w 58"/>
                <a:gd name="T1" fmla="*/ 2147483647 h 14"/>
                <a:gd name="T2" fmla="*/ 2147483647 w 58"/>
                <a:gd name="T3" fmla="*/ 2147483647 h 14"/>
                <a:gd name="T4" fmla="*/ 2147483647 w 58"/>
                <a:gd name="T5" fmla="*/ 0 h 14"/>
                <a:gd name="T6" fmla="*/ 2147483647 w 58"/>
                <a:gd name="T7" fmla="*/ 2147483647 h 14"/>
                <a:gd name="T8" fmla="*/ 2147483647 w 58"/>
                <a:gd name="T9" fmla="*/ 2147483647 h 14"/>
                <a:gd name="T10" fmla="*/ 0 w 58"/>
                <a:gd name="T11" fmla="*/ 2147483647 h 14"/>
                <a:gd name="T12" fmla="*/ 2147483647 w 5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14"/>
                <a:gd name="T23" fmla="*/ 58 w 5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14">
                  <a:moveTo>
                    <a:pt x="13" y="14"/>
                  </a:moveTo>
                  <a:lnTo>
                    <a:pt x="51" y="14"/>
                  </a:lnTo>
                  <a:lnTo>
                    <a:pt x="58" y="0"/>
                  </a:lnTo>
                  <a:lnTo>
                    <a:pt x="43" y="7"/>
                  </a:lnTo>
                  <a:lnTo>
                    <a:pt x="12" y="7"/>
                  </a:lnTo>
                  <a:lnTo>
                    <a:pt x="0" y="14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781"/>
            <p:cNvSpPr>
              <a:spLocks/>
            </p:cNvSpPr>
            <p:nvPr/>
          </p:nvSpPr>
          <p:spPr bwMode="auto">
            <a:xfrm>
              <a:off x="2839021" y="2782922"/>
              <a:ext cx="80963" cy="20637"/>
            </a:xfrm>
            <a:custGeom>
              <a:avLst/>
              <a:gdLst>
                <a:gd name="T0" fmla="*/ 2147483647 w 58"/>
                <a:gd name="T1" fmla="*/ 2147483647 h 14"/>
                <a:gd name="T2" fmla="*/ 2147483647 w 58"/>
                <a:gd name="T3" fmla="*/ 2147483647 h 14"/>
                <a:gd name="T4" fmla="*/ 2147483647 w 58"/>
                <a:gd name="T5" fmla="*/ 0 h 14"/>
                <a:gd name="T6" fmla="*/ 2147483647 w 58"/>
                <a:gd name="T7" fmla="*/ 2147483647 h 14"/>
                <a:gd name="T8" fmla="*/ 2147483647 w 58"/>
                <a:gd name="T9" fmla="*/ 2147483647 h 14"/>
                <a:gd name="T10" fmla="*/ 0 w 58"/>
                <a:gd name="T11" fmla="*/ 2147483647 h 14"/>
                <a:gd name="T12" fmla="*/ 2147483647 w 5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14"/>
                <a:gd name="T23" fmla="*/ 58 w 5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14">
                  <a:moveTo>
                    <a:pt x="13" y="14"/>
                  </a:moveTo>
                  <a:lnTo>
                    <a:pt x="51" y="14"/>
                  </a:lnTo>
                  <a:lnTo>
                    <a:pt x="58" y="0"/>
                  </a:lnTo>
                  <a:lnTo>
                    <a:pt x="43" y="7"/>
                  </a:lnTo>
                  <a:lnTo>
                    <a:pt x="12" y="7"/>
                  </a:lnTo>
                  <a:lnTo>
                    <a:pt x="0" y="14"/>
                  </a:lnTo>
                  <a:lnTo>
                    <a:pt x="13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782"/>
            <p:cNvSpPr>
              <a:spLocks/>
            </p:cNvSpPr>
            <p:nvPr/>
          </p:nvSpPr>
          <p:spPr bwMode="auto">
            <a:xfrm>
              <a:off x="2772346" y="2816259"/>
              <a:ext cx="92075" cy="33338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2147483647 w 66"/>
                <a:gd name="T5" fmla="*/ 0 h 22"/>
                <a:gd name="T6" fmla="*/ 2147483647 w 66"/>
                <a:gd name="T7" fmla="*/ 0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16" y="21"/>
                  </a:lnTo>
                  <a:lnTo>
                    <a:pt x="66" y="0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783"/>
            <p:cNvSpPr>
              <a:spLocks/>
            </p:cNvSpPr>
            <p:nvPr/>
          </p:nvSpPr>
          <p:spPr bwMode="auto">
            <a:xfrm>
              <a:off x="2772346" y="2816259"/>
              <a:ext cx="92075" cy="33338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2147483647 w 66"/>
                <a:gd name="T5" fmla="*/ 0 h 22"/>
                <a:gd name="T6" fmla="*/ 2147483647 w 66"/>
                <a:gd name="T7" fmla="*/ 0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16" y="21"/>
                  </a:lnTo>
                  <a:lnTo>
                    <a:pt x="66" y="0"/>
                  </a:lnTo>
                  <a:lnTo>
                    <a:pt x="22" y="0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784"/>
            <p:cNvSpPr>
              <a:spLocks/>
            </p:cNvSpPr>
            <p:nvPr/>
          </p:nvSpPr>
          <p:spPr bwMode="auto">
            <a:xfrm>
              <a:off x="2686621" y="2736884"/>
              <a:ext cx="179388" cy="112713"/>
            </a:xfrm>
            <a:custGeom>
              <a:avLst/>
              <a:gdLst>
                <a:gd name="T0" fmla="*/ 2147483647 w 128"/>
                <a:gd name="T1" fmla="*/ 0 h 76"/>
                <a:gd name="T2" fmla="*/ 2147483647 w 128"/>
                <a:gd name="T3" fmla="*/ 2147483647 h 76"/>
                <a:gd name="T4" fmla="*/ 2147483647 w 128"/>
                <a:gd name="T5" fmla="*/ 2147483647 h 76"/>
                <a:gd name="T6" fmla="*/ 2147483647 w 128"/>
                <a:gd name="T7" fmla="*/ 2147483647 h 76"/>
                <a:gd name="T8" fmla="*/ 2147483647 w 128"/>
                <a:gd name="T9" fmla="*/ 2147483647 h 76"/>
                <a:gd name="T10" fmla="*/ 2147483647 w 128"/>
                <a:gd name="T11" fmla="*/ 2147483647 h 76"/>
                <a:gd name="T12" fmla="*/ 0 w 128"/>
                <a:gd name="T13" fmla="*/ 2147483647 h 76"/>
                <a:gd name="T14" fmla="*/ 2147483647 w 128"/>
                <a:gd name="T15" fmla="*/ 2147483647 h 76"/>
                <a:gd name="T16" fmla="*/ 2147483647 w 128"/>
                <a:gd name="T17" fmla="*/ 2147483647 h 76"/>
                <a:gd name="T18" fmla="*/ 2147483647 w 128"/>
                <a:gd name="T19" fmla="*/ 2147483647 h 76"/>
                <a:gd name="T20" fmla="*/ 2147483647 w 128"/>
                <a:gd name="T21" fmla="*/ 2147483647 h 76"/>
                <a:gd name="T22" fmla="*/ 2147483647 w 128"/>
                <a:gd name="T23" fmla="*/ 2147483647 h 76"/>
                <a:gd name="T24" fmla="*/ 2147483647 w 128"/>
                <a:gd name="T25" fmla="*/ 2147483647 h 76"/>
                <a:gd name="T26" fmla="*/ 2147483647 w 128"/>
                <a:gd name="T27" fmla="*/ 2147483647 h 76"/>
                <a:gd name="T28" fmla="*/ 2147483647 w 128"/>
                <a:gd name="T29" fmla="*/ 2147483647 h 76"/>
                <a:gd name="T30" fmla="*/ 2147483647 w 128"/>
                <a:gd name="T31" fmla="*/ 2147483647 h 76"/>
                <a:gd name="T32" fmla="*/ 2147483647 w 128"/>
                <a:gd name="T33" fmla="*/ 2147483647 h 76"/>
                <a:gd name="T34" fmla="*/ 2147483647 w 128"/>
                <a:gd name="T35" fmla="*/ 2147483647 h 76"/>
                <a:gd name="T36" fmla="*/ 2147483647 w 128"/>
                <a:gd name="T37" fmla="*/ 2147483647 h 76"/>
                <a:gd name="T38" fmla="*/ 2147483647 w 128"/>
                <a:gd name="T39" fmla="*/ 2147483647 h 76"/>
                <a:gd name="T40" fmla="*/ 2147483647 w 128"/>
                <a:gd name="T41" fmla="*/ 2147483647 h 76"/>
                <a:gd name="T42" fmla="*/ 2147483647 w 128"/>
                <a:gd name="T43" fmla="*/ 2147483647 h 76"/>
                <a:gd name="T44" fmla="*/ 2147483647 w 128"/>
                <a:gd name="T45" fmla="*/ 2147483647 h 76"/>
                <a:gd name="T46" fmla="*/ 2147483647 w 128"/>
                <a:gd name="T47" fmla="*/ 0 h 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6"/>
                <a:gd name="T74" fmla="*/ 128 w 128"/>
                <a:gd name="T75" fmla="*/ 76 h 7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6">
                  <a:moveTo>
                    <a:pt x="76" y="0"/>
                  </a:moveTo>
                  <a:lnTo>
                    <a:pt x="76" y="9"/>
                  </a:lnTo>
                  <a:lnTo>
                    <a:pt x="45" y="9"/>
                  </a:lnTo>
                  <a:lnTo>
                    <a:pt x="19" y="30"/>
                  </a:lnTo>
                  <a:lnTo>
                    <a:pt x="30" y="24"/>
                  </a:lnTo>
                  <a:lnTo>
                    <a:pt x="8" y="47"/>
                  </a:lnTo>
                  <a:lnTo>
                    <a:pt x="0" y="70"/>
                  </a:lnTo>
                  <a:lnTo>
                    <a:pt x="1" y="76"/>
                  </a:lnTo>
                  <a:lnTo>
                    <a:pt x="8" y="76"/>
                  </a:lnTo>
                  <a:lnTo>
                    <a:pt x="17" y="68"/>
                  </a:lnTo>
                  <a:lnTo>
                    <a:pt x="32" y="37"/>
                  </a:lnTo>
                  <a:lnTo>
                    <a:pt x="48" y="23"/>
                  </a:lnTo>
                  <a:lnTo>
                    <a:pt x="70" y="16"/>
                  </a:lnTo>
                  <a:lnTo>
                    <a:pt x="76" y="16"/>
                  </a:lnTo>
                  <a:lnTo>
                    <a:pt x="76" y="31"/>
                  </a:lnTo>
                  <a:lnTo>
                    <a:pt x="69" y="38"/>
                  </a:lnTo>
                  <a:lnTo>
                    <a:pt x="76" y="38"/>
                  </a:lnTo>
                  <a:lnTo>
                    <a:pt x="76" y="45"/>
                  </a:lnTo>
                  <a:lnTo>
                    <a:pt x="84" y="45"/>
                  </a:lnTo>
                  <a:lnTo>
                    <a:pt x="99" y="16"/>
                  </a:lnTo>
                  <a:lnTo>
                    <a:pt x="121" y="30"/>
                  </a:lnTo>
                  <a:lnTo>
                    <a:pt x="128" y="23"/>
                  </a:lnTo>
                  <a:lnTo>
                    <a:pt x="121" y="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785"/>
            <p:cNvSpPr>
              <a:spLocks/>
            </p:cNvSpPr>
            <p:nvPr/>
          </p:nvSpPr>
          <p:spPr bwMode="auto">
            <a:xfrm>
              <a:off x="2686621" y="2736884"/>
              <a:ext cx="179388" cy="112713"/>
            </a:xfrm>
            <a:custGeom>
              <a:avLst/>
              <a:gdLst>
                <a:gd name="T0" fmla="*/ 2147483647 w 128"/>
                <a:gd name="T1" fmla="*/ 0 h 76"/>
                <a:gd name="T2" fmla="*/ 2147483647 w 128"/>
                <a:gd name="T3" fmla="*/ 2147483647 h 76"/>
                <a:gd name="T4" fmla="*/ 2147483647 w 128"/>
                <a:gd name="T5" fmla="*/ 2147483647 h 76"/>
                <a:gd name="T6" fmla="*/ 2147483647 w 128"/>
                <a:gd name="T7" fmla="*/ 2147483647 h 76"/>
                <a:gd name="T8" fmla="*/ 2147483647 w 128"/>
                <a:gd name="T9" fmla="*/ 2147483647 h 76"/>
                <a:gd name="T10" fmla="*/ 2147483647 w 128"/>
                <a:gd name="T11" fmla="*/ 2147483647 h 76"/>
                <a:gd name="T12" fmla="*/ 0 w 128"/>
                <a:gd name="T13" fmla="*/ 2147483647 h 76"/>
                <a:gd name="T14" fmla="*/ 2147483647 w 128"/>
                <a:gd name="T15" fmla="*/ 2147483647 h 76"/>
                <a:gd name="T16" fmla="*/ 2147483647 w 128"/>
                <a:gd name="T17" fmla="*/ 2147483647 h 76"/>
                <a:gd name="T18" fmla="*/ 2147483647 w 128"/>
                <a:gd name="T19" fmla="*/ 2147483647 h 76"/>
                <a:gd name="T20" fmla="*/ 2147483647 w 128"/>
                <a:gd name="T21" fmla="*/ 2147483647 h 76"/>
                <a:gd name="T22" fmla="*/ 2147483647 w 128"/>
                <a:gd name="T23" fmla="*/ 2147483647 h 76"/>
                <a:gd name="T24" fmla="*/ 2147483647 w 128"/>
                <a:gd name="T25" fmla="*/ 2147483647 h 76"/>
                <a:gd name="T26" fmla="*/ 2147483647 w 128"/>
                <a:gd name="T27" fmla="*/ 2147483647 h 76"/>
                <a:gd name="T28" fmla="*/ 2147483647 w 128"/>
                <a:gd name="T29" fmla="*/ 2147483647 h 76"/>
                <a:gd name="T30" fmla="*/ 2147483647 w 128"/>
                <a:gd name="T31" fmla="*/ 2147483647 h 76"/>
                <a:gd name="T32" fmla="*/ 2147483647 w 128"/>
                <a:gd name="T33" fmla="*/ 2147483647 h 76"/>
                <a:gd name="T34" fmla="*/ 2147483647 w 128"/>
                <a:gd name="T35" fmla="*/ 2147483647 h 76"/>
                <a:gd name="T36" fmla="*/ 2147483647 w 128"/>
                <a:gd name="T37" fmla="*/ 2147483647 h 76"/>
                <a:gd name="T38" fmla="*/ 2147483647 w 128"/>
                <a:gd name="T39" fmla="*/ 2147483647 h 76"/>
                <a:gd name="T40" fmla="*/ 2147483647 w 128"/>
                <a:gd name="T41" fmla="*/ 2147483647 h 76"/>
                <a:gd name="T42" fmla="*/ 2147483647 w 128"/>
                <a:gd name="T43" fmla="*/ 2147483647 h 76"/>
                <a:gd name="T44" fmla="*/ 2147483647 w 128"/>
                <a:gd name="T45" fmla="*/ 2147483647 h 76"/>
                <a:gd name="T46" fmla="*/ 2147483647 w 128"/>
                <a:gd name="T47" fmla="*/ 0 h 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6"/>
                <a:gd name="T74" fmla="*/ 128 w 128"/>
                <a:gd name="T75" fmla="*/ 76 h 7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6">
                  <a:moveTo>
                    <a:pt x="76" y="0"/>
                  </a:moveTo>
                  <a:lnTo>
                    <a:pt x="76" y="9"/>
                  </a:lnTo>
                  <a:lnTo>
                    <a:pt x="45" y="9"/>
                  </a:lnTo>
                  <a:lnTo>
                    <a:pt x="19" y="30"/>
                  </a:lnTo>
                  <a:lnTo>
                    <a:pt x="30" y="24"/>
                  </a:lnTo>
                  <a:lnTo>
                    <a:pt x="8" y="47"/>
                  </a:lnTo>
                  <a:lnTo>
                    <a:pt x="0" y="70"/>
                  </a:lnTo>
                  <a:lnTo>
                    <a:pt x="1" y="76"/>
                  </a:lnTo>
                  <a:lnTo>
                    <a:pt x="8" y="76"/>
                  </a:lnTo>
                  <a:lnTo>
                    <a:pt x="17" y="68"/>
                  </a:lnTo>
                  <a:lnTo>
                    <a:pt x="32" y="37"/>
                  </a:lnTo>
                  <a:lnTo>
                    <a:pt x="48" y="23"/>
                  </a:lnTo>
                  <a:lnTo>
                    <a:pt x="70" y="16"/>
                  </a:lnTo>
                  <a:lnTo>
                    <a:pt x="76" y="16"/>
                  </a:lnTo>
                  <a:lnTo>
                    <a:pt x="76" y="31"/>
                  </a:lnTo>
                  <a:lnTo>
                    <a:pt x="69" y="38"/>
                  </a:lnTo>
                  <a:lnTo>
                    <a:pt x="76" y="38"/>
                  </a:lnTo>
                  <a:lnTo>
                    <a:pt x="76" y="45"/>
                  </a:lnTo>
                  <a:lnTo>
                    <a:pt x="84" y="45"/>
                  </a:lnTo>
                  <a:lnTo>
                    <a:pt x="99" y="16"/>
                  </a:lnTo>
                  <a:lnTo>
                    <a:pt x="121" y="30"/>
                  </a:lnTo>
                  <a:lnTo>
                    <a:pt x="128" y="23"/>
                  </a:lnTo>
                  <a:lnTo>
                    <a:pt x="121" y="9"/>
                  </a:lnTo>
                  <a:lnTo>
                    <a:pt x="76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786"/>
            <p:cNvSpPr>
              <a:spLocks/>
            </p:cNvSpPr>
            <p:nvPr/>
          </p:nvSpPr>
          <p:spPr bwMode="auto">
            <a:xfrm>
              <a:off x="2667571" y="2671797"/>
              <a:ext cx="134938" cy="65087"/>
            </a:xfrm>
            <a:custGeom>
              <a:avLst/>
              <a:gdLst>
                <a:gd name="T0" fmla="*/ 2147483647 w 96"/>
                <a:gd name="T1" fmla="*/ 2147483647 h 45"/>
                <a:gd name="T2" fmla="*/ 2147483647 w 96"/>
                <a:gd name="T3" fmla="*/ 2147483647 h 45"/>
                <a:gd name="T4" fmla="*/ 2147483647 w 96"/>
                <a:gd name="T5" fmla="*/ 2147483647 h 45"/>
                <a:gd name="T6" fmla="*/ 2147483647 w 96"/>
                <a:gd name="T7" fmla="*/ 2147483647 h 45"/>
                <a:gd name="T8" fmla="*/ 2147483647 w 96"/>
                <a:gd name="T9" fmla="*/ 0 h 45"/>
                <a:gd name="T10" fmla="*/ 2147483647 w 96"/>
                <a:gd name="T11" fmla="*/ 2147483647 h 45"/>
                <a:gd name="T12" fmla="*/ 2147483647 w 96"/>
                <a:gd name="T13" fmla="*/ 2147483647 h 45"/>
                <a:gd name="T14" fmla="*/ 0 w 96"/>
                <a:gd name="T15" fmla="*/ 2147483647 h 45"/>
                <a:gd name="T16" fmla="*/ 2147483647 w 96"/>
                <a:gd name="T17" fmla="*/ 2147483647 h 45"/>
                <a:gd name="T18" fmla="*/ 2147483647 w 96"/>
                <a:gd name="T19" fmla="*/ 2147483647 h 45"/>
                <a:gd name="T20" fmla="*/ 2147483647 w 96"/>
                <a:gd name="T21" fmla="*/ 2147483647 h 45"/>
                <a:gd name="T22" fmla="*/ 2147483647 w 96"/>
                <a:gd name="T23" fmla="*/ 2147483647 h 45"/>
                <a:gd name="T24" fmla="*/ 2147483647 w 96"/>
                <a:gd name="T25" fmla="*/ 2147483647 h 45"/>
                <a:gd name="T26" fmla="*/ 2147483647 w 96"/>
                <a:gd name="T27" fmla="*/ 2147483647 h 45"/>
                <a:gd name="T28" fmla="*/ 2147483647 w 96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45"/>
                <a:gd name="T47" fmla="*/ 96 w 96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45">
                  <a:moveTo>
                    <a:pt x="89" y="45"/>
                  </a:moveTo>
                  <a:lnTo>
                    <a:pt x="96" y="16"/>
                  </a:lnTo>
                  <a:lnTo>
                    <a:pt x="82" y="14"/>
                  </a:lnTo>
                  <a:lnTo>
                    <a:pt x="81" y="7"/>
                  </a:lnTo>
                  <a:lnTo>
                    <a:pt x="65" y="0"/>
                  </a:lnTo>
                  <a:lnTo>
                    <a:pt x="30" y="16"/>
                  </a:lnTo>
                  <a:lnTo>
                    <a:pt x="29" y="16"/>
                  </a:lnTo>
                  <a:lnTo>
                    <a:pt x="0" y="45"/>
                  </a:lnTo>
                  <a:lnTo>
                    <a:pt x="13" y="38"/>
                  </a:lnTo>
                  <a:lnTo>
                    <a:pt x="14" y="45"/>
                  </a:lnTo>
                  <a:lnTo>
                    <a:pt x="57" y="31"/>
                  </a:lnTo>
                  <a:lnTo>
                    <a:pt x="38" y="45"/>
                  </a:lnTo>
                  <a:lnTo>
                    <a:pt x="59" y="38"/>
                  </a:lnTo>
                  <a:lnTo>
                    <a:pt x="59" y="45"/>
                  </a:lnTo>
                  <a:lnTo>
                    <a:pt x="89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87"/>
            <p:cNvSpPr>
              <a:spLocks/>
            </p:cNvSpPr>
            <p:nvPr/>
          </p:nvSpPr>
          <p:spPr bwMode="auto">
            <a:xfrm>
              <a:off x="2667571" y="2671797"/>
              <a:ext cx="134938" cy="65087"/>
            </a:xfrm>
            <a:custGeom>
              <a:avLst/>
              <a:gdLst>
                <a:gd name="T0" fmla="*/ 2147483647 w 96"/>
                <a:gd name="T1" fmla="*/ 2147483647 h 45"/>
                <a:gd name="T2" fmla="*/ 2147483647 w 96"/>
                <a:gd name="T3" fmla="*/ 2147483647 h 45"/>
                <a:gd name="T4" fmla="*/ 2147483647 w 96"/>
                <a:gd name="T5" fmla="*/ 2147483647 h 45"/>
                <a:gd name="T6" fmla="*/ 2147483647 w 96"/>
                <a:gd name="T7" fmla="*/ 2147483647 h 45"/>
                <a:gd name="T8" fmla="*/ 2147483647 w 96"/>
                <a:gd name="T9" fmla="*/ 0 h 45"/>
                <a:gd name="T10" fmla="*/ 2147483647 w 96"/>
                <a:gd name="T11" fmla="*/ 2147483647 h 45"/>
                <a:gd name="T12" fmla="*/ 2147483647 w 96"/>
                <a:gd name="T13" fmla="*/ 2147483647 h 45"/>
                <a:gd name="T14" fmla="*/ 0 w 96"/>
                <a:gd name="T15" fmla="*/ 2147483647 h 45"/>
                <a:gd name="T16" fmla="*/ 2147483647 w 96"/>
                <a:gd name="T17" fmla="*/ 2147483647 h 45"/>
                <a:gd name="T18" fmla="*/ 2147483647 w 96"/>
                <a:gd name="T19" fmla="*/ 2147483647 h 45"/>
                <a:gd name="T20" fmla="*/ 2147483647 w 96"/>
                <a:gd name="T21" fmla="*/ 2147483647 h 45"/>
                <a:gd name="T22" fmla="*/ 2147483647 w 96"/>
                <a:gd name="T23" fmla="*/ 2147483647 h 45"/>
                <a:gd name="T24" fmla="*/ 2147483647 w 96"/>
                <a:gd name="T25" fmla="*/ 2147483647 h 45"/>
                <a:gd name="T26" fmla="*/ 2147483647 w 96"/>
                <a:gd name="T27" fmla="*/ 2147483647 h 45"/>
                <a:gd name="T28" fmla="*/ 2147483647 w 96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45"/>
                <a:gd name="T47" fmla="*/ 96 w 96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45">
                  <a:moveTo>
                    <a:pt x="89" y="45"/>
                  </a:moveTo>
                  <a:lnTo>
                    <a:pt x="96" y="16"/>
                  </a:lnTo>
                  <a:lnTo>
                    <a:pt x="82" y="14"/>
                  </a:lnTo>
                  <a:lnTo>
                    <a:pt x="81" y="7"/>
                  </a:lnTo>
                  <a:lnTo>
                    <a:pt x="65" y="0"/>
                  </a:lnTo>
                  <a:lnTo>
                    <a:pt x="30" y="16"/>
                  </a:lnTo>
                  <a:lnTo>
                    <a:pt x="29" y="16"/>
                  </a:lnTo>
                  <a:lnTo>
                    <a:pt x="0" y="45"/>
                  </a:lnTo>
                  <a:lnTo>
                    <a:pt x="13" y="38"/>
                  </a:lnTo>
                  <a:lnTo>
                    <a:pt x="14" y="45"/>
                  </a:lnTo>
                  <a:lnTo>
                    <a:pt x="57" y="31"/>
                  </a:lnTo>
                  <a:lnTo>
                    <a:pt x="38" y="45"/>
                  </a:lnTo>
                  <a:lnTo>
                    <a:pt x="59" y="38"/>
                  </a:lnTo>
                  <a:lnTo>
                    <a:pt x="59" y="45"/>
                  </a:lnTo>
                  <a:lnTo>
                    <a:pt x="89" y="4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788"/>
            <p:cNvSpPr>
              <a:spLocks/>
            </p:cNvSpPr>
            <p:nvPr/>
          </p:nvSpPr>
          <p:spPr bwMode="auto">
            <a:xfrm>
              <a:off x="2591371" y="2592422"/>
              <a:ext cx="30163" cy="57150"/>
            </a:xfrm>
            <a:custGeom>
              <a:avLst/>
              <a:gdLst>
                <a:gd name="T0" fmla="*/ 0 w 22"/>
                <a:gd name="T1" fmla="*/ 0 h 38"/>
                <a:gd name="T2" fmla="*/ 2147483647 w 22"/>
                <a:gd name="T3" fmla="*/ 2147483647 h 38"/>
                <a:gd name="T4" fmla="*/ 2147483647 w 22"/>
                <a:gd name="T5" fmla="*/ 2147483647 h 38"/>
                <a:gd name="T6" fmla="*/ 2147483647 w 22"/>
                <a:gd name="T7" fmla="*/ 2147483647 h 38"/>
                <a:gd name="T8" fmla="*/ 2147483647 w 22"/>
                <a:gd name="T9" fmla="*/ 2147483647 h 38"/>
                <a:gd name="T10" fmla="*/ 2147483647 w 22"/>
                <a:gd name="T11" fmla="*/ 2147483647 h 38"/>
                <a:gd name="T12" fmla="*/ 2147483647 w 22"/>
                <a:gd name="T13" fmla="*/ 2147483647 h 38"/>
                <a:gd name="T14" fmla="*/ 2147483647 w 22"/>
                <a:gd name="T15" fmla="*/ 2147483647 h 38"/>
                <a:gd name="T16" fmla="*/ 2147483647 w 22"/>
                <a:gd name="T17" fmla="*/ 2147483647 h 38"/>
                <a:gd name="T18" fmla="*/ 2147483647 w 22"/>
                <a:gd name="T19" fmla="*/ 2147483647 h 38"/>
                <a:gd name="T20" fmla="*/ 2147483647 w 22"/>
                <a:gd name="T21" fmla="*/ 2147483647 h 38"/>
                <a:gd name="T22" fmla="*/ 2147483647 w 22"/>
                <a:gd name="T23" fmla="*/ 0 h 38"/>
                <a:gd name="T24" fmla="*/ 0 w 22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38"/>
                <a:gd name="T41" fmla="*/ 22 w 22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38">
                  <a:moveTo>
                    <a:pt x="0" y="0"/>
                  </a:moveTo>
                  <a:lnTo>
                    <a:pt x="1" y="8"/>
                  </a:lnTo>
                  <a:lnTo>
                    <a:pt x="15" y="1"/>
                  </a:lnTo>
                  <a:lnTo>
                    <a:pt x="15" y="8"/>
                  </a:lnTo>
                  <a:lnTo>
                    <a:pt x="1" y="15"/>
                  </a:lnTo>
                  <a:lnTo>
                    <a:pt x="15" y="24"/>
                  </a:lnTo>
                  <a:lnTo>
                    <a:pt x="1" y="38"/>
                  </a:lnTo>
                  <a:lnTo>
                    <a:pt x="15" y="38"/>
                  </a:lnTo>
                  <a:lnTo>
                    <a:pt x="15" y="24"/>
                  </a:lnTo>
                  <a:lnTo>
                    <a:pt x="1" y="22"/>
                  </a:lnTo>
                  <a:lnTo>
                    <a:pt x="22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789"/>
            <p:cNvSpPr>
              <a:spLocks/>
            </p:cNvSpPr>
            <p:nvPr/>
          </p:nvSpPr>
          <p:spPr bwMode="auto">
            <a:xfrm>
              <a:off x="2591371" y="2592422"/>
              <a:ext cx="30163" cy="57150"/>
            </a:xfrm>
            <a:custGeom>
              <a:avLst/>
              <a:gdLst>
                <a:gd name="T0" fmla="*/ 0 w 22"/>
                <a:gd name="T1" fmla="*/ 0 h 38"/>
                <a:gd name="T2" fmla="*/ 2147483647 w 22"/>
                <a:gd name="T3" fmla="*/ 2147483647 h 38"/>
                <a:gd name="T4" fmla="*/ 2147483647 w 22"/>
                <a:gd name="T5" fmla="*/ 2147483647 h 38"/>
                <a:gd name="T6" fmla="*/ 2147483647 w 22"/>
                <a:gd name="T7" fmla="*/ 2147483647 h 38"/>
                <a:gd name="T8" fmla="*/ 2147483647 w 22"/>
                <a:gd name="T9" fmla="*/ 2147483647 h 38"/>
                <a:gd name="T10" fmla="*/ 2147483647 w 22"/>
                <a:gd name="T11" fmla="*/ 2147483647 h 38"/>
                <a:gd name="T12" fmla="*/ 2147483647 w 22"/>
                <a:gd name="T13" fmla="*/ 2147483647 h 38"/>
                <a:gd name="T14" fmla="*/ 2147483647 w 22"/>
                <a:gd name="T15" fmla="*/ 2147483647 h 38"/>
                <a:gd name="T16" fmla="*/ 2147483647 w 22"/>
                <a:gd name="T17" fmla="*/ 2147483647 h 38"/>
                <a:gd name="T18" fmla="*/ 2147483647 w 22"/>
                <a:gd name="T19" fmla="*/ 2147483647 h 38"/>
                <a:gd name="T20" fmla="*/ 2147483647 w 22"/>
                <a:gd name="T21" fmla="*/ 2147483647 h 38"/>
                <a:gd name="T22" fmla="*/ 2147483647 w 22"/>
                <a:gd name="T23" fmla="*/ 0 h 38"/>
                <a:gd name="T24" fmla="*/ 0 w 22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38"/>
                <a:gd name="T41" fmla="*/ 22 w 22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38">
                  <a:moveTo>
                    <a:pt x="0" y="0"/>
                  </a:moveTo>
                  <a:lnTo>
                    <a:pt x="1" y="8"/>
                  </a:lnTo>
                  <a:lnTo>
                    <a:pt x="15" y="1"/>
                  </a:lnTo>
                  <a:lnTo>
                    <a:pt x="15" y="8"/>
                  </a:lnTo>
                  <a:lnTo>
                    <a:pt x="1" y="15"/>
                  </a:lnTo>
                  <a:lnTo>
                    <a:pt x="15" y="24"/>
                  </a:lnTo>
                  <a:lnTo>
                    <a:pt x="1" y="38"/>
                  </a:lnTo>
                  <a:lnTo>
                    <a:pt x="15" y="38"/>
                  </a:lnTo>
                  <a:lnTo>
                    <a:pt x="15" y="24"/>
                  </a:lnTo>
                  <a:lnTo>
                    <a:pt x="1" y="22"/>
                  </a:lnTo>
                  <a:lnTo>
                    <a:pt x="22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90"/>
            <p:cNvSpPr>
              <a:spLocks/>
            </p:cNvSpPr>
            <p:nvPr/>
          </p:nvSpPr>
          <p:spPr bwMode="auto">
            <a:xfrm>
              <a:off x="5269484" y="2736884"/>
              <a:ext cx="52387" cy="57150"/>
            </a:xfrm>
            <a:custGeom>
              <a:avLst/>
              <a:gdLst>
                <a:gd name="T0" fmla="*/ 0 w 37"/>
                <a:gd name="T1" fmla="*/ 2147483647 h 38"/>
                <a:gd name="T2" fmla="*/ 2147483647 w 37"/>
                <a:gd name="T3" fmla="*/ 2147483647 h 38"/>
                <a:gd name="T4" fmla="*/ 2147483647 w 37"/>
                <a:gd name="T5" fmla="*/ 2147483647 h 38"/>
                <a:gd name="T6" fmla="*/ 2147483647 w 37"/>
                <a:gd name="T7" fmla="*/ 2147483647 h 38"/>
                <a:gd name="T8" fmla="*/ 2147483647 w 37"/>
                <a:gd name="T9" fmla="*/ 2147483647 h 38"/>
                <a:gd name="T10" fmla="*/ 2147483647 w 37"/>
                <a:gd name="T11" fmla="*/ 2147483647 h 38"/>
                <a:gd name="T12" fmla="*/ 2147483647 w 37"/>
                <a:gd name="T13" fmla="*/ 2147483647 h 38"/>
                <a:gd name="T14" fmla="*/ 2147483647 w 37"/>
                <a:gd name="T15" fmla="*/ 0 h 38"/>
                <a:gd name="T16" fmla="*/ 2147483647 w 37"/>
                <a:gd name="T17" fmla="*/ 2147483647 h 38"/>
                <a:gd name="T18" fmla="*/ 2147483647 w 37"/>
                <a:gd name="T19" fmla="*/ 2147483647 h 38"/>
                <a:gd name="T20" fmla="*/ 0 w 37"/>
                <a:gd name="T21" fmla="*/ 2147483647 h 38"/>
                <a:gd name="T22" fmla="*/ 0 w 37"/>
                <a:gd name="T23" fmla="*/ 2147483647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"/>
                <a:gd name="T38" fmla="*/ 37 w 3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">
                  <a:moveTo>
                    <a:pt x="0" y="31"/>
                  </a:moveTo>
                  <a:lnTo>
                    <a:pt x="8" y="38"/>
                  </a:lnTo>
                  <a:lnTo>
                    <a:pt x="23" y="38"/>
                  </a:lnTo>
                  <a:lnTo>
                    <a:pt x="30" y="30"/>
                  </a:lnTo>
                  <a:lnTo>
                    <a:pt x="31" y="23"/>
                  </a:lnTo>
                  <a:lnTo>
                    <a:pt x="37" y="23"/>
                  </a:lnTo>
                  <a:lnTo>
                    <a:pt x="23" y="7"/>
                  </a:lnTo>
                  <a:lnTo>
                    <a:pt x="30" y="0"/>
                  </a:lnTo>
                  <a:lnTo>
                    <a:pt x="14" y="1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91"/>
            <p:cNvSpPr>
              <a:spLocks/>
            </p:cNvSpPr>
            <p:nvPr/>
          </p:nvSpPr>
          <p:spPr bwMode="auto">
            <a:xfrm>
              <a:off x="5269484" y="2736884"/>
              <a:ext cx="52387" cy="57150"/>
            </a:xfrm>
            <a:custGeom>
              <a:avLst/>
              <a:gdLst>
                <a:gd name="T0" fmla="*/ 0 w 37"/>
                <a:gd name="T1" fmla="*/ 2147483647 h 38"/>
                <a:gd name="T2" fmla="*/ 2147483647 w 37"/>
                <a:gd name="T3" fmla="*/ 2147483647 h 38"/>
                <a:gd name="T4" fmla="*/ 2147483647 w 37"/>
                <a:gd name="T5" fmla="*/ 2147483647 h 38"/>
                <a:gd name="T6" fmla="*/ 2147483647 w 37"/>
                <a:gd name="T7" fmla="*/ 2147483647 h 38"/>
                <a:gd name="T8" fmla="*/ 2147483647 w 37"/>
                <a:gd name="T9" fmla="*/ 2147483647 h 38"/>
                <a:gd name="T10" fmla="*/ 2147483647 w 37"/>
                <a:gd name="T11" fmla="*/ 2147483647 h 38"/>
                <a:gd name="T12" fmla="*/ 2147483647 w 37"/>
                <a:gd name="T13" fmla="*/ 2147483647 h 38"/>
                <a:gd name="T14" fmla="*/ 2147483647 w 37"/>
                <a:gd name="T15" fmla="*/ 0 h 38"/>
                <a:gd name="T16" fmla="*/ 2147483647 w 37"/>
                <a:gd name="T17" fmla="*/ 2147483647 h 38"/>
                <a:gd name="T18" fmla="*/ 2147483647 w 37"/>
                <a:gd name="T19" fmla="*/ 2147483647 h 38"/>
                <a:gd name="T20" fmla="*/ 0 w 37"/>
                <a:gd name="T21" fmla="*/ 2147483647 h 38"/>
                <a:gd name="T22" fmla="*/ 0 w 37"/>
                <a:gd name="T23" fmla="*/ 2147483647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"/>
                <a:gd name="T38" fmla="*/ 37 w 3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">
                  <a:moveTo>
                    <a:pt x="0" y="31"/>
                  </a:moveTo>
                  <a:lnTo>
                    <a:pt x="8" y="38"/>
                  </a:lnTo>
                  <a:lnTo>
                    <a:pt x="23" y="38"/>
                  </a:lnTo>
                  <a:lnTo>
                    <a:pt x="30" y="30"/>
                  </a:lnTo>
                  <a:lnTo>
                    <a:pt x="31" y="23"/>
                  </a:lnTo>
                  <a:lnTo>
                    <a:pt x="37" y="23"/>
                  </a:lnTo>
                  <a:lnTo>
                    <a:pt x="23" y="7"/>
                  </a:lnTo>
                  <a:lnTo>
                    <a:pt x="30" y="0"/>
                  </a:lnTo>
                  <a:lnTo>
                    <a:pt x="14" y="1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3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792"/>
            <p:cNvSpPr>
              <a:spLocks/>
            </p:cNvSpPr>
            <p:nvPr/>
          </p:nvSpPr>
          <p:spPr bwMode="auto">
            <a:xfrm>
              <a:off x="5525071" y="2736884"/>
              <a:ext cx="85725" cy="34925"/>
            </a:xfrm>
            <a:custGeom>
              <a:avLst/>
              <a:gdLst>
                <a:gd name="T0" fmla="*/ 0 w 61"/>
                <a:gd name="T1" fmla="*/ 2147483647 h 23"/>
                <a:gd name="T2" fmla="*/ 2147483647 w 61"/>
                <a:gd name="T3" fmla="*/ 2147483647 h 23"/>
                <a:gd name="T4" fmla="*/ 2147483647 w 61"/>
                <a:gd name="T5" fmla="*/ 2147483647 h 23"/>
                <a:gd name="T6" fmla="*/ 2147483647 w 61"/>
                <a:gd name="T7" fmla="*/ 2147483647 h 23"/>
                <a:gd name="T8" fmla="*/ 2147483647 w 61"/>
                <a:gd name="T9" fmla="*/ 2147483647 h 23"/>
                <a:gd name="T10" fmla="*/ 2147483647 w 61"/>
                <a:gd name="T11" fmla="*/ 0 h 23"/>
                <a:gd name="T12" fmla="*/ 2147483647 w 61"/>
                <a:gd name="T13" fmla="*/ 2147483647 h 23"/>
                <a:gd name="T14" fmla="*/ 0 w 61"/>
                <a:gd name="T15" fmla="*/ 2147483647 h 23"/>
                <a:gd name="T16" fmla="*/ 0 w 61"/>
                <a:gd name="T17" fmla="*/ 214748364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23"/>
                <a:gd name="T29" fmla="*/ 61 w 61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23">
                  <a:moveTo>
                    <a:pt x="0" y="16"/>
                  </a:moveTo>
                  <a:lnTo>
                    <a:pt x="9" y="23"/>
                  </a:lnTo>
                  <a:lnTo>
                    <a:pt x="9" y="16"/>
                  </a:lnTo>
                  <a:lnTo>
                    <a:pt x="16" y="9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7" y="1"/>
                  </a:lnTo>
                  <a:lnTo>
                    <a:pt x="0" y="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793"/>
            <p:cNvSpPr>
              <a:spLocks/>
            </p:cNvSpPr>
            <p:nvPr/>
          </p:nvSpPr>
          <p:spPr bwMode="auto">
            <a:xfrm>
              <a:off x="5525071" y="2736884"/>
              <a:ext cx="85725" cy="34925"/>
            </a:xfrm>
            <a:custGeom>
              <a:avLst/>
              <a:gdLst>
                <a:gd name="T0" fmla="*/ 0 w 61"/>
                <a:gd name="T1" fmla="*/ 2147483647 h 23"/>
                <a:gd name="T2" fmla="*/ 2147483647 w 61"/>
                <a:gd name="T3" fmla="*/ 2147483647 h 23"/>
                <a:gd name="T4" fmla="*/ 2147483647 w 61"/>
                <a:gd name="T5" fmla="*/ 2147483647 h 23"/>
                <a:gd name="T6" fmla="*/ 2147483647 w 61"/>
                <a:gd name="T7" fmla="*/ 2147483647 h 23"/>
                <a:gd name="T8" fmla="*/ 2147483647 w 61"/>
                <a:gd name="T9" fmla="*/ 2147483647 h 23"/>
                <a:gd name="T10" fmla="*/ 2147483647 w 61"/>
                <a:gd name="T11" fmla="*/ 0 h 23"/>
                <a:gd name="T12" fmla="*/ 2147483647 w 61"/>
                <a:gd name="T13" fmla="*/ 2147483647 h 23"/>
                <a:gd name="T14" fmla="*/ 0 w 61"/>
                <a:gd name="T15" fmla="*/ 2147483647 h 23"/>
                <a:gd name="T16" fmla="*/ 0 w 61"/>
                <a:gd name="T17" fmla="*/ 214748364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23"/>
                <a:gd name="T29" fmla="*/ 61 w 61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23">
                  <a:moveTo>
                    <a:pt x="0" y="16"/>
                  </a:moveTo>
                  <a:lnTo>
                    <a:pt x="9" y="23"/>
                  </a:lnTo>
                  <a:lnTo>
                    <a:pt x="9" y="16"/>
                  </a:lnTo>
                  <a:lnTo>
                    <a:pt x="16" y="9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7" y="1"/>
                  </a:lnTo>
                  <a:lnTo>
                    <a:pt x="0" y="9"/>
                  </a:lnTo>
                  <a:lnTo>
                    <a:pt x="0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94"/>
            <p:cNvSpPr>
              <a:spLocks/>
            </p:cNvSpPr>
            <p:nvPr/>
          </p:nvSpPr>
          <p:spPr bwMode="auto">
            <a:xfrm>
              <a:off x="5993384" y="2527334"/>
              <a:ext cx="52387" cy="100013"/>
            </a:xfrm>
            <a:custGeom>
              <a:avLst/>
              <a:gdLst>
                <a:gd name="T0" fmla="*/ 0 w 38"/>
                <a:gd name="T1" fmla="*/ 2147483647 h 69"/>
                <a:gd name="T2" fmla="*/ 2147483647 w 38"/>
                <a:gd name="T3" fmla="*/ 2147483647 h 69"/>
                <a:gd name="T4" fmla="*/ 2147483647 w 38"/>
                <a:gd name="T5" fmla="*/ 2147483647 h 69"/>
                <a:gd name="T6" fmla="*/ 2147483647 w 38"/>
                <a:gd name="T7" fmla="*/ 2147483647 h 69"/>
                <a:gd name="T8" fmla="*/ 2147483647 w 38"/>
                <a:gd name="T9" fmla="*/ 2147483647 h 69"/>
                <a:gd name="T10" fmla="*/ 2147483647 w 38"/>
                <a:gd name="T11" fmla="*/ 0 h 69"/>
                <a:gd name="T12" fmla="*/ 2147483647 w 38"/>
                <a:gd name="T13" fmla="*/ 0 h 69"/>
                <a:gd name="T14" fmla="*/ 2147483647 w 38"/>
                <a:gd name="T15" fmla="*/ 2147483647 h 69"/>
                <a:gd name="T16" fmla="*/ 2147483647 w 38"/>
                <a:gd name="T17" fmla="*/ 2147483647 h 69"/>
                <a:gd name="T18" fmla="*/ 0 w 38"/>
                <a:gd name="T19" fmla="*/ 2147483647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9"/>
                <a:gd name="T32" fmla="*/ 38 w 3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9">
                  <a:moveTo>
                    <a:pt x="0" y="69"/>
                  </a:moveTo>
                  <a:lnTo>
                    <a:pt x="23" y="67"/>
                  </a:lnTo>
                  <a:lnTo>
                    <a:pt x="23" y="60"/>
                  </a:lnTo>
                  <a:lnTo>
                    <a:pt x="38" y="52"/>
                  </a:lnTo>
                  <a:lnTo>
                    <a:pt x="37" y="21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30" y="23"/>
                  </a:lnTo>
                  <a:lnTo>
                    <a:pt x="15" y="6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95"/>
            <p:cNvSpPr>
              <a:spLocks/>
            </p:cNvSpPr>
            <p:nvPr/>
          </p:nvSpPr>
          <p:spPr bwMode="auto">
            <a:xfrm>
              <a:off x="5993384" y="2527334"/>
              <a:ext cx="52387" cy="100013"/>
            </a:xfrm>
            <a:custGeom>
              <a:avLst/>
              <a:gdLst>
                <a:gd name="T0" fmla="*/ 0 w 38"/>
                <a:gd name="T1" fmla="*/ 2147483647 h 69"/>
                <a:gd name="T2" fmla="*/ 2147483647 w 38"/>
                <a:gd name="T3" fmla="*/ 2147483647 h 69"/>
                <a:gd name="T4" fmla="*/ 2147483647 w 38"/>
                <a:gd name="T5" fmla="*/ 2147483647 h 69"/>
                <a:gd name="T6" fmla="*/ 2147483647 w 38"/>
                <a:gd name="T7" fmla="*/ 2147483647 h 69"/>
                <a:gd name="T8" fmla="*/ 2147483647 w 38"/>
                <a:gd name="T9" fmla="*/ 2147483647 h 69"/>
                <a:gd name="T10" fmla="*/ 2147483647 w 38"/>
                <a:gd name="T11" fmla="*/ 0 h 69"/>
                <a:gd name="T12" fmla="*/ 2147483647 w 38"/>
                <a:gd name="T13" fmla="*/ 0 h 69"/>
                <a:gd name="T14" fmla="*/ 2147483647 w 38"/>
                <a:gd name="T15" fmla="*/ 2147483647 h 69"/>
                <a:gd name="T16" fmla="*/ 2147483647 w 38"/>
                <a:gd name="T17" fmla="*/ 2147483647 h 69"/>
                <a:gd name="T18" fmla="*/ 0 w 38"/>
                <a:gd name="T19" fmla="*/ 2147483647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9"/>
                <a:gd name="T32" fmla="*/ 38 w 3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9">
                  <a:moveTo>
                    <a:pt x="0" y="69"/>
                  </a:moveTo>
                  <a:lnTo>
                    <a:pt x="23" y="67"/>
                  </a:lnTo>
                  <a:lnTo>
                    <a:pt x="23" y="60"/>
                  </a:lnTo>
                  <a:lnTo>
                    <a:pt x="38" y="52"/>
                  </a:lnTo>
                  <a:lnTo>
                    <a:pt x="37" y="21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30" y="23"/>
                  </a:lnTo>
                  <a:lnTo>
                    <a:pt x="15" y="60"/>
                  </a:lnTo>
                  <a:lnTo>
                    <a:pt x="0" y="6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796"/>
            <p:cNvSpPr>
              <a:spLocks/>
            </p:cNvSpPr>
            <p:nvPr/>
          </p:nvSpPr>
          <p:spPr bwMode="auto">
            <a:xfrm>
              <a:off x="4536059" y="2660684"/>
              <a:ext cx="95250" cy="55563"/>
            </a:xfrm>
            <a:custGeom>
              <a:avLst/>
              <a:gdLst>
                <a:gd name="T0" fmla="*/ 0 w 67"/>
                <a:gd name="T1" fmla="*/ 2147483647 h 37"/>
                <a:gd name="T2" fmla="*/ 2147483647 w 67"/>
                <a:gd name="T3" fmla="*/ 2147483647 h 37"/>
                <a:gd name="T4" fmla="*/ 2147483647 w 67"/>
                <a:gd name="T5" fmla="*/ 2147483647 h 37"/>
                <a:gd name="T6" fmla="*/ 2147483647 w 67"/>
                <a:gd name="T7" fmla="*/ 2147483647 h 37"/>
                <a:gd name="T8" fmla="*/ 2147483647 w 67"/>
                <a:gd name="T9" fmla="*/ 2147483647 h 37"/>
                <a:gd name="T10" fmla="*/ 2147483647 w 67"/>
                <a:gd name="T11" fmla="*/ 2147483647 h 37"/>
                <a:gd name="T12" fmla="*/ 2147483647 w 67"/>
                <a:gd name="T13" fmla="*/ 0 h 37"/>
                <a:gd name="T14" fmla="*/ 0 w 67"/>
                <a:gd name="T15" fmla="*/ 214748364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"/>
                <a:gd name="T25" fmla="*/ 0 h 37"/>
                <a:gd name="T26" fmla="*/ 67 w 67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" h="37">
                  <a:moveTo>
                    <a:pt x="0" y="14"/>
                  </a:moveTo>
                  <a:lnTo>
                    <a:pt x="22" y="37"/>
                  </a:lnTo>
                  <a:lnTo>
                    <a:pt x="46" y="14"/>
                  </a:lnTo>
                  <a:lnTo>
                    <a:pt x="67" y="14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797"/>
            <p:cNvSpPr>
              <a:spLocks/>
            </p:cNvSpPr>
            <p:nvPr/>
          </p:nvSpPr>
          <p:spPr bwMode="auto">
            <a:xfrm>
              <a:off x="4536059" y="2660684"/>
              <a:ext cx="95250" cy="55563"/>
            </a:xfrm>
            <a:custGeom>
              <a:avLst/>
              <a:gdLst>
                <a:gd name="T0" fmla="*/ 0 w 67"/>
                <a:gd name="T1" fmla="*/ 2147483647 h 37"/>
                <a:gd name="T2" fmla="*/ 2147483647 w 67"/>
                <a:gd name="T3" fmla="*/ 2147483647 h 37"/>
                <a:gd name="T4" fmla="*/ 2147483647 w 67"/>
                <a:gd name="T5" fmla="*/ 2147483647 h 37"/>
                <a:gd name="T6" fmla="*/ 2147483647 w 67"/>
                <a:gd name="T7" fmla="*/ 2147483647 h 37"/>
                <a:gd name="T8" fmla="*/ 2147483647 w 67"/>
                <a:gd name="T9" fmla="*/ 2147483647 h 37"/>
                <a:gd name="T10" fmla="*/ 2147483647 w 67"/>
                <a:gd name="T11" fmla="*/ 2147483647 h 37"/>
                <a:gd name="T12" fmla="*/ 2147483647 w 67"/>
                <a:gd name="T13" fmla="*/ 0 h 37"/>
                <a:gd name="T14" fmla="*/ 0 w 67"/>
                <a:gd name="T15" fmla="*/ 214748364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"/>
                <a:gd name="T25" fmla="*/ 0 h 37"/>
                <a:gd name="T26" fmla="*/ 67 w 67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" h="37">
                  <a:moveTo>
                    <a:pt x="0" y="14"/>
                  </a:moveTo>
                  <a:lnTo>
                    <a:pt x="22" y="37"/>
                  </a:lnTo>
                  <a:lnTo>
                    <a:pt x="46" y="14"/>
                  </a:lnTo>
                  <a:lnTo>
                    <a:pt x="67" y="14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22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798"/>
            <p:cNvSpPr>
              <a:spLocks/>
            </p:cNvSpPr>
            <p:nvPr/>
          </p:nvSpPr>
          <p:spPr bwMode="auto">
            <a:xfrm>
              <a:off x="4631309" y="2605122"/>
              <a:ext cx="296862" cy="177800"/>
            </a:xfrm>
            <a:custGeom>
              <a:avLst/>
              <a:gdLst>
                <a:gd name="T0" fmla="*/ 2147483647 w 211"/>
                <a:gd name="T1" fmla="*/ 2147483647 h 121"/>
                <a:gd name="T2" fmla="*/ 2147483647 w 211"/>
                <a:gd name="T3" fmla="*/ 2147483647 h 121"/>
                <a:gd name="T4" fmla="*/ 2147483647 w 211"/>
                <a:gd name="T5" fmla="*/ 2147483647 h 121"/>
                <a:gd name="T6" fmla="*/ 2147483647 w 211"/>
                <a:gd name="T7" fmla="*/ 2147483647 h 121"/>
                <a:gd name="T8" fmla="*/ 2147483647 w 211"/>
                <a:gd name="T9" fmla="*/ 2147483647 h 121"/>
                <a:gd name="T10" fmla="*/ 2147483647 w 211"/>
                <a:gd name="T11" fmla="*/ 2147483647 h 121"/>
                <a:gd name="T12" fmla="*/ 2147483647 w 211"/>
                <a:gd name="T13" fmla="*/ 2147483647 h 121"/>
                <a:gd name="T14" fmla="*/ 2147483647 w 211"/>
                <a:gd name="T15" fmla="*/ 2147483647 h 121"/>
                <a:gd name="T16" fmla="*/ 2147483647 w 211"/>
                <a:gd name="T17" fmla="*/ 2147483647 h 121"/>
                <a:gd name="T18" fmla="*/ 2147483647 w 211"/>
                <a:gd name="T19" fmla="*/ 2147483647 h 121"/>
                <a:gd name="T20" fmla="*/ 2147483647 w 211"/>
                <a:gd name="T21" fmla="*/ 2147483647 h 121"/>
                <a:gd name="T22" fmla="*/ 2147483647 w 211"/>
                <a:gd name="T23" fmla="*/ 2147483647 h 121"/>
                <a:gd name="T24" fmla="*/ 2147483647 w 211"/>
                <a:gd name="T25" fmla="*/ 2147483647 h 121"/>
                <a:gd name="T26" fmla="*/ 2147483647 w 211"/>
                <a:gd name="T27" fmla="*/ 2147483647 h 121"/>
                <a:gd name="T28" fmla="*/ 2147483647 w 211"/>
                <a:gd name="T29" fmla="*/ 2147483647 h 121"/>
                <a:gd name="T30" fmla="*/ 2147483647 w 211"/>
                <a:gd name="T31" fmla="*/ 2147483647 h 121"/>
                <a:gd name="T32" fmla="*/ 2147483647 w 211"/>
                <a:gd name="T33" fmla="*/ 2147483647 h 121"/>
                <a:gd name="T34" fmla="*/ 2147483647 w 211"/>
                <a:gd name="T35" fmla="*/ 2147483647 h 121"/>
                <a:gd name="T36" fmla="*/ 2147483647 w 211"/>
                <a:gd name="T37" fmla="*/ 2147483647 h 121"/>
                <a:gd name="T38" fmla="*/ 2147483647 w 211"/>
                <a:gd name="T39" fmla="*/ 2147483647 h 121"/>
                <a:gd name="T40" fmla="*/ 2147483647 w 211"/>
                <a:gd name="T41" fmla="*/ 2147483647 h 121"/>
                <a:gd name="T42" fmla="*/ 2147483647 w 211"/>
                <a:gd name="T43" fmla="*/ 2147483647 h 121"/>
                <a:gd name="T44" fmla="*/ 2147483647 w 211"/>
                <a:gd name="T45" fmla="*/ 2147483647 h 121"/>
                <a:gd name="T46" fmla="*/ 2147483647 w 211"/>
                <a:gd name="T47" fmla="*/ 2147483647 h 121"/>
                <a:gd name="T48" fmla="*/ 2147483647 w 211"/>
                <a:gd name="T49" fmla="*/ 2147483647 h 121"/>
                <a:gd name="T50" fmla="*/ 2147483647 w 211"/>
                <a:gd name="T51" fmla="*/ 2147483647 h 121"/>
                <a:gd name="T52" fmla="*/ 2147483647 w 211"/>
                <a:gd name="T53" fmla="*/ 0 h 121"/>
                <a:gd name="T54" fmla="*/ 2147483647 w 211"/>
                <a:gd name="T55" fmla="*/ 2147483647 h 121"/>
                <a:gd name="T56" fmla="*/ 2147483647 w 211"/>
                <a:gd name="T57" fmla="*/ 2147483647 h 121"/>
                <a:gd name="T58" fmla="*/ 2147483647 w 211"/>
                <a:gd name="T59" fmla="*/ 2147483647 h 121"/>
                <a:gd name="T60" fmla="*/ 2147483647 w 211"/>
                <a:gd name="T61" fmla="*/ 2147483647 h 121"/>
                <a:gd name="T62" fmla="*/ 2147483647 w 211"/>
                <a:gd name="T63" fmla="*/ 2147483647 h 121"/>
                <a:gd name="T64" fmla="*/ 2147483647 w 211"/>
                <a:gd name="T65" fmla="*/ 2147483647 h 121"/>
                <a:gd name="T66" fmla="*/ 2147483647 w 211"/>
                <a:gd name="T67" fmla="*/ 2147483647 h 121"/>
                <a:gd name="T68" fmla="*/ 0 w 211"/>
                <a:gd name="T69" fmla="*/ 2147483647 h 121"/>
                <a:gd name="T70" fmla="*/ 2147483647 w 211"/>
                <a:gd name="T71" fmla="*/ 2147483647 h 121"/>
                <a:gd name="T72" fmla="*/ 2147483647 w 211"/>
                <a:gd name="T73" fmla="*/ 2147483647 h 121"/>
                <a:gd name="T74" fmla="*/ 2147483647 w 211"/>
                <a:gd name="T75" fmla="*/ 2147483647 h 121"/>
                <a:gd name="T76" fmla="*/ 2147483647 w 211"/>
                <a:gd name="T77" fmla="*/ 2147483647 h 121"/>
                <a:gd name="T78" fmla="*/ 2147483647 w 211"/>
                <a:gd name="T79" fmla="*/ 2147483647 h 121"/>
                <a:gd name="T80" fmla="*/ 2147483647 w 211"/>
                <a:gd name="T81" fmla="*/ 2147483647 h 121"/>
                <a:gd name="T82" fmla="*/ 2147483647 w 211"/>
                <a:gd name="T83" fmla="*/ 2147483647 h 121"/>
                <a:gd name="T84" fmla="*/ 2147483647 w 211"/>
                <a:gd name="T85" fmla="*/ 2147483647 h 121"/>
                <a:gd name="T86" fmla="*/ 2147483647 w 211"/>
                <a:gd name="T87" fmla="*/ 2147483647 h 121"/>
                <a:gd name="T88" fmla="*/ 2147483647 w 211"/>
                <a:gd name="T89" fmla="*/ 2147483647 h 121"/>
                <a:gd name="T90" fmla="*/ 2147483647 w 211"/>
                <a:gd name="T91" fmla="*/ 2147483647 h 12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1"/>
                <a:gd name="T139" fmla="*/ 0 h 121"/>
                <a:gd name="T140" fmla="*/ 211 w 211"/>
                <a:gd name="T141" fmla="*/ 121 h 12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1" h="121">
                  <a:moveTo>
                    <a:pt x="83" y="106"/>
                  </a:moveTo>
                  <a:lnTo>
                    <a:pt x="99" y="106"/>
                  </a:lnTo>
                  <a:lnTo>
                    <a:pt x="99" y="97"/>
                  </a:lnTo>
                  <a:lnTo>
                    <a:pt x="107" y="90"/>
                  </a:lnTo>
                  <a:lnTo>
                    <a:pt x="122" y="91"/>
                  </a:lnTo>
                  <a:lnTo>
                    <a:pt x="144" y="99"/>
                  </a:lnTo>
                  <a:lnTo>
                    <a:pt x="129" y="106"/>
                  </a:lnTo>
                  <a:lnTo>
                    <a:pt x="144" y="114"/>
                  </a:lnTo>
                  <a:lnTo>
                    <a:pt x="145" y="121"/>
                  </a:lnTo>
                  <a:lnTo>
                    <a:pt x="177" y="113"/>
                  </a:lnTo>
                  <a:lnTo>
                    <a:pt x="182" y="113"/>
                  </a:lnTo>
                  <a:lnTo>
                    <a:pt x="180" y="106"/>
                  </a:lnTo>
                  <a:lnTo>
                    <a:pt x="173" y="106"/>
                  </a:lnTo>
                  <a:lnTo>
                    <a:pt x="152" y="97"/>
                  </a:lnTo>
                  <a:lnTo>
                    <a:pt x="190" y="83"/>
                  </a:lnTo>
                  <a:lnTo>
                    <a:pt x="197" y="83"/>
                  </a:lnTo>
                  <a:lnTo>
                    <a:pt x="197" y="75"/>
                  </a:lnTo>
                  <a:lnTo>
                    <a:pt x="204" y="61"/>
                  </a:lnTo>
                  <a:lnTo>
                    <a:pt x="211" y="75"/>
                  </a:lnTo>
                  <a:lnTo>
                    <a:pt x="211" y="38"/>
                  </a:lnTo>
                  <a:lnTo>
                    <a:pt x="189" y="37"/>
                  </a:lnTo>
                  <a:lnTo>
                    <a:pt x="180" y="30"/>
                  </a:lnTo>
                  <a:lnTo>
                    <a:pt x="151" y="30"/>
                  </a:lnTo>
                  <a:lnTo>
                    <a:pt x="144" y="16"/>
                  </a:lnTo>
                  <a:lnTo>
                    <a:pt x="137" y="14"/>
                  </a:lnTo>
                  <a:lnTo>
                    <a:pt x="135" y="7"/>
                  </a:lnTo>
                  <a:lnTo>
                    <a:pt x="128" y="0"/>
                  </a:lnTo>
                  <a:lnTo>
                    <a:pt x="105" y="7"/>
                  </a:lnTo>
                  <a:lnTo>
                    <a:pt x="99" y="8"/>
                  </a:lnTo>
                  <a:lnTo>
                    <a:pt x="99" y="16"/>
                  </a:lnTo>
                  <a:lnTo>
                    <a:pt x="67" y="14"/>
                  </a:lnTo>
                  <a:lnTo>
                    <a:pt x="37" y="7"/>
                  </a:lnTo>
                  <a:lnTo>
                    <a:pt x="16" y="16"/>
                  </a:lnTo>
                  <a:lnTo>
                    <a:pt x="23" y="30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8" y="61"/>
                  </a:lnTo>
                  <a:lnTo>
                    <a:pt x="31" y="75"/>
                  </a:lnTo>
                  <a:lnTo>
                    <a:pt x="56" y="59"/>
                  </a:lnTo>
                  <a:lnTo>
                    <a:pt x="69" y="54"/>
                  </a:lnTo>
                  <a:lnTo>
                    <a:pt x="84" y="61"/>
                  </a:lnTo>
                  <a:lnTo>
                    <a:pt x="91" y="76"/>
                  </a:lnTo>
                  <a:lnTo>
                    <a:pt x="99" y="84"/>
                  </a:lnTo>
                  <a:lnTo>
                    <a:pt x="99" y="90"/>
                  </a:lnTo>
                  <a:lnTo>
                    <a:pt x="90" y="91"/>
                  </a:lnTo>
                  <a:lnTo>
                    <a:pt x="83" y="10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799"/>
            <p:cNvSpPr>
              <a:spLocks/>
            </p:cNvSpPr>
            <p:nvPr/>
          </p:nvSpPr>
          <p:spPr bwMode="auto">
            <a:xfrm>
              <a:off x="4631308" y="2605122"/>
              <a:ext cx="296863" cy="177800"/>
            </a:xfrm>
            <a:custGeom>
              <a:avLst/>
              <a:gdLst/>
              <a:ahLst/>
              <a:cxnLst>
                <a:cxn ang="0">
                  <a:pos x="83" y="106"/>
                </a:cxn>
                <a:cxn ang="0">
                  <a:pos x="99" y="106"/>
                </a:cxn>
                <a:cxn ang="0">
                  <a:pos x="99" y="97"/>
                </a:cxn>
                <a:cxn ang="0">
                  <a:pos x="107" y="90"/>
                </a:cxn>
                <a:cxn ang="0">
                  <a:pos x="122" y="91"/>
                </a:cxn>
                <a:cxn ang="0">
                  <a:pos x="144" y="99"/>
                </a:cxn>
                <a:cxn ang="0">
                  <a:pos x="129" y="106"/>
                </a:cxn>
                <a:cxn ang="0">
                  <a:pos x="144" y="114"/>
                </a:cxn>
                <a:cxn ang="0">
                  <a:pos x="145" y="121"/>
                </a:cxn>
                <a:cxn ang="0">
                  <a:pos x="177" y="113"/>
                </a:cxn>
                <a:cxn ang="0">
                  <a:pos x="182" y="113"/>
                </a:cxn>
                <a:cxn ang="0">
                  <a:pos x="180" y="106"/>
                </a:cxn>
                <a:cxn ang="0">
                  <a:pos x="173" y="106"/>
                </a:cxn>
                <a:cxn ang="0">
                  <a:pos x="152" y="97"/>
                </a:cxn>
                <a:cxn ang="0">
                  <a:pos x="190" y="83"/>
                </a:cxn>
                <a:cxn ang="0">
                  <a:pos x="197" y="83"/>
                </a:cxn>
                <a:cxn ang="0">
                  <a:pos x="197" y="75"/>
                </a:cxn>
                <a:cxn ang="0">
                  <a:pos x="204" y="61"/>
                </a:cxn>
                <a:cxn ang="0">
                  <a:pos x="211" y="75"/>
                </a:cxn>
                <a:cxn ang="0">
                  <a:pos x="211" y="38"/>
                </a:cxn>
                <a:cxn ang="0">
                  <a:pos x="189" y="37"/>
                </a:cxn>
                <a:cxn ang="0">
                  <a:pos x="180" y="30"/>
                </a:cxn>
                <a:cxn ang="0">
                  <a:pos x="151" y="30"/>
                </a:cxn>
                <a:cxn ang="0">
                  <a:pos x="144" y="16"/>
                </a:cxn>
                <a:cxn ang="0">
                  <a:pos x="137" y="14"/>
                </a:cxn>
                <a:cxn ang="0">
                  <a:pos x="135" y="7"/>
                </a:cxn>
                <a:cxn ang="0">
                  <a:pos x="128" y="0"/>
                </a:cxn>
                <a:cxn ang="0">
                  <a:pos x="105" y="7"/>
                </a:cxn>
                <a:cxn ang="0">
                  <a:pos x="99" y="8"/>
                </a:cxn>
                <a:cxn ang="0">
                  <a:pos x="99" y="16"/>
                </a:cxn>
                <a:cxn ang="0">
                  <a:pos x="67" y="14"/>
                </a:cxn>
                <a:cxn ang="0">
                  <a:pos x="37" y="7"/>
                </a:cxn>
                <a:cxn ang="0">
                  <a:pos x="16" y="16"/>
                </a:cxn>
                <a:cxn ang="0">
                  <a:pos x="23" y="30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8" y="61"/>
                </a:cxn>
                <a:cxn ang="0">
                  <a:pos x="31" y="75"/>
                </a:cxn>
                <a:cxn ang="0">
                  <a:pos x="56" y="59"/>
                </a:cxn>
                <a:cxn ang="0">
                  <a:pos x="69" y="54"/>
                </a:cxn>
                <a:cxn ang="0">
                  <a:pos x="84" y="61"/>
                </a:cxn>
                <a:cxn ang="0">
                  <a:pos x="91" y="76"/>
                </a:cxn>
                <a:cxn ang="0">
                  <a:pos x="99" y="84"/>
                </a:cxn>
                <a:cxn ang="0">
                  <a:pos x="99" y="90"/>
                </a:cxn>
                <a:cxn ang="0">
                  <a:pos x="90" y="91"/>
                </a:cxn>
                <a:cxn ang="0">
                  <a:pos x="83" y="106"/>
                </a:cxn>
              </a:cxnLst>
              <a:rect l="0" t="0" r="r" b="b"/>
              <a:pathLst>
                <a:path w="211" h="121">
                  <a:moveTo>
                    <a:pt x="83" y="106"/>
                  </a:moveTo>
                  <a:lnTo>
                    <a:pt x="99" y="106"/>
                  </a:lnTo>
                  <a:lnTo>
                    <a:pt x="99" y="97"/>
                  </a:lnTo>
                  <a:lnTo>
                    <a:pt x="107" y="90"/>
                  </a:lnTo>
                  <a:lnTo>
                    <a:pt x="122" y="91"/>
                  </a:lnTo>
                  <a:lnTo>
                    <a:pt x="144" y="99"/>
                  </a:lnTo>
                  <a:lnTo>
                    <a:pt x="129" y="106"/>
                  </a:lnTo>
                  <a:lnTo>
                    <a:pt x="144" y="114"/>
                  </a:lnTo>
                  <a:lnTo>
                    <a:pt x="145" y="121"/>
                  </a:lnTo>
                  <a:lnTo>
                    <a:pt x="177" y="113"/>
                  </a:lnTo>
                  <a:lnTo>
                    <a:pt x="182" y="113"/>
                  </a:lnTo>
                  <a:lnTo>
                    <a:pt x="180" y="106"/>
                  </a:lnTo>
                  <a:lnTo>
                    <a:pt x="173" y="106"/>
                  </a:lnTo>
                  <a:lnTo>
                    <a:pt x="152" y="97"/>
                  </a:lnTo>
                  <a:lnTo>
                    <a:pt x="190" y="83"/>
                  </a:lnTo>
                  <a:lnTo>
                    <a:pt x="197" y="83"/>
                  </a:lnTo>
                  <a:lnTo>
                    <a:pt x="197" y="75"/>
                  </a:lnTo>
                  <a:lnTo>
                    <a:pt x="204" y="61"/>
                  </a:lnTo>
                  <a:lnTo>
                    <a:pt x="211" y="75"/>
                  </a:lnTo>
                  <a:lnTo>
                    <a:pt x="211" y="38"/>
                  </a:lnTo>
                  <a:lnTo>
                    <a:pt x="189" y="37"/>
                  </a:lnTo>
                  <a:lnTo>
                    <a:pt x="180" y="30"/>
                  </a:lnTo>
                  <a:lnTo>
                    <a:pt x="151" y="30"/>
                  </a:lnTo>
                  <a:lnTo>
                    <a:pt x="144" y="16"/>
                  </a:lnTo>
                  <a:lnTo>
                    <a:pt x="137" y="14"/>
                  </a:lnTo>
                  <a:lnTo>
                    <a:pt x="135" y="7"/>
                  </a:lnTo>
                  <a:lnTo>
                    <a:pt x="128" y="0"/>
                  </a:lnTo>
                  <a:lnTo>
                    <a:pt x="105" y="7"/>
                  </a:lnTo>
                  <a:lnTo>
                    <a:pt x="99" y="8"/>
                  </a:lnTo>
                  <a:lnTo>
                    <a:pt x="99" y="16"/>
                  </a:lnTo>
                  <a:lnTo>
                    <a:pt x="67" y="14"/>
                  </a:lnTo>
                  <a:lnTo>
                    <a:pt x="37" y="7"/>
                  </a:lnTo>
                  <a:lnTo>
                    <a:pt x="16" y="16"/>
                  </a:lnTo>
                  <a:lnTo>
                    <a:pt x="23" y="30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8" y="61"/>
                  </a:lnTo>
                  <a:lnTo>
                    <a:pt x="31" y="75"/>
                  </a:lnTo>
                  <a:lnTo>
                    <a:pt x="56" y="59"/>
                  </a:lnTo>
                  <a:lnTo>
                    <a:pt x="69" y="54"/>
                  </a:lnTo>
                  <a:lnTo>
                    <a:pt x="84" y="61"/>
                  </a:lnTo>
                  <a:lnTo>
                    <a:pt x="91" y="76"/>
                  </a:lnTo>
                  <a:lnTo>
                    <a:pt x="99" y="84"/>
                  </a:lnTo>
                  <a:lnTo>
                    <a:pt x="99" y="90"/>
                  </a:lnTo>
                  <a:lnTo>
                    <a:pt x="90" y="91"/>
                  </a:lnTo>
                  <a:lnTo>
                    <a:pt x="83" y="106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800"/>
            <p:cNvSpPr>
              <a:spLocks/>
            </p:cNvSpPr>
            <p:nvPr/>
          </p:nvSpPr>
          <p:spPr bwMode="auto">
            <a:xfrm>
              <a:off x="4642421" y="2516222"/>
              <a:ext cx="149225" cy="111125"/>
            </a:xfrm>
            <a:custGeom>
              <a:avLst/>
              <a:gdLst>
                <a:gd name="T0" fmla="*/ 2147483647 w 106"/>
                <a:gd name="T1" fmla="*/ 2147483647 h 76"/>
                <a:gd name="T2" fmla="*/ 0 w 106"/>
                <a:gd name="T3" fmla="*/ 2147483647 h 76"/>
                <a:gd name="T4" fmla="*/ 2147483647 w 106"/>
                <a:gd name="T5" fmla="*/ 2147483647 h 76"/>
                <a:gd name="T6" fmla="*/ 2147483647 w 106"/>
                <a:gd name="T7" fmla="*/ 2147483647 h 76"/>
                <a:gd name="T8" fmla="*/ 2147483647 w 106"/>
                <a:gd name="T9" fmla="*/ 2147483647 h 76"/>
                <a:gd name="T10" fmla="*/ 2147483647 w 106"/>
                <a:gd name="T11" fmla="*/ 2147483647 h 76"/>
                <a:gd name="T12" fmla="*/ 2147483647 w 106"/>
                <a:gd name="T13" fmla="*/ 2147483647 h 76"/>
                <a:gd name="T14" fmla="*/ 2147483647 w 106"/>
                <a:gd name="T15" fmla="*/ 2147483647 h 76"/>
                <a:gd name="T16" fmla="*/ 2147483647 w 106"/>
                <a:gd name="T17" fmla="*/ 2147483647 h 76"/>
                <a:gd name="T18" fmla="*/ 2147483647 w 106"/>
                <a:gd name="T19" fmla="*/ 2147483647 h 76"/>
                <a:gd name="T20" fmla="*/ 2147483647 w 106"/>
                <a:gd name="T21" fmla="*/ 2147483647 h 76"/>
                <a:gd name="T22" fmla="*/ 2147483647 w 106"/>
                <a:gd name="T23" fmla="*/ 2147483647 h 76"/>
                <a:gd name="T24" fmla="*/ 2147483647 w 106"/>
                <a:gd name="T25" fmla="*/ 2147483647 h 76"/>
                <a:gd name="T26" fmla="*/ 2147483647 w 106"/>
                <a:gd name="T27" fmla="*/ 0 h 76"/>
                <a:gd name="T28" fmla="*/ 2147483647 w 106"/>
                <a:gd name="T29" fmla="*/ 2147483647 h 76"/>
                <a:gd name="T30" fmla="*/ 2147483647 w 106"/>
                <a:gd name="T31" fmla="*/ 2147483647 h 76"/>
                <a:gd name="T32" fmla="*/ 2147483647 w 106"/>
                <a:gd name="T33" fmla="*/ 2147483647 h 76"/>
                <a:gd name="T34" fmla="*/ 2147483647 w 106"/>
                <a:gd name="T35" fmla="*/ 2147483647 h 76"/>
                <a:gd name="T36" fmla="*/ 0 w 106"/>
                <a:gd name="T37" fmla="*/ 2147483647 h 76"/>
                <a:gd name="T38" fmla="*/ 2147483647 w 106"/>
                <a:gd name="T39" fmla="*/ 2147483647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6"/>
                <a:gd name="T61" fmla="*/ 0 h 76"/>
                <a:gd name="T62" fmla="*/ 106 w 106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6" h="76">
                  <a:moveTo>
                    <a:pt x="8" y="52"/>
                  </a:moveTo>
                  <a:lnTo>
                    <a:pt x="0" y="67"/>
                  </a:lnTo>
                  <a:lnTo>
                    <a:pt x="9" y="74"/>
                  </a:lnTo>
                  <a:lnTo>
                    <a:pt x="31" y="67"/>
                  </a:lnTo>
                  <a:lnTo>
                    <a:pt x="63" y="76"/>
                  </a:lnTo>
                  <a:lnTo>
                    <a:pt x="91" y="74"/>
                  </a:lnTo>
                  <a:lnTo>
                    <a:pt x="91" y="67"/>
                  </a:lnTo>
                  <a:lnTo>
                    <a:pt x="98" y="67"/>
                  </a:lnTo>
                  <a:lnTo>
                    <a:pt x="91" y="52"/>
                  </a:lnTo>
                  <a:lnTo>
                    <a:pt x="106" y="52"/>
                  </a:lnTo>
                  <a:lnTo>
                    <a:pt x="105" y="38"/>
                  </a:lnTo>
                  <a:lnTo>
                    <a:pt x="98" y="36"/>
                  </a:lnTo>
                  <a:lnTo>
                    <a:pt x="82" y="7"/>
                  </a:lnTo>
                  <a:lnTo>
                    <a:pt x="60" y="0"/>
                  </a:lnTo>
                  <a:lnTo>
                    <a:pt x="38" y="8"/>
                  </a:lnTo>
                  <a:lnTo>
                    <a:pt x="37" y="15"/>
                  </a:lnTo>
                  <a:lnTo>
                    <a:pt x="23" y="22"/>
                  </a:lnTo>
                  <a:lnTo>
                    <a:pt x="30" y="29"/>
                  </a:lnTo>
                  <a:lnTo>
                    <a:pt x="0" y="30"/>
                  </a:lnTo>
                  <a:lnTo>
                    <a:pt x="8" y="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801"/>
            <p:cNvSpPr>
              <a:spLocks/>
            </p:cNvSpPr>
            <p:nvPr/>
          </p:nvSpPr>
          <p:spPr bwMode="auto">
            <a:xfrm>
              <a:off x="4642421" y="2516222"/>
              <a:ext cx="149225" cy="111125"/>
            </a:xfrm>
            <a:custGeom>
              <a:avLst/>
              <a:gdLst>
                <a:gd name="T0" fmla="*/ 2147483647 w 106"/>
                <a:gd name="T1" fmla="*/ 2147483647 h 76"/>
                <a:gd name="T2" fmla="*/ 0 w 106"/>
                <a:gd name="T3" fmla="*/ 2147483647 h 76"/>
                <a:gd name="T4" fmla="*/ 2147483647 w 106"/>
                <a:gd name="T5" fmla="*/ 2147483647 h 76"/>
                <a:gd name="T6" fmla="*/ 2147483647 w 106"/>
                <a:gd name="T7" fmla="*/ 2147483647 h 76"/>
                <a:gd name="T8" fmla="*/ 2147483647 w 106"/>
                <a:gd name="T9" fmla="*/ 2147483647 h 76"/>
                <a:gd name="T10" fmla="*/ 2147483647 w 106"/>
                <a:gd name="T11" fmla="*/ 2147483647 h 76"/>
                <a:gd name="T12" fmla="*/ 2147483647 w 106"/>
                <a:gd name="T13" fmla="*/ 2147483647 h 76"/>
                <a:gd name="T14" fmla="*/ 2147483647 w 106"/>
                <a:gd name="T15" fmla="*/ 2147483647 h 76"/>
                <a:gd name="T16" fmla="*/ 2147483647 w 106"/>
                <a:gd name="T17" fmla="*/ 2147483647 h 76"/>
                <a:gd name="T18" fmla="*/ 2147483647 w 106"/>
                <a:gd name="T19" fmla="*/ 2147483647 h 76"/>
                <a:gd name="T20" fmla="*/ 2147483647 w 106"/>
                <a:gd name="T21" fmla="*/ 2147483647 h 76"/>
                <a:gd name="T22" fmla="*/ 2147483647 w 106"/>
                <a:gd name="T23" fmla="*/ 2147483647 h 76"/>
                <a:gd name="T24" fmla="*/ 2147483647 w 106"/>
                <a:gd name="T25" fmla="*/ 2147483647 h 76"/>
                <a:gd name="T26" fmla="*/ 2147483647 w 106"/>
                <a:gd name="T27" fmla="*/ 0 h 76"/>
                <a:gd name="T28" fmla="*/ 2147483647 w 106"/>
                <a:gd name="T29" fmla="*/ 2147483647 h 76"/>
                <a:gd name="T30" fmla="*/ 2147483647 w 106"/>
                <a:gd name="T31" fmla="*/ 2147483647 h 76"/>
                <a:gd name="T32" fmla="*/ 2147483647 w 106"/>
                <a:gd name="T33" fmla="*/ 2147483647 h 76"/>
                <a:gd name="T34" fmla="*/ 2147483647 w 106"/>
                <a:gd name="T35" fmla="*/ 2147483647 h 76"/>
                <a:gd name="T36" fmla="*/ 0 w 106"/>
                <a:gd name="T37" fmla="*/ 2147483647 h 76"/>
                <a:gd name="T38" fmla="*/ 2147483647 w 106"/>
                <a:gd name="T39" fmla="*/ 2147483647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6"/>
                <a:gd name="T61" fmla="*/ 0 h 76"/>
                <a:gd name="T62" fmla="*/ 106 w 106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6" h="76">
                  <a:moveTo>
                    <a:pt x="8" y="52"/>
                  </a:moveTo>
                  <a:lnTo>
                    <a:pt x="0" y="67"/>
                  </a:lnTo>
                  <a:lnTo>
                    <a:pt x="9" y="74"/>
                  </a:lnTo>
                  <a:lnTo>
                    <a:pt x="31" y="67"/>
                  </a:lnTo>
                  <a:lnTo>
                    <a:pt x="63" y="76"/>
                  </a:lnTo>
                  <a:lnTo>
                    <a:pt x="91" y="74"/>
                  </a:lnTo>
                  <a:lnTo>
                    <a:pt x="91" y="67"/>
                  </a:lnTo>
                  <a:lnTo>
                    <a:pt x="98" y="67"/>
                  </a:lnTo>
                  <a:lnTo>
                    <a:pt x="91" y="52"/>
                  </a:lnTo>
                  <a:lnTo>
                    <a:pt x="106" y="52"/>
                  </a:lnTo>
                  <a:lnTo>
                    <a:pt x="105" y="38"/>
                  </a:lnTo>
                  <a:lnTo>
                    <a:pt x="98" y="36"/>
                  </a:lnTo>
                  <a:lnTo>
                    <a:pt x="82" y="7"/>
                  </a:lnTo>
                  <a:lnTo>
                    <a:pt x="60" y="0"/>
                  </a:lnTo>
                  <a:lnTo>
                    <a:pt x="38" y="8"/>
                  </a:lnTo>
                  <a:lnTo>
                    <a:pt x="37" y="15"/>
                  </a:lnTo>
                  <a:lnTo>
                    <a:pt x="23" y="22"/>
                  </a:lnTo>
                  <a:lnTo>
                    <a:pt x="30" y="29"/>
                  </a:lnTo>
                  <a:lnTo>
                    <a:pt x="0" y="30"/>
                  </a:lnTo>
                  <a:lnTo>
                    <a:pt x="8" y="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02"/>
            <p:cNvSpPr>
              <a:spLocks/>
            </p:cNvSpPr>
            <p:nvPr/>
          </p:nvSpPr>
          <p:spPr bwMode="auto">
            <a:xfrm>
              <a:off x="4642421" y="2436847"/>
              <a:ext cx="61913" cy="55562"/>
            </a:xfrm>
            <a:custGeom>
              <a:avLst/>
              <a:gdLst>
                <a:gd name="T0" fmla="*/ 2147483647 w 44"/>
                <a:gd name="T1" fmla="*/ 2147483647 h 38"/>
                <a:gd name="T2" fmla="*/ 0 w 44"/>
                <a:gd name="T3" fmla="*/ 2147483647 h 38"/>
                <a:gd name="T4" fmla="*/ 0 w 44"/>
                <a:gd name="T5" fmla="*/ 2147483647 h 38"/>
                <a:gd name="T6" fmla="*/ 2147483647 w 44"/>
                <a:gd name="T7" fmla="*/ 0 h 38"/>
                <a:gd name="T8" fmla="*/ 2147483647 w 44"/>
                <a:gd name="T9" fmla="*/ 2147483647 h 38"/>
                <a:gd name="T10" fmla="*/ 2147483647 w 44"/>
                <a:gd name="T11" fmla="*/ 2147483647 h 38"/>
                <a:gd name="T12" fmla="*/ 2147483647 w 44"/>
                <a:gd name="T13" fmla="*/ 2147483647 h 38"/>
                <a:gd name="T14" fmla="*/ 2147483647 w 44"/>
                <a:gd name="T15" fmla="*/ 2147483647 h 38"/>
                <a:gd name="T16" fmla="*/ 2147483647 w 44"/>
                <a:gd name="T17" fmla="*/ 2147483647 h 38"/>
                <a:gd name="T18" fmla="*/ 2147483647 w 44"/>
                <a:gd name="T19" fmla="*/ 2147483647 h 38"/>
                <a:gd name="T20" fmla="*/ 2147483647 w 44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38"/>
                <a:gd name="T35" fmla="*/ 44 w 44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38">
                  <a:moveTo>
                    <a:pt x="8" y="31"/>
                  </a:moveTo>
                  <a:lnTo>
                    <a:pt x="0" y="30"/>
                  </a:lnTo>
                  <a:lnTo>
                    <a:pt x="0" y="7"/>
                  </a:lnTo>
                  <a:lnTo>
                    <a:pt x="23" y="0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0" y="24"/>
                  </a:lnTo>
                  <a:lnTo>
                    <a:pt x="38" y="31"/>
                  </a:lnTo>
                  <a:lnTo>
                    <a:pt x="37" y="38"/>
                  </a:lnTo>
                  <a:lnTo>
                    <a:pt x="15" y="31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03"/>
            <p:cNvSpPr>
              <a:spLocks/>
            </p:cNvSpPr>
            <p:nvPr/>
          </p:nvSpPr>
          <p:spPr bwMode="auto">
            <a:xfrm>
              <a:off x="4642421" y="2436847"/>
              <a:ext cx="61913" cy="55562"/>
            </a:xfrm>
            <a:custGeom>
              <a:avLst/>
              <a:gdLst>
                <a:gd name="T0" fmla="*/ 2147483647 w 44"/>
                <a:gd name="T1" fmla="*/ 2147483647 h 38"/>
                <a:gd name="T2" fmla="*/ 0 w 44"/>
                <a:gd name="T3" fmla="*/ 2147483647 h 38"/>
                <a:gd name="T4" fmla="*/ 0 w 44"/>
                <a:gd name="T5" fmla="*/ 2147483647 h 38"/>
                <a:gd name="T6" fmla="*/ 2147483647 w 44"/>
                <a:gd name="T7" fmla="*/ 0 h 38"/>
                <a:gd name="T8" fmla="*/ 2147483647 w 44"/>
                <a:gd name="T9" fmla="*/ 2147483647 h 38"/>
                <a:gd name="T10" fmla="*/ 2147483647 w 44"/>
                <a:gd name="T11" fmla="*/ 2147483647 h 38"/>
                <a:gd name="T12" fmla="*/ 2147483647 w 44"/>
                <a:gd name="T13" fmla="*/ 2147483647 h 38"/>
                <a:gd name="T14" fmla="*/ 2147483647 w 44"/>
                <a:gd name="T15" fmla="*/ 2147483647 h 38"/>
                <a:gd name="T16" fmla="*/ 2147483647 w 44"/>
                <a:gd name="T17" fmla="*/ 2147483647 h 38"/>
                <a:gd name="T18" fmla="*/ 2147483647 w 44"/>
                <a:gd name="T19" fmla="*/ 2147483647 h 38"/>
                <a:gd name="T20" fmla="*/ 2147483647 w 44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38"/>
                <a:gd name="T35" fmla="*/ 44 w 44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38">
                  <a:moveTo>
                    <a:pt x="8" y="31"/>
                  </a:moveTo>
                  <a:lnTo>
                    <a:pt x="0" y="30"/>
                  </a:lnTo>
                  <a:lnTo>
                    <a:pt x="0" y="7"/>
                  </a:lnTo>
                  <a:lnTo>
                    <a:pt x="23" y="0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0" y="24"/>
                  </a:lnTo>
                  <a:lnTo>
                    <a:pt x="38" y="31"/>
                  </a:lnTo>
                  <a:lnTo>
                    <a:pt x="37" y="38"/>
                  </a:lnTo>
                  <a:lnTo>
                    <a:pt x="15" y="31"/>
                  </a:lnTo>
                  <a:lnTo>
                    <a:pt x="8" y="3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804"/>
            <p:cNvSpPr>
              <a:spLocks/>
            </p:cNvSpPr>
            <p:nvPr/>
          </p:nvSpPr>
          <p:spPr bwMode="auto">
            <a:xfrm>
              <a:off x="4599559" y="2482884"/>
              <a:ext cx="127000" cy="44450"/>
            </a:xfrm>
            <a:custGeom>
              <a:avLst/>
              <a:gdLst>
                <a:gd name="T0" fmla="*/ 0 w 90"/>
                <a:gd name="T1" fmla="*/ 2147483647 h 30"/>
                <a:gd name="T2" fmla="*/ 2147483647 w 90"/>
                <a:gd name="T3" fmla="*/ 2147483647 h 30"/>
                <a:gd name="T4" fmla="*/ 2147483647 w 90"/>
                <a:gd name="T5" fmla="*/ 2147483647 h 30"/>
                <a:gd name="T6" fmla="*/ 2147483647 w 90"/>
                <a:gd name="T7" fmla="*/ 2147483647 h 30"/>
                <a:gd name="T8" fmla="*/ 2147483647 w 90"/>
                <a:gd name="T9" fmla="*/ 2147483647 h 30"/>
                <a:gd name="T10" fmla="*/ 2147483647 w 90"/>
                <a:gd name="T11" fmla="*/ 0 h 30"/>
                <a:gd name="T12" fmla="*/ 2147483647 w 90"/>
                <a:gd name="T13" fmla="*/ 0 h 30"/>
                <a:gd name="T14" fmla="*/ 2147483647 w 90"/>
                <a:gd name="T15" fmla="*/ 2147483647 h 30"/>
                <a:gd name="T16" fmla="*/ 2147483647 w 90"/>
                <a:gd name="T17" fmla="*/ 2147483647 h 30"/>
                <a:gd name="T18" fmla="*/ 2147483647 w 90"/>
                <a:gd name="T19" fmla="*/ 2147483647 h 30"/>
                <a:gd name="T20" fmla="*/ 2147483647 w 90"/>
                <a:gd name="T21" fmla="*/ 2147483647 h 30"/>
                <a:gd name="T22" fmla="*/ 2147483647 w 90"/>
                <a:gd name="T23" fmla="*/ 2147483647 h 30"/>
                <a:gd name="T24" fmla="*/ 0 w 90"/>
                <a:gd name="T25" fmla="*/ 2147483647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30"/>
                <a:gd name="T41" fmla="*/ 90 w 90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30">
                  <a:moveTo>
                    <a:pt x="0" y="30"/>
                  </a:moveTo>
                  <a:lnTo>
                    <a:pt x="1" y="7"/>
                  </a:lnTo>
                  <a:lnTo>
                    <a:pt x="16" y="8"/>
                  </a:lnTo>
                  <a:lnTo>
                    <a:pt x="32" y="14"/>
                  </a:lnTo>
                  <a:lnTo>
                    <a:pt x="38" y="1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70" y="8"/>
                  </a:lnTo>
                  <a:lnTo>
                    <a:pt x="90" y="23"/>
                  </a:lnTo>
                  <a:lnTo>
                    <a:pt x="67" y="30"/>
                  </a:lnTo>
                  <a:lnTo>
                    <a:pt x="44" y="23"/>
                  </a:lnTo>
                  <a:lnTo>
                    <a:pt x="14" y="2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805"/>
            <p:cNvSpPr>
              <a:spLocks/>
            </p:cNvSpPr>
            <p:nvPr/>
          </p:nvSpPr>
          <p:spPr bwMode="auto">
            <a:xfrm>
              <a:off x="4599559" y="2482884"/>
              <a:ext cx="127000" cy="44450"/>
            </a:xfrm>
            <a:custGeom>
              <a:avLst/>
              <a:gdLst>
                <a:gd name="T0" fmla="*/ 0 w 90"/>
                <a:gd name="T1" fmla="*/ 2147483647 h 30"/>
                <a:gd name="T2" fmla="*/ 2147483647 w 90"/>
                <a:gd name="T3" fmla="*/ 2147483647 h 30"/>
                <a:gd name="T4" fmla="*/ 2147483647 w 90"/>
                <a:gd name="T5" fmla="*/ 2147483647 h 30"/>
                <a:gd name="T6" fmla="*/ 2147483647 w 90"/>
                <a:gd name="T7" fmla="*/ 2147483647 h 30"/>
                <a:gd name="T8" fmla="*/ 2147483647 w 90"/>
                <a:gd name="T9" fmla="*/ 2147483647 h 30"/>
                <a:gd name="T10" fmla="*/ 2147483647 w 90"/>
                <a:gd name="T11" fmla="*/ 0 h 30"/>
                <a:gd name="T12" fmla="*/ 2147483647 w 90"/>
                <a:gd name="T13" fmla="*/ 0 h 30"/>
                <a:gd name="T14" fmla="*/ 2147483647 w 90"/>
                <a:gd name="T15" fmla="*/ 2147483647 h 30"/>
                <a:gd name="T16" fmla="*/ 2147483647 w 90"/>
                <a:gd name="T17" fmla="*/ 2147483647 h 30"/>
                <a:gd name="T18" fmla="*/ 2147483647 w 90"/>
                <a:gd name="T19" fmla="*/ 2147483647 h 30"/>
                <a:gd name="T20" fmla="*/ 2147483647 w 90"/>
                <a:gd name="T21" fmla="*/ 2147483647 h 30"/>
                <a:gd name="T22" fmla="*/ 2147483647 w 90"/>
                <a:gd name="T23" fmla="*/ 2147483647 h 30"/>
                <a:gd name="T24" fmla="*/ 0 w 90"/>
                <a:gd name="T25" fmla="*/ 2147483647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30"/>
                <a:gd name="T41" fmla="*/ 90 w 90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30">
                  <a:moveTo>
                    <a:pt x="0" y="30"/>
                  </a:moveTo>
                  <a:lnTo>
                    <a:pt x="1" y="7"/>
                  </a:lnTo>
                  <a:lnTo>
                    <a:pt x="16" y="8"/>
                  </a:lnTo>
                  <a:lnTo>
                    <a:pt x="32" y="14"/>
                  </a:lnTo>
                  <a:lnTo>
                    <a:pt x="38" y="1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70" y="8"/>
                  </a:lnTo>
                  <a:lnTo>
                    <a:pt x="90" y="23"/>
                  </a:lnTo>
                  <a:lnTo>
                    <a:pt x="67" y="30"/>
                  </a:lnTo>
                  <a:lnTo>
                    <a:pt x="44" y="23"/>
                  </a:lnTo>
                  <a:lnTo>
                    <a:pt x="14" y="23"/>
                  </a:lnTo>
                  <a:lnTo>
                    <a:pt x="0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06"/>
            <p:cNvSpPr>
              <a:spLocks/>
            </p:cNvSpPr>
            <p:nvPr/>
          </p:nvSpPr>
          <p:spPr bwMode="auto">
            <a:xfrm>
              <a:off x="4590034" y="2516222"/>
              <a:ext cx="106362" cy="42862"/>
            </a:xfrm>
            <a:custGeom>
              <a:avLst/>
              <a:gdLst>
                <a:gd name="T0" fmla="*/ 2147483647 w 75"/>
                <a:gd name="T1" fmla="*/ 2147483647 h 29"/>
                <a:gd name="T2" fmla="*/ 2147483647 w 75"/>
                <a:gd name="T3" fmla="*/ 2147483647 h 29"/>
                <a:gd name="T4" fmla="*/ 2147483647 w 75"/>
                <a:gd name="T5" fmla="*/ 2147483647 h 29"/>
                <a:gd name="T6" fmla="*/ 0 w 75"/>
                <a:gd name="T7" fmla="*/ 2147483647 h 29"/>
                <a:gd name="T8" fmla="*/ 2147483647 w 75"/>
                <a:gd name="T9" fmla="*/ 2147483647 h 29"/>
                <a:gd name="T10" fmla="*/ 2147483647 w 75"/>
                <a:gd name="T11" fmla="*/ 0 h 29"/>
                <a:gd name="T12" fmla="*/ 2147483647 w 75"/>
                <a:gd name="T13" fmla="*/ 0 h 29"/>
                <a:gd name="T14" fmla="*/ 2147483647 w 75"/>
                <a:gd name="T15" fmla="*/ 2147483647 h 29"/>
                <a:gd name="T16" fmla="*/ 2147483647 w 75"/>
                <a:gd name="T17" fmla="*/ 2147483647 h 29"/>
                <a:gd name="T18" fmla="*/ 2147483647 w 75"/>
                <a:gd name="T19" fmla="*/ 2147483647 h 29"/>
                <a:gd name="T20" fmla="*/ 2147483647 w 75"/>
                <a:gd name="T21" fmla="*/ 2147483647 h 29"/>
                <a:gd name="T22" fmla="*/ 2147483647 w 75"/>
                <a:gd name="T23" fmla="*/ 2147483647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5"/>
                <a:gd name="T37" fmla="*/ 0 h 29"/>
                <a:gd name="T38" fmla="*/ 75 w 75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5" h="29">
                  <a:moveTo>
                    <a:pt x="37" y="29"/>
                  </a:moveTo>
                  <a:lnTo>
                    <a:pt x="29" y="29"/>
                  </a:lnTo>
                  <a:lnTo>
                    <a:pt x="29" y="15"/>
                  </a:lnTo>
                  <a:lnTo>
                    <a:pt x="0" y="14"/>
                  </a:lnTo>
                  <a:lnTo>
                    <a:pt x="8" y="7"/>
                  </a:lnTo>
                  <a:lnTo>
                    <a:pt x="23" y="0"/>
                  </a:lnTo>
                  <a:lnTo>
                    <a:pt x="53" y="0"/>
                  </a:lnTo>
                  <a:lnTo>
                    <a:pt x="75" y="8"/>
                  </a:lnTo>
                  <a:lnTo>
                    <a:pt x="74" y="15"/>
                  </a:lnTo>
                  <a:lnTo>
                    <a:pt x="60" y="22"/>
                  </a:lnTo>
                  <a:lnTo>
                    <a:pt x="67" y="29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807"/>
            <p:cNvSpPr>
              <a:spLocks/>
            </p:cNvSpPr>
            <p:nvPr/>
          </p:nvSpPr>
          <p:spPr bwMode="auto">
            <a:xfrm>
              <a:off x="4590034" y="2516222"/>
              <a:ext cx="106362" cy="42862"/>
            </a:xfrm>
            <a:custGeom>
              <a:avLst/>
              <a:gdLst>
                <a:gd name="T0" fmla="*/ 2147483647 w 75"/>
                <a:gd name="T1" fmla="*/ 2147483647 h 29"/>
                <a:gd name="T2" fmla="*/ 2147483647 w 75"/>
                <a:gd name="T3" fmla="*/ 2147483647 h 29"/>
                <a:gd name="T4" fmla="*/ 2147483647 w 75"/>
                <a:gd name="T5" fmla="*/ 2147483647 h 29"/>
                <a:gd name="T6" fmla="*/ 0 w 75"/>
                <a:gd name="T7" fmla="*/ 2147483647 h 29"/>
                <a:gd name="T8" fmla="*/ 2147483647 w 75"/>
                <a:gd name="T9" fmla="*/ 2147483647 h 29"/>
                <a:gd name="T10" fmla="*/ 2147483647 w 75"/>
                <a:gd name="T11" fmla="*/ 0 h 29"/>
                <a:gd name="T12" fmla="*/ 2147483647 w 75"/>
                <a:gd name="T13" fmla="*/ 0 h 29"/>
                <a:gd name="T14" fmla="*/ 2147483647 w 75"/>
                <a:gd name="T15" fmla="*/ 2147483647 h 29"/>
                <a:gd name="T16" fmla="*/ 2147483647 w 75"/>
                <a:gd name="T17" fmla="*/ 2147483647 h 29"/>
                <a:gd name="T18" fmla="*/ 2147483647 w 75"/>
                <a:gd name="T19" fmla="*/ 2147483647 h 29"/>
                <a:gd name="T20" fmla="*/ 2147483647 w 75"/>
                <a:gd name="T21" fmla="*/ 2147483647 h 29"/>
                <a:gd name="T22" fmla="*/ 2147483647 w 75"/>
                <a:gd name="T23" fmla="*/ 2147483647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5"/>
                <a:gd name="T37" fmla="*/ 0 h 29"/>
                <a:gd name="T38" fmla="*/ 75 w 75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5" h="29">
                  <a:moveTo>
                    <a:pt x="37" y="29"/>
                  </a:moveTo>
                  <a:lnTo>
                    <a:pt x="29" y="29"/>
                  </a:lnTo>
                  <a:lnTo>
                    <a:pt x="29" y="15"/>
                  </a:lnTo>
                  <a:lnTo>
                    <a:pt x="0" y="14"/>
                  </a:lnTo>
                  <a:lnTo>
                    <a:pt x="8" y="7"/>
                  </a:lnTo>
                  <a:lnTo>
                    <a:pt x="23" y="0"/>
                  </a:lnTo>
                  <a:lnTo>
                    <a:pt x="53" y="0"/>
                  </a:lnTo>
                  <a:lnTo>
                    <a:pt x="75" y="8"/>
                  </a:lnTo>
                  <a:lnTo>
                    <a:pt x="74" y="15"/>
                  </a:lnTo>
                  <a:lnTo>
                    <a:pt x="60" y="22"/>
                  </a:lnTo>
                  <a:lnTo>
                    <a:pt x="67" y="29"/>
                  </a:lnTo>
                  <a:lnTo>
                    <a:pt x="37" y="2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808"/>
            <p:cNvSpPr>
              <a:spLocks/>
            </p:cNvSpPr>
            <p:nvPr/>
          </p:nvSpPr>
          <p:spPr bwMode="auto">
            <a:xfrm>
              <a:off x="4578921" y="2538447"/>
              <a:ext cx="52388" cy="20637"/>
            </a:xfrm>
            <a:custGeom>
              <a:avLst/>
              <a:gdLst>
                <a:gd name="T0" fmla="*/ 0 w 37"/>
                <a:gd name="T1" fmla="*/ 2147483647 h 14"/>
                <a:gd name="T2" fmla="*/ 2147483647 w 37"/>
                <a:gd name="T3" fmla="*/ 2147483647 h 14"/>
                <a:gd name="T4" fmla="*/ 2147483647 w 37"/>
                <a:gd name="T5" fmla="*/ 0 h 14"/>
                <a:gd name="T6" fmla="*/ 2147483647 w 37"/>
                <a:gd name="T7" fmla="*/ 0 h 14"/>
                <a:gd name="T8" fmla="*/ 0 w 37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4"/>
                <a:gd name="T17" fmla="*/ 37 w 3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4">
                  <a:moveTo>
                    <a:pt x="0" y="7"/>
                  </a:moveTo>
                  <a:lnTo>
                    <a:pt x="37" y="14"/>
                  </a:lnTo>
                  <a:lnTo>
                    <a:pt x="37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809"/>
            <p:cNvSpPr>
              <a:spLocks/>
            </p:cNvSpPr>
            <p:nvPr/>
          </p:nvSpPr>
          <p:spPr bwMode="auto">
            <a:xfrm>
              <a:off x="4578921" y="2538447"/>
              <a:ext cx="52388" cy="20637"/>
            </a:xfrm>
            <a:custGeom>
              <a:avLst/>
              <a:gdLst>
                <a:gd name="T0" fmla="*/ 0 w 37"/>
                <a:gd name="T1" fmla="*/ 2147483647 h 14"/>
                <a:gd name="T2" fmla="*/ 2147483647 w 37"/>
                <a:gd name="T3" fmla="*/ 2147483647 h 14"/>
                <a:gd name="T4" fmla="*/ 2147483647 w 37"/>
                <a:gd name="T5" fmla="*/ 0 h 14"/>
                <a:gd name="T6" fmla="*/ 2147483647 w 37"/>
                <a:gd name="T7" fmla="*/ 0 h 14"/>
                <a:gd name="T8" fmla="*/ 0 w 37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4"/>
                <a:gd name="T17" fmla="*/ 37 w 3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4">
                  <a:moveTo>
                    <a:pt x="0" y="7"/>
                  </a:moveTo>
                  <a:lnTo>
                    <a:pt x="37" y="14"/>
                  </a:lnTo>
                  <a:lnTo>
                    <a:pt x="37" y="0"/>
                  </a:lnTo>
                  <a:lnTo>
                    <a:pt x="8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810"/>
            <p:cNvSpPr>
              <a:spLocks/>
            </p:cNvSpPr>
            <p:nvPr/>
          </p:nvSpPr>
          <p:spPr bwMode="auto">
            <a:xfrm>
              <a:off x="4707509" y="2684497"/>
              <a:ext cx="61912" cy="76200"/>
            </a:xfrm>
            <a:custGeom>
              <a:avLst/>
              <a:gdLst>
                <a:gd name="T0" fmla="*/ 2147483647 w 45"/>
                <a:gd name="T1" fmla="*/ 2147483647 h 52"/>
                <a:gd name="T2" fmla="*/ 2147483647 w 45"/>
                <a:gd name="T3" fmla="*/ 2147483647 h 52"/>
                <a:gd name="T4" fmla="*/ 0 w 45"/>
                <a:gd name="T5" fmla="*/ 2147483647 h 52"/>
                <a:gd name="T6" fmla="*/ 2147483647 w 45"/>
                <a:gd name="T7" fmla="*/ 0 h 52"/>
                <a:gd name="T8" fmla="*/ 2147483647 w 45"/>
                <a:gd name="T9" fmla="*/ 2147483647 h 52"/>
                <a:gd name="T10" fmla="*/ 2147483647 w 45"/>
                <a:gd name="T11" fmla="*/ 2147483647 h 52"/>
                <a:gd name="T12" fmla="*/ 2147483647 w 45"/>
                <a:gd name="T13" fmla="*/ 2147483647 h 52"/>
                <a:gd name="T14" fmla="*/ 2147483647 w 45"/>
                <a:gd name="T15" fmla="*/ 2147483647 h 52"/>
                <a:gd name="T16" fmla="*/ 2147483647 w 45"/>
                <a:gd name="T17" fmla="*/ 2147483647 h 52"/>
                <a:gd name="T18" fmla="*/ 2147483647 w 45"/>
                <a:gd name="T19" fmla="*/ 214748364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29" y="52"/>
                  </a:moveTo>
                  <a:lnTo>
                    <a:pt x="21" y="28"/>
                  </a:lnTo>
                  <a:lnTo>
                    <a:pt x="0" y="7"/>
                  </a:lnTo>
                  <a:lnTo>
                    <a:pt x="15" y="0"/>
                  </a:lnTo>
                  <a:lnTo>
                    <a:pt x="30" y="7"/>
                  </a:lnTo>
                  <a:lnTo>
                    <a:pt x="37" y="22"/>
                  </a:lnTo>
                  <a:lnTo>
                    <a:pt x="45" y="30"/>
                  </a:lnTo>
                  <a:lnTo>
                    <a:pt x="45" y="36"/>
                  </a:lnTo>
                  <a:lnTo>
                    <a:pt x="36" y="37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811"/>
            <p:cNvSpPr>
              <a:spLocks/>
            </p:cNvSpPr>
            <p:nvPr/>
          </p:nvSpPr>
          <p:spPr bwMode="auto">
            <a:xfrm>
              <a:off x="4707509" y="2684497"/>
              <a:ext cx="61912" cy="76200"/>
            </a:xfrm>
            <a:custGeom>
              <a:avLst/>
              <a:gdLst>
                <a:gd name="T0" fmla="*/ 2147483647 w 45"/>
                <a:gd name="T1" fmla="*/ 2147483647 h 52"/>
                <a:gd name="T2" fmla="*/ 2147483647 w 45"/>
                <a:gd name="T3" fmla="*/ 2147483647 h 52"/>
                <a:gd name="T4" fmla="*/ 0 w 45"/>
                <a:gd name="T5" fmla="*/ 2147483647 h 52"/>
                <a:gd name="T6" fmla="*/ 2147483647 w 45"/>
                <a:gd name="T7" fmla="*/ 0 h 52"/>
                <a:gd name="T8" fmla="*/ 2147483647 w 45"/>
                <a:gd name="T9" fmla="*/ 2147483647 h 52"/>
                <a:gd name="T10" fmla="*/ 2147483647 w 45"/>
                <a:gd name="T11" fmla="*/ 2147483647 h 52"/>
                <a:gd name="T12" fmla="*/ 2147483647 w 45"/>
                <a:gd name="T13" fmla="*/ 2147483647 h 52"/>
                <a:gd name="T14" fmla="*/ 2147483647 w 45"/>
                <a:gd name="T15" fmla="*/ 2147483647 h 52"/>
                <a:gd name="T16" fmla="*/ 2147483647 w 45"/>
                <a:gd name="T17" fmla="*/ 2147483647 h 52"/>
                <a:gd name="T18" fmla="*/ 2147483647 w 45"/>
                <a:gd name="T19" fmla="*/ 214748364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29" y="52"/>
                  </a:moveTo>
                  <a:lnTo>
                    <a:pt x="21" y="28"/>
                  </a:lnTo>
                  <a:lnTo>
                    <a:pt x="0" y="7"/>
                  </a:lnTo>
                  <a:lnTo>
                    <a:pt x="15" y="0"/>
                  </a:lnTo>
                  <a:lnTo>
                    <a:pt x="30" y="7"/>
                  </a:lnTo>
                  <a:lnTo>
                    <a:pt x="37" y="22"/>
                  </a:lnTo>
                  <a:lnTo>
                    <a:pt x="45" y="30"/>
                  </a:lnTo>
                  <a:lnTo>
                    <a:pt x="45" y="36"/>
                  </a:lnTo>
                  <a:lnTo>
                    <a:pt x="36" y="37"/>
                  </a:lnTo>
                  <a:lnTo>
                    <a:pt x="29" y="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812"/>
            <p:cNvSpPr>
              <a:spLocks/>
            </p:cNvSpPr>
            <p:nvPr/>
          </p:nvSpPr>
          <p:spPr bwMode="auto">
            <a:xfrm>
              <a:off x="4951984" y="2803559"/>
              <a:ext cx="115887" cy="55563"/>
            </a:xfrm>
            <a:custGeom>
              <a:avLst/>
              <a:gdLst>
                <a:gd name="T0" fmla="*/ 2147483647 w 82"/>
                <a:gd name="T1" fmla="*/ 2147483647 h 38"/>
                <a:gd name="T2" fmla="*/ 2147483647 w 82"/>
                <a:gd name="T3" fmla="*/ 2147483647 h 38"/>
                <a:gd name="T4" fmla="*/ 2147483647 w 82"/>
                <a:gd name="T5" fmla="*/ 2147483647 h 38"/>
                <a:gd name="T6" fmla="*/ 2147483647 w 82"/>
                <a:gd name="T7" fmla="*/ 2147483647 h 38"/>
                <a:gd name="T8" fmla="*/ 2147483647 w 82"/>
                <a:gd name="T9" fmla="*/ 2147483647 h 38"/>
                <a:gd name="T10" fmla="*/ 2147483647 w 82"/>
                <a:gd name="T11" fmla="*/ 0 h 38"/>
                <a:gd name="T12" fmla="*/ 0 w 82"/>
                <a:gd name="T13" fmla="*/ 2147483647 h 38"/>
                <a:gd name="T14" fmla="*/ 2147483647 w 82"/>
                <a:gd name="T15" fmla="*/ 2147483647 h 38"/>
                <a:gd name="T16" fmla="*/ 2147483647 w 82"/>
                <a:gd name="T17" fmla="*/ 2147483647 h 38"/>
                <a:gd name="T18" fmla="*/ 2147483647 w 82"/>
                <a:gd name="T19" fmla="*/ 2147483647 h 38"/>
                <a:gd name="T20" fmla="*/ 2147483647 w 82"/>
                <a:gd name="T21" fmla="*/ 2147483647 h 38"/>
                <a:gd name="T22" fmla="*/ 2147483647 w 82"/>
                <a:gd name="T23" fmla="*/ 2147483647 h 38"/>
                <a:gd name="T24" fmla="*/ 2147483647 w 82"/>
                <a:gd name="T25" fmla="*/ 214748364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"/>
                <a:gd name="T40" fmla="*/ 0 h 38"/>
                <a:gd name="T41" fmla="*/ 82 w 82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" h="38">
                  <a:moveTo>
                    <a:pt x="66" y="38"/>
                  </a:moveTo>
                  <a:lnTo>
                    <a:pt x="67" y="31"/>
                  </a:lnTo>
                  <a:lnTo>
                    <a:pt x="82" y="30"/>
                  </a:lnTo>
                  <a:lnTo>
                    <a:pt x="66" y="9"/>
                  </a:lnTo>
                  <a:lnTo>
                    <a:pt x="51" y="8"/>
                  </a:lnTo>
                  <a:lnTo>
                    <a:pt x="35" y="0"/>
                  </a:lnTo>
                  <a:lnTo>
                    <a:pt x="0" y="2"/>
                  </a:lnTo>
                  <a:lnTo>
                    <a:pt x="14" y="9"/>
                  </a:lnTo>
                  <a:lnTo>
                    <a:pt x="21" y="24"/>
                  </a:lnTo>
                  <a:lnTo>
                    <a:pt x="22" y="31"/>
                  </a:lnTo>
                  <a:lnTo>
                    <a:pt x="44" y="31"/>
                  </a:lnTo>
                  <a:lnTo>
                    <a:pt x="45" y="38"/>
                  </a:lnTo>
                  <a:lnTo>
                    <a:pt x="66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813"/>
            <p:cNvSpPr>
              <a:spLocks/>
            </p:cNvSpPr>
            <p:nvPr/>
          </p:nvSpPr>
          <p:spPr bwMode="auto">
            <a:xfrm>
              <a:off x="4951984" y="2803559"/>
              <a:ext cx="115887" cy="55563"/>
            </a:xfrm>
            <a:custGeom>
              <a:avLst/>
              <a:gdLst>
                <a:gd name="T0" fmla="*/ 2147483647 w 82"/>
                <a:gd name="T1" fmla="*/ 2147483647 h 38"/>
                <a:gd name="T2" fmla="*/ 2147483647 w 82"/>
                <a:gd name="T3" fmla="*/ 2147483647 h 38"/>
                <a:gd name="T4" fmla="*/ 2147483647 w 82"/>
                <a:gd name="T5" fmla="*/ 2147483647 h 38"/>
                <a:gd name="T6" fmla="*/ 2147483647 w 82"/>
                <a:gd name="T7" fmla="*/ 2147483647 h 38"/>
                <a:gd name="T8" fmla="*/ 2147483647 w 82"/>
                <a:gd name="T9" fmla="*/ 2147483647 h 38"/>
                <a:gd name="T10" fmla="*/ 2147483647 w 82"/>
                <a:gd name="T11" fmla="*/ 0 h 38"/>
                <a:gd name="T12" fmla="*/ 0 w 82"/>
                <a:gd name="T13" fmla="*/ 2147483647 h 38"/>
                <a:gd name="T14" fmla="*/ 2147483647 w 82"/>
                <a:gd name="T15" fmla="*/ 2147483647 h 38"/>
                <a:gd name="T16" fmla="*/ 2147483647 w 82"/>
                <a:gd name="T17" fmla="*/ 2147483647 h 38"/>
                <a:gd name="T18" fmla="*/ 2147483647 w 82"/>
                <a:gd name="T19" fmla="*/ 2147483647 h 38"/>
                <a:gd name="T20" fmla="*/ 2147483647 w 82"/>
                <a:gd name="T21" fmla="*/ 2147483647 h 38"/>
                <a:gd name="T22" fmla="*/ 2147483647 w 82"/>
                <a:gd name="T23" fmla="*/ 2147483647 h 38"/>
                <a:gd name="T24" fmla="*/ 2147483647 w 82"/>
                <a:gd name="T25" fmla="*/ 214748364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"/>
                <a:gd name="T40" fmla="*/ 0 h 38"/>
                <a:gd name="T41" fmla="*/ 82 w 82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" h="38">
                  <a:moveTo>
                    <a:pt x="66" y="38"/>
                  </a:moveTo>
                  <a:lnTo>
                    <a:pt x="67" y="31"/>
                  </a:lnTo>
                  <a:lnTo>
                    <a:pt x="82" y="30"/>
                  </a:lnTo>
                  <a:lnTo>
                    <a:pt x="66" y="9"/>
                  </a:lnTo>
                  <a:lnTo>
                    <a:pt x="51" y="8"/>
                  </a:lnTo>
                  <a:lnTo>
                    <a:pt x="35" y="0"/>
                  </a:lnTo>
                  <a:lnTo>
                    <a:pt x="0" y="2"/>
                  </a:lnTo>
                  <a:lnTo>
                    <a:pt x="14" y="9"/>
                  </a:lnTo>
                  <a:lnTo>
                    <a:pt x="21" y="24"/>
                  </a:lnTo>
                  <a:lnTo>
                    <a:pt x="22" y="31"/>
                  </a:lnTo>
                  <a:lnTo>
                    <a:pt x="44" y="31"/>
                  </a:lnTo>
                  <a:lnTo>
                    <a:pt x="45" y="38"/>
                  </a:lnTo>
                  <a:lnTo>
                    <a:pt x="66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814"/>
            <p:cNvSpPr>
              <a:spLocks/>
            </p:cNvSpPr>
            <p:nvPr/>
          </p:nvSpPr>
          <p:spPr bwMode="auto">
            <a:xfrm>
              <a:off x="5015484" y="2859122"/>
              <a:ext cx="63500" cy="46037"/>
            </a:xfrm>
            <a:custGeom>
              <a:avLst/>
              <a:gdLst>
                <a:gd name="T0" fmla="*/ 2147483647 w 44"/>
                <a:gd name="T1" fmla="*/ 2147483647 h 31"/>
                <a:gd name="T2" fmla="*/ 2147483647 w 44"/>
                <a:gd name="T3" fmla="*/ 2147483647 h 31"/>
                <a:gd name="T4" fmla="*/ 0 w 44"/>
                <a:gd name="T5" fmla="*/ 0 h 31"/>
                <a:gd name="T6" fmla="*/ 2147483647 w 44"/>
                <a:gd name="T7" fmla="*/ 2147483647 h 31"/>
                <a:gd name="T8" fmla="*/ 2147483647 w 44"/>
                <a:gd name="T9" fmla="*/ 2147483647 h 31"/>
                <a:gd name="T10" fmla="*/ 2147483647 w 44"/>
                <a:gd name="T11" fmla="*/ 2147483647 h 31"/>
                <a:gd name="T12" fmla="*/ 2147483647 w 44"/>
                <a:gd name="T13" fmla="*/ 2147483647 h 31"/>
                <a:gd name="T14" fmla="*/ 2147483647 w 44"/>
                <a:gd name="T15" fmla="*/ 2147483647 h 31"/>
                <a:gd name="T16" fmla="*/ 2147483647 w 44"/>
                <a:gd name="T17" fmla="*/ 2147483647 h 31"/>
                <a:gd name="T18" fmla="*/ 2147483647 w 44"/>
                <a:gd name="T19" fmla="*/ 214748364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1"/>
                <a:gd name="T32" fmla="*/ 44 w 44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1">
                  <a:moveTo>
                    <a:pt x="21" y="16"/>
                  </a:moveTo>
                  <a:lnTo>
                    <a:pt x="6" y="16"/>
                  </a:lnTo>
                  <a:lnTo>
                    <a:pt x="0" y="0"/>
                  </a:lnTo>
                  <a:lnTo>
                    <a:pt x="22" y="2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7" y="16"/>
                  </a:lnTo>
                  <a:lnTo>
                    <a:pt x="44" y="31"/>
                  </a:lnTo>
                  <a:lnTo>
                    <a:pt x="37" y="30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815"/>
            <p:cNvSpPr>
              <a:spLocks/>
            </p:cNvSpPr>
            <p:nvPr/>
          </p:nvSpPr>
          <p:spPr bwMode="auto">
            <a:xfrm>
              <a:off x="5015484" y="2859122"/>
              <a:ext cx="63500" cy="46037"/>
            </a:xfrm>
            <a:custGeom>
              <a:avLst/>
              <a:gdLst>
                <a:gd name="T0" fmla="*/ 2147483647 w 44"/>
                <a:gd name="T1" fmla="*/ 2147483647 h 31"/>
                <a:gd name="T2" fmla="*/ 2147483647 w 44"/>
                <a:gd name="T3" fmla="*/ 2147483647 h 31"/>
                <a:gd name="T4" fmla="*/ 0 w 44"/>
                <a:gd name="T5" fmla="*/ 0 h 31"/>
                <a:gd name="T6" fmla="*/ 2147483647 w 44"/>
                <a:gd name="T7" fmla="*/ 2147483647 h 31"/>
                <a:gd name="T8" fmla="*/ 2147483647 w 44"/>
                <a:gd name="T9" fmla="*/ 2147483647 h 31"/>
                <a:gd name="T10" fmla="*/ 2147483647 w 44"/>
                <a:gd name="T11" fmla="*/ 2147483647 h 31"/>
                <a:gd name="T12" fmla="*/ 2147483647 w 44"/>
                <a:gd name="T13" fmla="*/ 2147483647 h 31"/>
                <a:gd name="T14" fmla="*/ 2147483647 w 44"/>
                <a:gd name="T15" fmla="*/ 2147483647 h 31"/>
                <a:gd name="T16" fmla="*/ 2147483647 w 44"/>
                <a:gd name="T17" fmla="*/ 2147483647 h 31"/>
                <a:gd name="T18" fmla="*/ 2147483647 w 44"/>
                <a:gd name="T19" fmla="*/ 214748364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1"/>
                <a:gd name="T32" fmla="*/ 44 w 44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1">
                  <a:moveTo>
                    <a:pt x="21" y="16"/>
                  </a:moveTo>
                  <a:lnTo>
                    <a:pt x="6" y="16"/>
                  </a:lnTo>
                  <a:lnTo>
                    <a:pt x="0" y="0"/>
                  </a:lnTo>
                  <a:lnTo>
                    <a:pt x="22" y="2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7" y="16"/>
                  </a:lnTo>
                  <a:lnTo>
                    <a:pt x="44" y="31"/>
                  </a:lnTo>
                  <a:lnTo>
                    <a:pt x="37" y="30"/>
                  </a:lnTo>
                  <a:lnTo>
                    <a:pt x="21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816"/>
            <p:cNvSpPr>
              <a:spLocks/>
            </p:cNvSpPr>
            <p:nvPr/>
          </p:nvSpPr>
          <p:spPr bwMode="auto">
            <a:xfrm>
              <a:off x="5047234" y="2884522"/>
              <a:ext cx="20637" cy="20637"/>
            </a:xfrm>
            <a:custGeom>
              <a:avLst/>
              <a:gdLst>
                <a:gd name="T0" fmla="*/ 2147483647 w 15"/>
                <a:gd name="T1" fmla="*/ 2147483647 h 14"/>
                <a:gd name="T2" fmla="*/ 2147483647 w 15"/>
                <a:gd name="T3" fmla="*/ 2147483647 h 14"/>
                <a:gd name="T4" fmla="*/ 0 w 15"/>
                <a:gd name="T5" fmla="*/ 0 h 14"/>
                <a:gd name="T6" fmla="*/ 2147483647 w 15"/>
                <a:gd name="T7" fmla="*/ 2147483647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5" y="14"/>
                  </a:moveTo>
                  <a:lnTo>
                    <a:pt x="6" y="14"/>
                  </a:lnTo>
                  <a:lnTo>
                    <a:pt x="0" y="0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817"/>
            <p:cNvSpPr>
              <a:spLocks/>
            </p:cNvSpPr>
            <p:nvPr/>
          </p:nvSpPr>
          <p:spPr bwMode="auto">
            <a:xfrm>
              <a:off x="5047234" y="2884522"/>
              <a:ext cx="20637" cy="20637"/>
            </a:xfrm>
            <a:custGeom>
              <a:avLst/>
              <a:gdLst>
                <a:gd name="T0" fmla="*/ 2147483647 w 15"/>
                <a:gd name="T1" fmla="*/ 2147483647 h 14"/>
                <a:gd name="T2" fmla="*/ 2147483647 w 15"/>
                <a:gd name="T3" fmla="*/ 2147483647 h 14"/>
                <a:gd name="T4" fmla="*/ 0 w 15"/>
                <a:gd name="T5" fmla="*/ 0 h 14"/>
                <a:gd name="T6" fmla="*/ 2147483647 w 15"/>
                <a:gd name="T7" fmla="*/ 2147483647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5" y="14"/>
                  </a:moveTo>
                  <a:lnTo>
                    <a:pt x="6" y="14"/>
                  </a:lnTo>
                  <a:lnTo>
                    <a:pt x="0" y="0"/>
                  </a:lnTo>
                  <a:lnTo>
                    <a:pt x="15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818"/>
            <p:cNvSpPr>
              <a:spLocks/>
            </p:cNvSpPr>
            <p:nvPr/>
          </p:nvSpPr>
          <p:spPr bwMode="auto">
            <a:xfrm>
              <a:off x="5045646" y="2849597"/>
              <a:ext cx="96838" cy="65087"/>
            </a:xfrm>
            <a:custGeom>
              <a:avLst/>
              <a:gdLst>
                <a:gd name="T0" fmla="*/ 2147483647 w 68"/>
                <a:gd name="T1" fmla="*/ 0 h 45"/>
                <a:gd name="T2" fmla="*/ 2147483647 w 68"/>
                <a:gd name="T3" fmla="*/ 2147483647 h 45"/>
                <a:gd name="T4" fmla="*/ 2147483647 w 68"/>
                <a:gd name="T5" fmla="*/ 2147483647 h 45"/>
                <a:gd name="T6" fmla="*/ 2147483647 w 68"/>
                <a:gd name="T7" fmla="*/ 2147483647 h 45"/>
                <a:gd name="T8" fmla="*/ 2147483647 w 68"/>
                <a:gd name="T9" fmla="*/ 2147483647 h 45"/>
                <a:gd name="T10" fmla="*/ 2147483647 w 68"/>
                <a:gd name="T11" fmla="*/ 2147483647 h 45"/>
                <a:gd name="T12" fmla="*/ 2147483647 w 68"/>
                <a:gd name="T13" fmla="*/ 2147483647 h 45"/>
                <a:gd name="T14" fmla="*/ 2147483647 w 68"/>
                <a:gd name="T15" fmla="*/ 2147483647 h 45"/>
                <a:gd name="T16" fmla="*/ 2147483647 w 68"/>
                <a:gd name="T17" fmla="*/ 2147483647 h 45"/>
                <a:gd name="T18" fmla="*/ 2147483647 w 68"/>
                <a:gd name="T19" fmla="*/ 2147483647 h 45"/>
                <a:gd name="T20" fmla="*/ 2147483647 w 68"/>
                <a:gd name="T21" fmla="*/ 2147483647 h 45"/>
                <a:gd name="T22" fmla="*/ 2147483647 w 68"/>
                <a:gd name="T23" fmla="*/ 2147483647 h 45"/>
                <a:gd name="T24" fmla="*/ 2147483647 w 68"/>
                <a:gd name="T25" fmla="*/ 2147483647 h 45"/>
                <a:gd name="T26" fmla="*/ 0 w 68"/>
                <a:gd name="T27" fmla="*/ 2147483647 h 45"/>
                <a:gd name="T28" fmla="*/ 2147483647 w 68"/>
                <a:gd name="T29" fmla="*/ 0 h 45"/>
                <a:gd name="T30" fmla="*/ 2147483647 w 68"/>
                <a:gd name="T31" fmla="*/ 0 h 45"/>
                <a:gd name="T32" fmla="*/ 2147483647 w 68"/>
                <a:gd name="T33" fmla="*/ 2147483647 h 45"/>
                <a:gd name="T34" fmla="*/ 2147483647 w 68"/>
                <a:gd name="T35" fmla="*/ 2147483647 h 45"/>
                <a:gd name="T36" fmla="*/ 2147483647 w 68"/>
                <a:gd name="T37" fmla="*/ 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45"/>
                <a:gd name="T59" fmla="*/ 68 w 68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45">
                  <a:moveTo>
                    <a:pt x="45" y="0"/>
                  </a:moveTo>
                  <a:lnTo>
                    <a:pt x="55" y="9"/>
                  </a:lnTo>
                  <a:lnTo>
                    <a:pt x="68" y="16"/>
                  </a:lnTo>
                  <a:lnTo>
                    <a:pt x="61" y="23"/>
                  </a:lnTo>
                  <a:lnTo>
                    <a:pt x="61" y="38"/>
                  </a:lnTo>
                  <a:lnTo>
                    <a:pt x="54" y="38"/>
                  </a:lnTo>
                  <a:lnTo>
                    <a:pt x="60" y="45"/>
                  </a:lnTo>
                  <a:lnTo>
                    <a:pt x="45" y="37"/>
                  </a:lnTo>
                  <a:lnTo>
                    <a:pt x="45" y="31"/>
                  </a:lnTo>
                  <a:lnTo>
                    <a:pt x="23" y="37"/>
                  </a:lnTo>
                  <a:lnTo>
                    <a:pt x="16" y="23"/>
                  </a:lnTo>
                  <a:lnTo>
                    <a:pt x="9" y="23"/>
                  </a:lnTo>
                  <a:lnTo>
                    <a:pt x="7" y="14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" y="0"/>
                  </a:lnTo>
                  <a:lnTo>
                    <a:pt x="24" y="7"/>
                  </a:lnTo>
                  <a:lnTo>
                    <a:pt x="31" y="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819"/>
            <p:cNvSpPr>
              <a:spLocks/>
            </p:cNvSpPr>
            <p:nvPr/>
          </p:nvSpPr>
          <p:spPr bwMode="auto">
            <a:xfrm>
              <a:off x="5045646" y="2849597"/>
              <a:ext cx="96838" cy="65087"/>
            </a:xfrm>
            <a:custGeom>
              <a:avLst/>
              <a:gdLst>
                <a:gd name="T0" fmla="*/ 2147483647 w 68"/>
                <a:gd name="T1" fmla="*/ 0 h 45"/>
                <a:gd name="T2" fmla="*/ 2147483647 w 68"/>
                <a:gd name="T3" fmla="*/ 2147483647 h 45"/>
                <a:gd name="T4" fmla="*/ 2147483647 w 68"/>
                <a:gd name="T5" fmla="*/ 2147483647 h 45"/>
                <a:gd name="T6" fmla="*/ 2147483647 w 68"/>
                <a:gd name="T7" fmla="*/ 2147483647 h 45"/>
                <a:gd name="T8" fmla="*/ 2147483647 w 68"/>
                <a:gd name="T9" fmla="*/ 2147483647 h 45"/>
                <a:gd name="T10" fmla="*/ 2147483647 w 68"/>
                <a:gd name="T11" fmla="*/ 2147483647 h 45"/>
                <a:gd name="T12" fmla="*/ 2147483647 w 68"/>
                <a:gd name="T13" fmla="*/ 2147483647 h 45"/>
                <a:gd name="T14" fmla="*/ 2147483647 w 68"/>
                <a:gd name="T15" fmla="*/ 2147483647 h 45"/>
                <a:gd name="T16" fmla="*/ 2147483647 w 68"/>
                <a:gd name="T17" fmla="*/ 2147483647 h 45"/>
                <a:gd name="T18" fmla="*/ 2147483647 w 68"/>
                <a:gd name="T19" fmla="*/ 2147483647 h 45"/>
                <a:gd name="T20" fmla="*/ 2147483647 w 68"/>
                <a:gd name="T21" fmla="*/ 2147483647 h 45"/>
                <a:gd name="T22" fmla="*/ 2147483647 w 68"/>
                <a:gd name="T23" fmla="*/ 2147483647 h 45"/>
                <a:gd name="T24" fmla="*/ 2147483647 w 68"/>
                <a:gd name="T25" fmla="*/ 2147483647 h 45"/>
                <a:gd name="T26" fmla="*/ 0 w 68"/>
                <a:gd name="T27" fmla="*/ 2147483647 h 45"/>
                <a:gd name="T28" fmla="*/ 2147483647 w 68"/>
                <a:gd name="T29" fmla="*/ 0 h 45"/>
                <a:gd name="T30" fmla="*/ 2147483647 w 68"/>
                <a:gd name="T31" fmla="*/ 0 h 45"/>
                <a:gd name="T32" fmla="*/ 2147483647 w 68"/>
                <a:gd name="T33" fmla="*/ 2147483647 h 45"/>
                <a:gd name="T34" fmla="*/ 2147483647 w 68"/>
                <a:gd name="T35" fmla="*/ 2147483647 h 45"/>
                <a:gd name="T36" fmla="*/ 2147483647 w 68"/>
                <a:gd name="T37" fmla="*/ 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45"/>
                <a:gd name="T59" fmla="*/ 68 w 68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45">
                  <a:moveTo>
                    <a:pt x="45" y="0"/>
                  </a:moveTo>
                  <a:lnTo>
                    <a:pt x="55" y="9"/>
                  </a:lnTo>
                  <a:lnTo>
                    <a:pt x="68" y="16"/>
                  </a:lnTo>
                  <a:lnTo>
                    <a:pt x="61" y="23"/>
                  </a:lnTo>
                  <a:lnTo>
                    <a:pt x="61" y="38"/>
                  </a:lnTo>
                  <a:lnTo>
                    <a:pt x="54" y="38"/>
                  </a:lnTo>
                  <a:lnTo>
                    <a:pt x="60" y="45"/>
                  </a:lnTo>
                  <a:lnTo>
                    <a:pt x="45" y="37"/>
                  </a:lnTo>
                  <a:lnTo>
                    <a:pt x="45" y="31"/>
                  </a:lnTo>
                  <a:lnTo>
                    <a:pt x="23" y="37"/>
                  </a:lnTo>
                  <a:lnTo>
                    <a:pt x="16" y="23"/>
                  </a:lnTo>
                  <a:lnTo>
                    <a:pt x="9" y="23"/>
                  </a:lnTo>
                  <a:lnTo>
                    <a:pt x="7" y="14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" y="0"/>
                  </a:lnTo>
                  <a:lnTo>
                    <a:pt x="24" y="7"/>
                  </a:lnTo>
                  <a:lnTo>
                    <a:pt x="31" y="7"/>
                  </a:lnTo>
                  <a:lnTo>
                    <a:pt x="4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Freeform 820"/>
            <p:cNvSpPr>
              <a:spLocks/>
            </p:cNvSpPr>
            <p:nvPr/>
          </p:nvSpPr>
          <p:spPr bwMode="auto">
            <a:xfrm>
              <a:off x="5047234" y="2538447"/>
              <a:ext cx="690562" cy="320675"/>
            </a:xfrm>
            <a:custGeom>
              <a:avLst/>
              <a:gdLst>
                <a:gd name="T0" fmla="*/ 2147483647 w 489"/>
                <a:gd name="T1" fmla="*/ 2147483647 h 218"/>
                <a:gd name="T2" fmla="*/ 2147483647 w 489"/>
                <a:gd name="T3" fmla="*/ 2147483647 h 218"/>
                <a:gd name="T4" fmla="*/ 2147483647 w 489"/>
                <a:gd name="T5" fmla="*/ 2147483647 h 218"/>
                <a:gd name="T6" fmla="*/ 2147483647 w 489"/>
                <a:gd name="T7" fmla="*/ 2147483647 h 218"/>
                <a:gd name="T8" fmla="*/ 2147483647 w 489"/>
                <a:gd name="T9" fmla="*/ 2147483647 h 218"/>
                <a:gd name="T10" fmla="*/ 2147483647 w 489"/>
                <a:gd name="T11" fmla="*/ 2147483647 h 218"/>
                <a:gd name="T12" fmla="*/ 2147483647 w 489"/>
                <a:gd name="T13" fmla="*/ 2147483647 h 218"/>
                <a:gd name="T14" fmla="*/ 2147483647 w 489"/>
                <a:gd name="T15" fmla="*/ 2147483647 h 218"/>
                <a:gd name="T16" fmla="*/ 2147483647 w 489"/>
                <a:gd name="T17" fmla="*/ 0 h 218"/>
                <a:gd name="T18" fmla="*/ 2147483647 w 489"/>
                <a:gd name="T19" fmla="*/ 2147483647 h 218"/>
                <a:gd name="T20" fmla="*/ 2147483647 w 489"/>
                <a:gd name="T21" fmla="*/ 2147483647 h 218"/>
                <a:gd name="T22" fmla="*/ 2147483647 w 489"/>
                <a:gd name="T23" fmla="*/ 2147483647 h 218"/>
                <a:gd name="T24" fmla="*/ 2147483647 w 489"/>
                <a:gd name="T25" fmla="*/ 2147483647 h 218"/>
                <a:gd name="T26" fmla="*/ 2147483647 w 489"/>
                <a:gd name="T27" fmla="*/ 2147483647 h 218"/>
                <a:gd name="T28" fmla="*/ 2147483647 w 489"/>
                <a:gd name="T29" fmla="*/ 2147483647 h 218"/>
                <a:gd name="T30" fmla="*/ 2147483647 w 489"/>
                <a:gd name="T31" fmla="*/ 2147483647 h 218"/>
                <a:gd name="T32" fmla="*/ 2147483647 w 489"/>
                <a:gd name="T33" fmla="*/ 2147483647 h 218"/>
                <a:gd name="T34" fmla="*/ 2147483647 w 489"/>
                <a:gd name="T35" fmla="*/ 2147483647 h 218"/>
                <a:gd name="T36" fmla="*/ 2147483647 w 489"/>
                <a:gd name="T37" fmla="*/ 2147483647 h 218"/>
                <a:gd name="T38" fmla="*/ 2147483647 w 489"/>
                <a:gd name="T39" fmla="*/ 2147483647 h 218"/>
                <a:gd name="T40" fmla="*/ 2147483647 w 489"/>
                <a:gd name="T41" fmla="*/ 2147483647 h 218"/>
                <a:gd name="T42" fmla="*/ 2147483647 w 489"/>
                <a:gd name="T43" fmla="*/ 2147483647 h 218"/>
                <a:gd name="T44" fmla="*/ 2147483647 w 489"/>
                <a:gd name="T45" fmla="*/ 2147483647 h 218"/>
                <a:gd name="T46" fmla="*/ 2147483647 w 489"/>
                <a:gd name="T47" fmla="*/ 2147483647 h 218"/>
                <a:gd name="T48" fmla="*/ 2147483647 w 489"/>
                <a:gd name="T49" fmla="*/ 2147483647 h 218"/>
                <a:gd name="T50" fmla="*/ 2147483647 w 489"/>
                <a:gd name="T51" fmla="*/ 2147483647 h 218"/>
                <a:gd name="T52" fmla="*/ 2147483647 w 489"/>
                <a:gd name="T53" fmla="*/ 2147483647 h 218"/>
                <a:gd name="T54" fmla="*/ 2147483647 w 489"/>
                <a:gd name="T55" fmla="*/ 2147483647 h 218"/>
                <a:gd name="T56" fmla="*/ 2147483647 w 489"/>
                <a:gd name="T57" fmla="*/ 2147483647 h 218"/>
                <a:gd name="T58" fmla="*/ 2147483647 w 489"/>
                <a:gd name="T59" fmla="*/ 2147483647 h 218"/>
                <a:gd name="T60" fmla="*/ 2147483647 w 489"/>
                <a:gd name="T61" fmla="*/ 2147483647 h 218"/>
                <a:gd name="T62" fmla="*/ 2147483647 w 489"/>
                <a:gd name="T63" fmla="*/ 2147483647 h 218"/>
                <a:gd name="T64" fmla="*/ 2147483647 w 489"/>
                <a:gd name="T65" fmla="*/ 2147483647 h 218"/>
                <a:gd name="T66" fmla="*/ 2147483647 w 489"/>
                <a:gd name="T67" fmla="*/ 2147483647 h 218"/>
                <a:gd name="T68" fmla="*/ 2147483647 w 489"/>
                <a:gd name="T69" fmla="*/ 2147483647 h 218"/>
                <a:gd name="T70" fmla="*/ 2147483647 w 489"/>
                <a:gd name="T71" fmla="*/ 2147483647 h 218"/>
                <a:gd name="T72" fmla="*/ 2147483647 w 489"/>
                <a:gd name="T73" fmla="*/ 2147483647 h 218"/>
                <a:gd name="T74" fmla="*/ 2147483647 w 489"/>
                <a:gd name="T75" fmla="*/ 2147483647 h 218"/>
                <a:gd name="T76" fmla="*/ 2147483647 w 489"/>
                <a:gd name="T77" fmla="*/ 2147483647 h 218"/>
                <a:gd name="T78" fmla="*/ 2147483647 w 489"/>
                <a:gd name="T79" fmla="*/ 2147483647 h 218"/>
                <a:gd name="T80" fmla="*/ 2147483647 w 489"/>
                <a:gd name="T81" fmla="*/ 2147483647 h 218"/>
                <a:gd name="T82" fmla="*/ 2147483647 w 489"/>
                <a:gd name="T83" fmla="*/ 2147483647 h 218"/>
                <a:gd name="T84" fmla="*/ 2147483647 w 489"/>
                <a:gd name="T85" fmla="*/ 2147483647 h 2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9"/>
                <a:gd name="T130" fmla="*/ 0 h 218"/>
                <a:gd name="T131" fmla="*/ 489 w 489"/>
                <a:gd name="T132" fmla="*/ 218 h 2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9" h="218">
                  <a:moveTo>
                    <a:pt x="489" y="97"/>
                  </a:moveTo>
                  <a:lnTo>
                    <a:pt x="489" y="90"/>
                  </a:lnTo>
                  <a:lnTo>
                    <a:pt x="474" y="83"/>
                  </a:lnTo>
                  <a:lnTo>
                    <a:pt x="466" y="90"/>
                  </a:lnTo>
                  <a:lnTo>
                    <a:pt x="458" y="82"/>
                  </a:lnTo>
                  <a:lnTo>
                    <a:pt x="428" y="68"/>
                  </a:lnTo>
                  <a:lnTo>
                    <a:pt x="399" y="68"/>
                  </a:lnTo>
                  <a:lnTo>
                    <a:pt x="399" y="61"/>
                  </a:lnTo>
                  <a:lnTo>
                    <a:pt x="391" y="68"/>
                  </a:lnTo>
                  <a:lnTo>
                    <a:pt x="351" y="34"/>
                  </a:lnTo>
                  <a:lnTo>
                    <a:pt x="330" y="14"/>
                  </a:lnTo>
                  <a:lnTo>
                    <a:pt x="322" y="15"/>
                  </a:lnTo>
                  <a:lnTo>
                    <a:pt x="299" y="23"/>
                  </a:lnTo>
                  <a:lnTo>
                    <a:pt x="293" y="21"/>
                  </a:lnTo>
                  <a:lnTo>
                    <a:pt x="293" y="14"/>
                  </a:lnTo>
                  <a:lnTo>
                    <a:pt x="264" y="14"/>
                  </a:lnTo>
                  <a:lnTo>
                    <a:pt x="262" y="6"/>
                  </a:lnTo>
                  <a:lnTo>
                    <a:pt x="255" y="0"/>
                  </a:lnTo>
                  <a:lnTo>
                    <a:pt x="233" y="0"/>
                  </a:lnTo>
                  <a:lnTo>
                    <a:pt x="233" y="7"/>
                  </a:lnTo>
                  <a:lnTo>
                    <a:pt x="201" y="7"/>
                  </a:lnTo>
                  <a:lnTo>
                    <a:pt x="162" y="14"/>
                  </a:lnTo>
                  <a:lnTo>
                    <a:pt x="150" y="15"/>
                  </a:lnTo>
                  <a:lnTo>
                    <a:pt x="151" y="23"/>
                  </a:lnTo>
                  <a:lnTo>
                    <a:pt x="158" y="23"/>
                  </a:lnTo>
                  <a:lnTo>
                    <a:pt x="157" y="38"/>
                  </a:lnTo>
                  <a:lnTo>
                    <a:pt x="151" y="45"/>
                  </a:lnTo>
                  <a:lnTo>
                    <a:pt x="157" y="45"/>
                  </a:lnTo>
                  <a:lnTo>
                    <a:pt x="151" y="52"/>
                  </a:lnTo>
                  <a:lnTo>
                    <a:pt x="172" y="61"/>
                  </a:lnTo>
                  <a:lnTo>
                    <a:pt x="164" y="68"/>
                  </a:lnTo>
                  <a:lnTo>
                    <a:pt x="89" y="68"/>
                  </a:lnTo>
                  <a:lnTo>
                    <a:pt x="89" y="75"/>
                  </a:lnTo>
                  <a:lnTo>
                    <a:pt x="74" y="59"/>
                  </a:lnTo>
                  <a:lnTo>
                    <a:pt x="60" y="53"/>
                  </a:lnTo>
                  <a:lnTo>
                    <a:pt x="51" y="61"/>
                  </a:lnTo>
                  <a:lnTo>
                    <a:pt x="43" y="61"/>
                  </a:lnTo>
                  <a:lnTo>
                    <a:pt x="21" y="68"/>
                  </a:lnTo>
                  <a:lnTo>
                    <a:pt x="15" y="68"/>
                  </a:lnTo>
                  <a:lnTo>
                    <a:pt x="22" y="83"/>
                  </a:lnTo>
                  <a:lnTo>
                    <a:pt x="15" y="82"/>
                  </a:lnTo>
                  <a:lnTo>
                    <a:pt x="6" y="76"/>
                  </a:lnTo>
                  <a:lnTo>
                    <a:pt x="0" y="99"/>
                  </a:lnTo>
                  <a:lnTo>
                    <a:pt x="8" y="106"/>
                  </a:lnTo>
                  <a:lnTo>
                    <a:pt x="8" y="120"/>
                  </a:lnTo>
                  <a:lnTo>
                    <a:pt x="22" y="121"/>
                  </a:lnTo>
                  <a:lnTo>
                    <a:pt x="30" y="135"/>
                  </a:lnTo>
                  <a:lnTo>
                    <a:pt x="61" y="128"/>
                  </a:lnTo>
                  <a:lnTo>
                    <a:pt x="76" y="128"/>
                  </a:lnTo>
                  <a:lnTo>
                    <a:pt x="91" y="136"/>
                  </a:lnTo>
                  <a:lnTo>
                    <a:pt x="105" y="151"/>
                  </a:lnTo>
                  <a:lnTo>
                    <a:pt x="74" y="151"/>
                  </a:lnTo>
                  <a:lnTo>
                    <a:pt x="68" y="159"/>
                  </a:lnTo>
                  <a:lnTo>
                    <a:pt x="74" y="166"/>
                  </a:lnTo>
                  <a:lnTo>
                    <a:pt x="68" y="166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91" y="211"/>
                  </a:lnTo>
                  <a:lnTo>
                    <a:pt x="98" y="204"/>
                  </a:lnTo>
                  <a:lnTo>
                    <a:pt x="106" y="204"/>
                  </a:lnTo>
                  <a:lnTo>
                    <a:pt x="128" y="218"/>
                  </a:lnTo>
                  <a:lnTo>
                    <a:pt x="143" y="218"/>
                  </a:lnTo>
                  <a:lnTo>
                    <a:pt x="120" y="158"/>
                  </a:lnTo>
                  <a:lnTo>
                    <a:pt x="158" y="151"/>
                  </a:lnTo>
                  <a:lnTo>
                    <a:pt x="203" y="180"/>
                  </a:lnTo>
                  <a:lnTo>
                    <a:pt x="241" y="173"/>
                  </a:lnTo>
                  <a:lnTo>
                    <a:pt x="257" y="190"/>
                  </a:lnTo>
                  <a:lnTo>
                    <a:pt x="264" y="211"/>
                  </a:lnTo>
                  <a:lnTo>
                    <a:pt x="271" y="211"/>
                  </a:lnTo>
                  <a:lnTo>
                    <a:pt x="271" y="218"/>
                  </a:lnTo>
                  <a:lnTo>
                    <a:pt x="294" y="218"/>
                  </a:lnTo>
                  <a:lnTo>
                    <a:pt x="317" y="210"/>
                  </a:lnTo>
                  <a:lnTo>
                    <a:pt x="323" y="203"/>
                  </a:lnTo>
                  <a:lnTo>
                    <a:pt x="324" y="189"/>
                  </a:lnTo>
                  <a:lnTo>
                    <a:pt x="347" y="203"/>
                  </a:lnTo>
                  <a:lnTo>
                    <a:pt x="354" y="188"/>
                  </a:lnTo>
                  <a:lnTo>
                    <a:pt x="354" y="182"/>
                  </a:lnTo>
                  <a:lnTo>
                    <a:pt x="370" y="189"/>
                  </a:lnTo>
                  <a:lnTo>
                    <a:pt x="421" y="189"/>
                  </a:lnTo>
                  <a:lnTo>
                    <a:pt x="437" y="203"/>
                  </a:lnTo>
                  <a:lnTo>
                    <a:pt x="436" y="179"/>
                  </a:lnTo>
                  <a:lnTo>
                    <a:pt x="430" y="158"/>
                  </a:lnTo>
                  <a:lnTo>
                    <a:pt x="444" y="151"/>
                  </a:lnTo>
                  <a:lnTo>
                    <a:pt x="445" y="128"/>
                  </a:lnTo>
                  <a:lnTo>
                    <a:pt x="475" y="127"/>
                  </a:lnTo>
                  <a:lnTo>
                    <a:pt x="475" y="104"/>
                  </a:lnTo>
                  <a:lnTo>
                    <a:pt x="489" y="9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821"/>
            <p:cNvSpPr>
              <a:spLocks/>
            </p:cNvSpPr>
            <p:nvPr/>
          </p:nvSpPr>
          <p:spPr bwMode="auto">
            <a:xfrm>
              <a:off x="5047234" y="2538447"/>
              <a:ext cx="690562" cy="320675"/>
            </a:xfrm>
            <a:custGeom>
              <a:avLst/>
              <a:gdLst>
                <a:gd name="T0" fmla="*/ 2147483647 w 489"/>
                <a:gd name="T1" fmla="*/ 2147483647 h 218"/>
                <a:gd name="T2" fmla="*/ 2147483647 w 489"/>
                <a:gd name="T3" fmla="*/ 2147483647 h 218"/>
                <a:gd name="T4" fmla="*/ 2147483647 w 489"/>
                <a:gd name="T5" fmla="*/ 2147483647 h 218"/>
                <a:gd name="T6" fmla="*/ 2147483647 w 489"/>
                <a:gd name="T7" fmla="*/ 2147483647 h 218"/>
                <a:gd name="T8" fmla="*/ 2147483647 w 489"/>
                <a:gd name="T9" fmla="*/ 2147483647 h 218"/>
                <a:gd name="T10" fmla="*/ 2147483647 w 489"/>
                <a:gd name="T11" fmla="*/ 2147483647 h 218"/>
                <a:gd name="T12" fmla="*/ 2147483647 w 489"/>
                <a:gd name="T13" fmla="*/ 2147483647 h 218"/>
                <a:gd name="T14" fmla="*/ 2147483647 w 489"/>
                <a:gd name="T15" fmla="*/ 2147483647 h 218"/>
                <a:gd name="T16" fmla="*/ 2147483647 w 489"/>
                <a:gd name="T17" fmla="*/ 0 h 218"/>
                <a:gd name="T18" fmla="*/ 2147483647 w 489"/>
                <a:gd name="T19" fmla="*/ 2147483647 h 218"/>
                <a:gd name="T20" fmla="*/ 2147483647 w 489"/>
                <a:gd name="T21" fmla="*/ 2147483647 h 218"/>
                <a:gd name="T22" fmla="*/ 2147483647 w 489"/>
                <a:gd name="T23" fmla="*/ 2147483647 h 218"/>
                <a:gd name="T24" fmla="*/ 2147483647 w 489"/>
                <a:gd name="T25" fmla="*/ 2147483647 h 218"/>
                <a:gd name="T26" fmla="*/ 2147483647 w 489"/>
                <a:gd name="T27" fmla="*/ 2147483647 h 218"/>
                <a:gd name="T28" fmla="*/ 2147483647 w 489"/>
                <a:gd name="T29" fmla="*/ 2147483647 h 218"/>
                <a:gd name="T30" fmla="*/ 2147483647 w 489"/>
                <a:gd name="T31" fmla="*/ 2147483647 h 218"/>
                <a:gd name="T32" fmla="*/ 2147483647 w 489"/>
                <a:gd name="T33" fmla="*/ 2147483647 h 218"/>
                <a:gd name="T34" fmla="*/ 2147483647 w 489"/>
                <a:gd name="T35" fmla="*/ 2147483647 h 218"/>
                <a:gd name="T36" fmla="*/ 2147483647 w 489"/>
                <a:gd name="T37" fmla="*/ 2147483647 h 218"/>
                <a:gd name="T38" fmla="*/ 2147483647 w 489"/>
                <a:gd name="T39" fmla="*/ 2147483647 h 218"/>
                <a:gd name="T40" fmla="*/ 2147483647 w 489"/>
                <a:gd name="T41" fmla="*/ 2147483647 h 218"/>
                <a:gd name="T42" fmla="*/ 2147483647 w 489"/>
                <a:gd name="T43" fmla="*/ 2147483647 h 218"/>
                <a:gd name="T44" fmla="*/ 2147483647 w 489"/>
                <a:gd name="T45" fmla="*/ 2147483647 h 218"/>
                <a:gd name="T46" fmla="*/ 2147483647 w 489"/>
                <a:gd name="T47" fmla="*/ 2147483647 h 218"/>
                <a:gd name="T48" fmla="*/ 2147483647 w 489"/>
                <a:gd name="T49" fmla="*/ 2147483647 h 218"/>
                <a:gd name="T50" fmla="*/ 2147483647 w 489"/>
                <a:gd name="T51" fmla="*/ 2147483647 h 218"/>
                <a:gd name="T52" fmla="*/ 2147483647 w 489"/>
                <a:gd name="T53" fmla="*/ 2147483647 h 218"/>
                <a:gd name="T54" fmla="*/ 2147483647 w 489"/>
                <a:gd name="T55" fmla="*/ 2147483647 h 218"/>
                <a:gd name="T56" fmla="*/ 2147483647 w 489"/>
                <a:gd name="T57" fmla="*/ 2147483647 h 218"/>
                <a:gd name="T58" fmla="*/ 2147483647 w 489"/>
                <a:gd name="T59" fmla="*/ 2147483647 h 218"/>
                <a:gd name="T60" fmla="*/ 2147483647 w 489"/>
                <a:gd name="T61" fmla="*/ 2147483647 h 218"/>
                <a:gd name="T62" fmla="*/ 2147483647 w 489"/>
                <a:gd name="T63" fmla="*/ 2147483647 h 218"/>
                <a:gd name="T64" fmla="*/ 2147483647 w 489"/>
                <a:gd name="T65" fmla="*/ 2147483647 h 218"/>
                <a:gd name="T66" fmla="*/ 2147483647 w 489"/>
                <a:gd name="T67" fmla="*/ 2147483647 h 218"/>
                <a:gd name="T68" fmla="*/ 2147483647 w 489"/>
                <a:gd name="T69" fmla="*/ 2147483647 h 218"/>
                <a:gd name="T70" fmla="*/ 2147483647 w 489"/>
                <a:gd name="T71" fmla="*/ 2147483647 h 218"/>
                <a:gd name="T72" fmla="*/ 2147483647 w 489"/>
                <a:gd name="T73" fmla="*/ 2147483647 h 218"/>
                <a:gd name="T74" fmla="*/ 2147483647 w 489"/>
                <a:gd name="T75" fmla="*/ 2147483647 h 218"/>
                <a:gd name="T76" fmla="*/ 2147483647 w 489"/>
                <a:gd name="T77" fmla="*/ 2147483647 h 218"/>
                <a:gd name="T78" fmla="*/ 2147483647 w 489"/>
                <a:gd name="T79" fmla="*/ 2147483647 h 218"/>
                <a:gd name="T80" fmla="*/ 2147483647 w 489"/>
                <a:gd name="T81" fmla="*/ 2147483647 h 218"/>
                <a:gd name="T82" fmla="*/ 2147483647 w 489"/>
                <a:gd name="T83" fmla="*/ 2147483647 h 218"/>
                <a:gd name="T84" fmla="*/ 2147483647 w 489"/>
                <a:gd name="T85" fmla="*/ 2147483647 h 2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9"/>
                <a:gd name="T130" fmla="*/ 0 h 218"/>
                <a:gd name="T131" fmla="*/ 489 w 489"/>
                <a:gd name="T132" fmla="*/ 218 h 2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9" h="218">
                  <a:moveTo>
                    <a:pt x="489" y="97"/>
                  </a:moveTo>
                  <a:lnTo>
                    <a:pt x="489" y="90"/>
                  </a:lnTo>
                  <a:lnTo>
                    <a:pt x="474" y="83"/>
                  </a:lnTo>
                  <a:lnTo>
                    <a:pt x="466" y="90"/>
                  </a:lnTo>
                  <a:lnTo>
                    <a:pt x="458" y="82"/>
                  </a:lnTo>
                  <a:lnTo>
                    <a:pt x="428" y="68"/>
                  </a:lnTo>
                  <a:lnTo>
                    <a:pt x="399" y="68"/>
                  </a:lnTo>
                  <a:lnTo>
                    <a:pt x="399" y="61"/>
                  </a:lnTo>
                  <a:lnTo>
                    <a:pt x="391" y="68"/>
                  </a:lnTo>
                  <a:lnTo>
                    <a:pt x="351" y="34"/>
                  </a:lnTo>
                  <a:lnTo>
                    <a:pt x="330" y="14"/>
                  </a:lnTo>
                  <a:lnTo>
                    <a:pt x="322" y="15"/>
                  </a:lnTo>
                  <a:lnTo>
                    <a:pt x="299" y="23"/>
                  </a:lnTo>
                  <a:lnTo>
                    <a:pt x="293" y="21"/>
                  </a:lnTo>
                  <a:lnTo>
                    <a:pt x="293" y="14"/>
                  </a:lnTo>
                  <a:lnTo>
                    <a:pt x="264" y="14"/>
                  </a:lnTo>
                  <a:lnTo>
                    <a:pt x="262" y="6"/>
                  </a:lnTo>
                  <a:lnTo>
                    <a:pt x="255" y="0"/>
                  </a:lnTo>
                  <a:lnTo>
                    <a:pt x="233" y="0"/>
                  </a:lnTo>
                  <a:lnTo>
                    <a:pt x="233" y="7"/>
                  </a:lnTo>
                  <a:lnTo>
                    <a:pt x="201" y="7"/>
                  </a:lnTo>
                  <a:lnTo>
                    <a:pt x="162" y="14"/>
                  </a:lnTo>
                  <a:lnTo>
                    <a:pt x="150" y="15"/>
                  </a:lnTo>
                  <a:lnTo>
                    <a:pt x="151" y="23"/>
                  </a:lnTo>
                  <a:lnTo>
                    <a:pt x="158" y="23"/>
                  </a:lnTo>
                  <a:lnTo>
                    <a:pt x="157" y="38"/>
                  </a:lnTo>
                  <a:lnTo>
                    <a:pt x="151" y="45"/>
                  </a:lnTo>
                  <a:lnTo>
                    <a:pt x="157" y="45"/>
                  </a:lnTo>
                  <a:lnTo>
                    <a:pt x="151" y="52"/>
                  </a:lnTo>
                  <a:lnTo>
                    <a:pt x="172" y="61"/>
                  </a:lnTo>
                  <a:lnTo>
                    <a:pt x="164" y="68"/>
                  </a:lnTo>
                  <a:lnTo>
                    <a:pt x="89" y="68"/>
                  </a:lnTo>
                  <a:lnTo>
                    <a:pt x="89" y="75"/>
                  </a:lnTo>
                  <a:lnTo>
                    <a:pt x="74" y="59"/>
                  </a:lnTo>
                  <a:lnTo>
                    <a:pt x="60" y="53"/>
                  </a:lnTo>
                  <a:lnTo>
                    <a:pt x="51" y="61"/>
                  </a:lnTo>
                  <a:lnTo>
                    <a:pt x="43" y="61"/>
                  </a:lnTo>
                  <a:lnTo>
                    <a:pt x="21" y="68"/>
                  </a:lnTo>
                  <a:lnTo>
                    <a:pt x="15" y="68"/>
                  </a:lnTo>
                  <a:lnTo>
                    <a:pt x="22" y="83"/>
                  </a:lnTo>
                  <a:lnTo>
                    <a:pt x="15" y="82"/>
                  </a:lnTo>
                  <a:lnTo>
                    <a:pt x="6" y="76"/>
                  </a:lnTo>
                  <a:lnTo>
                    <a:pt x="0" y="99"/>
                  </a:lnTo>
                  <a:lnTo>
                    <a:pt x="8" y="106"/>
                  </a:lnTo>
                  <a:lnTo>
                    <a:pt x="8" y="120"/>
                  </a:lnTo>
                  <a:lnTo>
                    <a:pt x="22" y="121"/>
                  </a:lnTo>
                  <a:lnTo>
                    <a:pt x="30" y="135"/>
                  </a:lnTo>
                  <a:lnTo>
                    <a:pt x="61" y="128"/>
                  </a:lnTo>
                  <a:lnTo>
                    <a:pt x="76" y="128"/>
                  </a:lnTo>
                  <a:lnTo>
                    <a:pt x="91" y="136"/>
                  </a:lnTo>
                  <a:lnTo>
                    <a:pt x="105" y="151"/>
                  </a:lnTo>
                  <a:lnTo>
                    <a:pt x="74" y="151"/>
                  </a:lnTo>
                  <a:lnTo>
                    <a:pt x="68" y="159"/>
                  </a:lnTo>
                  <a:lnTo>
                    <a:pt x="74" y="166"/>
                  </a:lnTo>
                  <a:lnTo>
                    <a:pt x="68" y="166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91" y="211"/>
                  </a:lnTo>
                  <a:lnTo>
                    <a:pt x="98" y="204"/>
                  </a:lnTo>
                  <a:lnTo>
                    <a:pt x="106" y="204"/>
                  </a:lnTo>
                  <a:lnTo>
                    <a:pt x="128" y="218"/>
                  </a:lnTo>
                  <a:lnTo>
                    <a:pt x="143" y="218"/>
                  </a:lnTo>
                  <a:lnTo>
                    <a:pt x="120" y="158"/>
                  </a:lnTo>
                  <a:lnTo>
                    <a:pt x="158" y="151"/>
                  </a:lnTo>
                  <a:lnTo>
                    <a:pt x="203" y="180"/>
                  </a:lnTo>
                  <a:lnTo>
                    <a:pt x="241" y="173"/>
                  </a:lnTo>
                  <a:lnTo>
                    <a:pt x="257" y="190"/>
                  </a:lnTo>
                  <a:lnTo>
                    <a:pt x="264" y="211"/>
                  </a:lnTo>
                  <a:lnTo>
                    <a:pt x="271" y="211"/>
                  </a:lnTo>
                  <a:lnTo>
                    <a:pt x="271" y="218"/>
                  </a:lnTo>
                  <a:lnTo>
                    <a:pt x="294" y="218"/>
                  </a:lnTo>
                  <a:lnTo>
                    <a:pt x="317" y="210"/>
                  </a:lnTo>
                  <a:lnTo>
                    <a:pt x="323" y="203"/>
                  </a:lnTo>
                  <a:lnTo>
                    <a:pt x="324" y="189"/>
                  </a:lnTo>
                  <a:lnTo>
                    <a:pt x="347" y="203"/>
                  </a:lnTo>
                  <a:lnTo>
                    <a:pt x="354" y="188"/>
                  </a:lnTo>
                  <a:lnTo>
                    <a:pt x="354" y="182"/>
                  </a:lnTo>
                  <a:lnTo>
                    <a:pt x="370" y="189"/>
                  </a:lnTo>
                  <a:lnTo>
                    <a:pt x="421" y="189"/>
                  </a:lnTo>
                  <a:lnTo>
                    <a:pt x="437" y="203"/>
                  </a:lnTo>
                  <a:lnTo>
                    <a:pt x="436" y="179"/>
                  </a:lnTo>
                  <a:lnTo>
                    <a:pt x="430" y="158"/>
                  </a:lnTo>
                  <a:lnTo>
                    <a:pt x="444" y="151"/>
                  </a:lnTo>
                  <a:lnTo>
                    <a:pt x="445" y="128"/>
                  </a:lnTo>
                  <a:lnTo>
                    <a:pt x="475" y="127"/>
                  </a:lnTo>
                  <a:lnTo>
                    <a:pt x="475" y="104"/>
                  </a:lnTo>
                  <a:lnTo>
                    <a:pt x="489" y="9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822"/>
            <p:cNvSpPr>
              <a:spLocks/>
            </p:cNvSpPr>
            <p:nvPr/>
          </p:nvSpPr>
          <p:spPr bwMode="auto">
            <a:xfrm>
              <a:off x="5217096" y="2760697"/>
              <a:ext cx="330200" cy="198437"/>
            </a:xfrm>
            <a:custGeom>
              <a:avLst/>
              <a:gdLst>
                <a:gd name="T0" fmla="*/ 2147483647 w 234"/>
                <a:gd name="T1" fmla="*/ 2147483647 h 135"/>
                <a:gd name="T2" fmla="*/ 2147483647 w 234"/>
                <a:gd name="T3" fmla="*/ 2147483647 h 135"/>
                <a:gd name="T4" fmla="*/ 2147483647 w 234"/>
                <a:gd name="T5" fmla="*/ 2147483647 h 135"/>
                <a:gd name="T6" fmla="*/ 2147483647 w 234"/>
                <a:gd name="T7" fmla="*/ 2147483647 h 135"/>
                <a:gd name="T8" fmla="*/ 2147483647 w 234"/>
                <a:gd name="T9" fmla="*/ 2147483647 h 135"/>
                <a:gd name="T10" fmla="*/ 2147483647 w 234"/>
                <a:gd name="T11" fmla="*/ 2147483647 h 135"/>
                <a:gd name="T12" fmla="*/ 2147483647 w 234"/>
                <a:gd name="T13" fmla="*/ 2147483647 h 135"/>
                <a:gd name="T14" fmla="*/ 2147483647 w 234"/>
                <a:gd name="T15" fmla="*/ 2147483647 h 135"/>
                <a:gd name="T16" fmla="*/ 2147483647 w 234"/>
                <a:gd name="T17" fmla="*/ 2147483647 h 135"/>
                <a:gd name="T18" fmla="*/ 2147483647 w 234"/>
                <a:gd name="T19" fmla="*/ 2147483647 h 135"/>
                <a:gd name="T20" fmla="*/ 2147483647 w 234"/>
                <a:gd name="T21" fmla="*/ 2147483647 h 135"/>
                <a:gd name="T22" fmla="*/ 2147483647 w 234"/>
                <a:gd name="T23" fmla="*/ 2147483647 h 135"/>
                <a:gd name="T24" fmla="*/ 2147483647 w 234"/>
                <a:gd name="T25" fmla="*/ 2147483647 h 135"/>
                <a:gd name="T26" fmla="*/ 2147483647 w 234"/>
                <a:gd name="T27" fmla="*/ 2147483647 h 135"/>
                <a:gd name="T28" fmla="*/ 2147483647 w 234"/>
                <a:gd name="T29" fmla="*/ 2147483647 h 135"/>
                <a:gd name="T30" fmla="*/ 2147483647 w 234"/>
                <a:gd name="T31" fmla="*/ 2147483647 h 135"/>
                <a:gd name="T32" fmla="*/ 2147483647 w 234"/>
                <a:gd name="T33" fmla="*/ 2147483647 h 135"/>
                <a:gd name="T34" fmla="*/ 2147483647 w 234"/>
                <a:gd name="T35" fmla="*/ 2147483647 h 135"/>
                <a:gd name="T36" fmla="*/ 2147483647 w 234"/>
                <a:gd name="T37" fmla="*/ 2147483647 h 135"/>
                <a:gd name="T38" fmla="*/ 2147483647 w 234"/>
                <a:gd name="T39" fmla="*/ 2147483647 h 135"/>
                <a:gd name="T40" fmla="*/ 2147483647 w 234"/>
                <a:gd name="T41" fmla="*/ 2147483647 h 135"/>
                <a:gd name="T42" fmla="*/ 2147483647 w 234"/>
                <a:gd name="T43" fmla="*/ 0 h 135"/>
                <a:gd name="T44" fmla="*/ 0 w 234"/>
                <a:gd name="T45" fmla="*/ 2147483647 h 135"/>
                <a:gd name="T46" fmla="*/ 2147483647 w 234"/>
                <a:gd name="T47" fmla="*/ 2147483647 h 135"/>
                <a:gd name="T48" fmla="*/ 2147483647 w 234"/>
                <a:gd name="T49" fmla="*/ 2147483647 h 135"/>
                <a:gd name="T50" fmla="*/ 2147483647 w 234"/>
                <a:gd name="T51" fmla="*/ 2147483647 h 135"/>
                <a:gd name="T52" fmla="*/ 2147483647 w 234"/>
                <a:gd name="T53" fmla="*/ 2147483647 h 135"/>
                <a:gd name="T54" fmla="*/ 2147483647 w 234"/>
                <a:gd name="T55" fmla="*/ 2147483647 h 135"/>
                <a:gd name="T56" fmla="*/ 2147483647 w 234"/>
                <a:gd name="T57" fmla="*/ 2147483647 h 135"/>
                <a:gd name="T58" fmla="*/ 2147483647 w 234"/>
                <a:gd name="T59" fmla="*/ 2147483647 h 135"/>
                <a:gd name="T60" fmla="*/ 2147483647 w 234"/>
                <a:gd name="T61" fmla="*/ 2147483647 h 135"/>
                <a:gd name="T62" fmla="*/ 2147483647 w 234"/>
                <a:gd name="T63" fmla="*/ 2147483647 h 135"/>
                <a:gd name="T64" fmla="*/ 2147483647 w 234"/>
                <a:gd name="T65" fmla="*/ 2147483647 h 135"/>
                <a:gd name="T66" fmla="*/ 2147483647 w 234"/>
                <a:gd name="T67" fmla="*/ 2147483647 h 135"/>
                <a:gd name="T68" fmla="*/ 2147483647 w 234"/>
                <a:gd name="T69" fmla="*/ 2147483647 h 1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4"/>
                <a:gd name="T106" fmla="*/ 0 h 135"/>
                <a:gd name="T107" fmla="*/ 234 w 234"/>
                <a:gd name="T108" fmla="*/ 135 h 1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4" h="135">
                  <a:moveTo>
                    <a:pt x="158" y="128"/>
                  </a:moveTo>
                  <a:lnTo>
                    <a:pt x="173" y="135"/>
                  </a:lnTo>
                  <a:lnTo>
                    <a:pt x="180" y="112"/>
                  </a:lnTo>
                  <a:lnTo>
                    <a:pt x="172" y="97"/>
                  </a:lnTo>
                  <a:lnTo>
                    <a:pt x="166" y="90"/>
                  </a:lnTo>
                  <a:lnTo>
                    <a:pt x="180" y="90"/>
                  </a:lnTo>
                  <a:lnTo>
                    <a:pt x="182" y="76"/>
                  </a:lnTo>
                  <a:lnTo>
                    <a:pt x="203" y="69"/>
                  </a:lnTo>
                  <a:lnTo>
                    <a:pt x="204" y="83"/>
                  </a:lnTo>
                  <a:lnTo>
                    <a:pt x="220" y="83"/>
                  </a:lnTo>
                  <a:lnTo>
                    <a:pt x="234" y="74"/>
                  </a:lnTo>
                  <a:lnTo>
                    <a:pt x="211" y="60"/>
                  </a:lnTo>
                  <a:lnTo>
                    <a:pt x="210" y="67"/>
                  </a:lnTo>
                  <a:lnTo>
                    <a:pt x="195" y="60"/>
                  </a:lnTo>
                  <a:lnTo>
                    <a:pt x="172" y="67"/>
                  </a:lnTo>
                  <a:lnTo>
                    <a:pt x="151" y="67"/>
                  </a:lnTo>
                  <a:lnTo>
                    <a:pt x="151" y="60"/>
                  </a:lnTo>
                  <a:lnTo>
                    <a:pt x="144" y="60"/>
                  </a:lnTo>
                  <a:lnTo>
                    <a:pt x="135" y="37"/>
                  </a:lnTo>
                  <a:lnTo>
                    <a:pt x="120" y="22"/>
                  </a:lnTo>
                  <a:lnTo>
                    <a:pt x="82" y="29"/>
                  </a:lnTo>
                  <a:lnTo>
                    <a:pt x="37" y="0"/>
                  </a:lnTo>
                  <a:lnTo>
                    <a:pt x="0" y="8"/>
                  </a:lnTo>
                  <a:lnTo>
                    <a:pt x="23" y="67"/>
                  </a:lnTo>
                  <a:lnTo>
                    <a:pt x="30" y="67"/>
                  </a:lnTo>
                  <a:lnTo>
                    <a:pt x="31" y="59"/>
                  </a:lnTo>
                  <a:lnTo>
                    <a:pt x="38" y="38"/>
                  </a:lnTo>
                  <a:lnTo>
                    <a:pt x="45" y="38"/>
                  </a:lnTo>
                  <a:lnTo>
                    <a:pt x="61" y="54"/>
                  </a:lnTo>
                  <a:lnTo>
                    <a:pt x="68" y="67"/>
                  </a:lnTo>
                  <a:lnTo>
                    <a:pt x="99" y="69"/>
                  </a:lnTo>
                  <a:lnTo>
                    <a:pt x="106" y="83"/>
                  </a:lnTo>
                  <a:lnTo>
                    <a:pt x="148" y="108"/>
                  </a:lnTo>
                  <a:lnTo>
                    <a:pt x="158" y="114"/>
                  </a:lnTo>
                  <a:lnTo>
                    <a:pt x="158" y="12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823"/>
            <p:cNvSpPr>
              <a:spLocks/>
            </p:cNvSpPr>
            <p:nvPr/>
          </p:nvSpPr>
          <p:spPr bwMode="auto">
            <a:xfrm>
              <a:off x="5217096" y="2760697"/>
              <a:ext cx="330200" cy="198437"/>
            </a:xfrm>
            <a:custGeom>
              <a:avLst/>
              <a:gdLst>
                <a:gd name="T0" fmla="*/ 2147483647 w 234"/>
                <a:gd name="T1" fmla="*/ 2147483647 h 135"/>
                <a:gd name="T2" fmla="*/ 2147483647 w 234"/>
                <a:gd name="T3" fmla="*/ 2147483647 h 135"/>
                <a:gd name="T4" fmla="*/ 2147483647 w 234"/>
                <a:gd name="T5" fmla="*/ 2147483647 h 135"/>
                <a:gd name="T6" fmla="*/ 2147483647 w 234"/>
                <a:gd name="T7" fmla="*/ 2147483647 h 135"/>
                <a:gd name="T8" fmla="*/ 2147483647 w 234"/>
                <a:gd name="T9" fmla="*/ 2147483647 h 135"/>
                <a:gd name="T10" fmla="*/ 2147483647 w 234"/>
                <a:gd name="T11" fmla="*/ 2147483647 h 135"/>
                <a:gd name="T12" fmla="*/ 2147483647 w 234"/>
                <a:gd name="T13" fmla="*/ 2147483647 h 135"/>
                <a:gd name="T14" fmla="*/ 2147483647 w 234"/>
                <a:gd name="T15" fmla="*/ 2147483647 h 135"/>
                <a:gd name="T16" fmla="*/ 2147483647 w 234"/>
                <a:gd name="T17" fmla="*/ 2147483647 h 135"/>
                <a:gd name="T18" fmla="*/ 2147483647 w 234"/>
                <a:gd name="T19" fmla="*/ 2147483647 h 135"/>
                <a:gd name="T20" fmla="*/ 2147483647 w 234"/>
                <a:gd name="T21" fmla="*/ 2147483647 h 135"/>
                <a:gd name="T22" fmla="*/ 2147483647 w 234"/>
                <a:gd name="T23" fmla="*/ 2147483647 h 135"/>
                <a:gd name="T24" fmla="*/ 2147483647 w 234"/>
                <a:gd name="T25" fmla="*/ 2147483647 h 135"/>
                <a:gd name="T26" fmla="*/ 2147483647 w 234"/>
                <a:gd name="T27" fmla="*/ 2147483647 h 135"/>
                <a:gd name="T28" fmla="*/ 2147483647 w 234"/>
                <a:gd name="T29" fmla="*/ 2147483647 h 135"/>
                <a:gd name="T30" fmla="*/ 2147483647 w 234"/>
                <a:gd name="T31" fmla="*/ 2147483647 h 135"/>
                <a:gd name="T32" fmla="*/ 2147483647 w 234"/>
                <a:gd name="T33" fmla="*/ 2147483647 h 135"/>
                <a:gd name="T34" fmla="*/ 2147483647 w 234"/>
                <a:gd name="T35" fmla="*/ 2147483647 h 135"/>
                <a:gd name="T36" fmla="*/ 2147483647 w 234"/>
                <a:gd name="T37" fmla="*/ 2147483647 h 135"/>
                <a:gd name="T38" fmla="*/ 2147483647 w 234"/>
                <a:gd name="T39" fmla="*/ 2147483647 h 135"/>
                <a:gd name="T40" fmla="*/ 2147483647 w 234"/>
                <a:gd name="T41" fmla="*/ 2147483647 h 135"/>
                <a:gd name="T42" fmla="*/ 2147483647 w 234"/>
                <a:gd name="T43" fmla="*/ 0 h 135"/>
                <a:gd name="T44" fmla="*/ 0 w 234"/>
                <a:gd name="T45" fmla="*/ 2147483647 h 135"/>
                <a:gd name="T46" fmla="*/ 2147483647 w 234"/>
                <a:gd name="T47" fmla="*/ 2147483647 h 135"/>
                <a:gd name="T48" fmla="*/ 2147483647 w 234"/>
                <a:gd name="T49" fmla="*/ 2147483647 h 135"/>
                <a:gd name="T50" fmla="*/ 2147483647 w 234"/>
                <a:gd name="T51" fmla="*/ 2147483647 h 135"/>
                <a:gd name="T52" fmla="*/ 2147483647 w 234"/>
                <a:gd name="T53" fmla="*/ 2147483647 h 135"/>
                <a:gd name="T54" fmla="*/ 2147483647 w 234"/>
                <a:gd name="T55" fmla="*/ 2147483647 h 135"/>
                <a:gd name="T56" fmla="*/ 2147483647 w 234"/>
                <a:gd name="T57" fmla="*/ 2147483647 h 135"/>
                <a:gd name="T58" fmla="*/ 2147483647 w 234"/>
                <a:gd name="T59" fmla="*/ 2147483647 h 135"/>
                <a:gd name="T60" fmla="*/ 2147483647 w 234"/>
                <a:gd name="T61" fmla="*/ 2147483647 h 135"/>
                <a:gd name="T62" fmla="*/ 2147483647 w 234"/>
                <a:gd name="T63" fmla="*/ 2147483647 h 135"/>
                <a:gd name="T64" fmla="*/ 2147483647 w 234"/>
                <a:gd name="T65" fmla="*/ 2147483647 h 135"/>
                <a:gd name="T66" fmla="*/ 2147483647 w 234"/>
                <a:gd name="T67" fmla="*/ 2147483647 h 135"/>
                <a:gd name="T68" fmla="*/ 2147483647 w 234"/>
                <a:gd name="T69" fmla="*/ 2147483647 h 1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4"/>
                <a:gd name="T106" fmla="*/ 0 h 135"/>
                <a:gd name="T107" fmla="*/ 234 w 234"/>
                <a:gd name="T108" fmla="*/ 135 h 1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4" h="135">
                  <a:moveTo>
                    <a:pt x="158" y="128"/>
                  </a:moveTo>
                  <a:lnTo>
                    <a:pt x="173" y="135"/>
                  </a:lnTo>
                  <a:lnTo>
                    <a:pt x="180" y="112"/>
                  </a:lnTo>
                  <a:lnTo>
                    <a:pt x="172" y="97"/>
                  </a:lnTo>
                  <a:lnTo>
                    <a:pt x="166" y="90"/>
                  </a:lnTo>
                  <a:lnTo>
                    <a:pt x="180" y="90"/>
                  </a:lnTo>
                  <a:lnTo>
                    <a:pt x="182" y="76"/>
                  </a:lnTo>
                  <a:lnTo>
                    <a:pt x="203" y="69"/>
                  </a:lnTo>
                  <a:lnTo>
                    <a:pt x="204" y="83"/>
                  </a:lnTo>
                  <a:lnTo>
                    <a:pt x="220" y="83"/>
                  </a:lnTo>
                  <a:lnTo>
                    <a:pt x="234" y="74"/>
                  </a:lnTo>
                  <a:lnTo>
                    <a:pt x="211" y="60"/>
                  </a:lnTo>
                  <a:lnTo>
                    <a:pt x="210" y="67"/>
                  </a:lnTo>
                  <a:lnTo>
                    <a:pt x="195" y="60"/>
                  </a:lnTo>
                  <a:lnTo>
                    <a:pt x="172" y="67"/>
                  </a:lnTo>
                  <a:lnTo>
                    <a:pt x="151" y="67"/>
                  </a:lnTo>
                  <a:lnTo>
                    <a:pt x="151" y="60"/>
                  </a:lnTo>
                  <a:lnTo>
                    <a:pt x="144" y="60"/>
                  </a:lnTo>
                  <a:lnTo>
                    <a:pt x="135" y="37"/>
                  </a:lnTo>
                  <a:lnTo>
                    <a:pt x="120" y="22"/>
                  </a:lnTo>
                  <a:lnTo>
                    <a:pt x="82" y="29"/>
                  </a:lnTo>
                  <a:lnTo>
                    <a:pt x="37" y="0"/>
                  </a:lnTo>
                  <a:lnTo>
                    <a:pt x="0" y="8"/>
                  </a:lnTo>
                  <a:lnTo>
                    <a:pt x="23" y="67"/>
                  </a:lnTo>
                  <a:lnTo>
                    <a:pt x="30" y="67"/>
                  </a:lnTo>
                  <a:lnTo>
                    <a:pt x="31" y="59"/>
                  </a:lnTo>
                  <a:lnTo>
                    <a:pt x="38" y="38"/>
                  </a:lnTo>
                  <a:lnTo>
                    <a:pt x="45" y="38"/>
                  </a:lnTo>
                  <a:lnTo>
                    <a:pt x="61" y="54"/>
                  </a:lnTo>
                  <a:lnTo>
                    <a:pt x="68" y="67"/>
                  </a:lnTo>
                  <a:lnTo>
                    <a:pt x="99" y="69"/>
                  </a:lnTo>
                  <a:lnTo>
                    <a:pt x="106" y="83"/>
                  </a:lnTo>
                  <a:lnTo>
                    <a:pt x="148" y="108"/>
                  </a:lnTo>
                  <a:lnTo>
                    <a:pt x="158" y="114"/>
                  </a:lnTo>
                  <a:lnTo>
                    <a:pt x="158" y="12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824"/>
            <p:cNvSpPr>
              <a:spLocks/>
            </p:cNvSpPr>
            <p:nvPr/>
          </p:nvSpPr>
          <p:spPr bwMode="auto">
            <a:xfrm>
              <a:off x="5450459" y="2859122"/>
              <a:ext cx="149225" cy="101600"/>
            </a:xfrm>
            <a:custGeom>
              <a:avLst/>
              <a:gdLst>
                <a:gd name="T0" fmla="*/ 2147483647 w 106"/>
                <a:gd name="T1" fmla="*/ 2147483647 h 69"/>
                <a:gd name="T2" fmla="*/ 2147483647 w 106"/>
                <a:gd name="T3" fmla="*/ 2147483647 h 69"/>
                <a:gd name="T4" fmla="*/ 2147483647 w 106"/>
                <a:gd name="T5" fmla="*/ 2147483647 h 69"/>
                <a:gd name="T6" fmla="*/ 2147483647 w 106"/>
                <a:gd name="T7" fmla="*/ 2147483647 h 69"/>
                <a:gd name="T8" fmla="*/ 2147483647 w 106"/>
                <a:gd name="T9" fmla="*/ 2147483647 h 69"/>
                <a:gd name="T10" fmla="*/ 2147483647 w 106"/>
                <a:gd name="T11" fmla="*/ 2147483647 h 69"/>
                <a:gd name="T12" fmla="*/ 2147483647 w 106"/>
                <a:gd name="T13" fmla="*/ 2147483647 h 69"/>
                <a:gd name="T14" fmla="*/ 2147483647 w 106"/>
                <a:gd name="T15" fmla="*/ 2147483647 h 69"/>
                <a:gd name="T16" fmla="*/ 2147483647 w 106"/>
                <a:gd name="T17" fmla="*/ 2147483647 h 69"/>
                <a:gd name="T18" fmla="*/ 2147483647 w 106"/>
                <a:gd name="T19" fmla="*/ 2147483647 h 69"/>
                <a:gd name="T20" fmla="*/ 2147483647 w 106"/>
                <a:gd name="T21" fmla="*/ 2147483647 h 69"/>
                <a:gd name="T22" fmla="*/ 2147483647 w 106"/>
                <a:gd name="T23" fmla="*/ 2147483647 h 69"/>
                <a:gd name="T24" fmla="*/ 2147483647 w 106"/>
                <a:gd name="T25" fmla="*/ 2147483647 h 69"/>
                <a:gd name="T26" fmla="*/ 2147483647 w 106"/>
                <a:gd name="T27" fmla="*/ 2147483647 h 69"/>
                <a:gd name="T28" fmla="*/ 2147483647 w 106"/>
                <a:gd name="T29" fmla="*/ 2147483647 h 69"/>
                <a:gd name="T30" fmla="*/ 2147483647 w 106"/>
                <a:gd name="T31" fmla="*/ 2147483647 h 69"/>
                <a:gd name="T32" fmla="*/ 2147483647 w 106"/>
                <a:gd name="T33" fmla="*/ 2147483647 h 69"/>
                <a:gd name="T34" fmla="*/ 2147483647 w 106"/>
                <a:gd name="T35" fmla="*/ 0 h 69"/>
                <a:gd name="T36" fmla="*/ 2147483647 w 106"/>
                <a:gd name="T37" fmla="*/ 2147483647 h 69"/>
                <a:gd name="T38" fmla="*/ 2147483647 w 106"/>
                <a:gd name="T39" fmla="*/ 2147483647 h 69"/>
                <a:gd name="T40" fmla="*/ 0 w 106"/>
                <a:gd name="T41" fmla="*/ 2147483647 h 69"/>
                <a:gd name="T42" fmla="*/ 2147483647 w 106"/>
                <a:gd name="T43" fmla="*/ 2147483647 h 69"/>
                <a:gd name="T44" fmla="*/ 2147483647 w 106"/>
                <a:gd name="T45" fmla="*/ 2147483647 h 69"/>
                <a:gd name="T46" fmla="*/ 2147483647 w 106"/>
                <a:gd name="T47" fmla="*/ 2147483647 h 69"/>
                <a:gd name="T48" fmla="*/ 2147483647 w 106"/>
                <a:gd name="T49" fmla="*/ 2147483647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6"/>
                <a:gd name="T76" fmla="*/ 0 h 69"/>
                <a:gd name="T77" fmla="*/ 106 w 106"/>
                <a:gd name="T78" fmla="*/ 69 h 6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6" h="69">
                  <a:moveTo>
                    <a:pt x="14" y="69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4" y="38"/>
                  </a:lnTo>
                  <a:lnTo>
                    <a:pt x="61" y="47"/>
                  </a:lnTo>
                  <a:lnTo>
                    <a:pt x="68" y="68"/>
                  </a:lnTo>
                  <a:lnTo>
                    <a:pt x="84" y="61"/>
                  </a:lnTo>
                  <a:lnTo>
                    <a:pt x="106" y="61"/>
                  </a:lnTo>
                  <a:lnTo>
                    <a:pt x="105" y="38"/>
                  </a:lnTo>
                  <a:lnTo>
                    <a:pt x="90" y="38"/>
                  </a:lnTo>
                  <a:lnTo>
                    <a:pt x="83" y="30"/>
                  </a:lnTo>
                  <a:lnTo>
                    <a:pt x="82" y="24"/>
                  </a:lnTo>
                  <a:lnTo>
                    <a:pt x="59" y="31"/>
                  </a:lnTo>
                  <a:lnTo>
                    <a:pt x="52" y="23"/>
                  </a:lnTo>
                  <a:lnTo>
                    <a:pt x="30" y="23"/>
                  </a:lnTo>
                  <a:lnTo>
                    <a:pt x="30" y="16"/>
                  </a:lnTo>
                  <a:lnTo>
                    <a:pt x="37" y="16"/>
                  </a:lnTo>
                  <a:lnTo>
                    <a:pt x="37" y="0"/>
                  </a:lnTo>
                  <a:lnTo>
                    <a:pt x="14" y="9"/>
                  </a:lnTo>
                  <a:lnTo>
                    <a:pt x="14" y="23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4" y="47"/>
                  </a:lnTo>
                  <a:lnTo>
                    <a:pt x="7" y="69"/>
                  </a:lnTo>
                  <a:lnTo>
                    <a:pt x="14" y="6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Freeform 825"/>
            <p:cNvSpPr>
              <a:spLocks/>
            </p:cNvSpPr>
            <p:nvPr/>
          </p:nvSpPr>
          <p:spPr bwMode="auto">
            <a:xfrm>
              <a:off x="5450459" y="2859122"/>
              <a:ext cx="149225" cy="101600"/>
            </a:xfrm>
            <a:custGeom>
              <a:avLst/>
              <a:gdLst>
                <a:gd name="T0" fmla="*/ 2147483647 w 106"/>
                <a:gd name="T1" fmla="*/ 2147483647 h 69"/>
                <a:gd name="T2" fmla="*/ 2147483647 w 106"/>
                <a:gd name="T3" fmla="*/ 2147483647 h 69"/>
                <a:gd name="T4" fmla="*/ 2147483647 w 106"/>
                <a:gd name="T5" fmla="*/ 2147483647 h 69"/>
                <a:gd name="T6" fmla="*/ 2147483647 w 106"/>
                <a:gd name="T7" fmla="*/ 2147483647 h 69"/>
                <a:gd name="T8" fmla="*/ 2147483647 w 106"/>
                <a:gd name="T9" fmla="*/ 2147483647 h 69"/>
                <a:gd name="T10" fmla="*/ 2147483647 w 106"/>
                <a:gd name="T11" fmla="*/ 2147483647 h 69"/>
                <a:gd name="T12" fmla="*/ 2147483647 w 106"/>
                <a:gd name="T13" fmla="*/ 2147483647 h 69"/>
                <a:gd name="T14" fmla="*/ 2147483647 w 106"/>
                <a:gd name="T15" fmla="*/ 2147483647 h 69"/>
                <a:gd name="T16" fmla="*/ 2147483647 w 106"/>
                <a:gd name="T17" fmla="*/ 2147483647 h 69"/>
                <a:gd name="T18" fmla="*/ 2147483647 w 106"/>
                <a:gd name="T19" fmla="*/ 2147483647 h 69"/>
                <a:gd name="T20" fmla="*/ 2147483647 w 106"/>
                <a:gd name="T21" fmla="*/ 2147483647 h 69"/>
                <a:gd name="T22" fmla="*/ 2147483647 w 106"/>
                <a:gd name="T23" fmla="*/ 2147483647 h 69"/>
                <a:gd name="T24" fmla="*/ 2147483647 w 106"/>
                <a:gd name="T25" fmla="*/ 2147483647 h 69"/>
                <a:gd name="T26" fmla="*/ 2147483647 w 106"/>
                <a:gd name="T27" fmla="*/ 2147483647 h 69"/>
                <a:gd name="T28" fmla="*/ 2147483647 w 106"/>
                <a:gd name="T29" fmla="*/ 2147483647 h 69"/>
                <a:gd name="T30" fmla="*/ 2147483647 w 106"/>
                <a:gd name="T31" fmla="*/ 2147483647 h 69"/>
                <a:gd name="T32" fmla="*/ 2147483647 w 106"/>
                <a:gd name="T33" fmla="*/ 2147483647 h 69"/>
                <a:gd name="T34" fmla="*/ 2147483647 w 106"/>
                <a:gd name="T35" fmla="*/ 0 h 69"/>
                <a:gd name="T36" fmla="*/ 2147483647 w 106"/>
                <a:gd name="T37" fmla="*/ 2147483647 h 69"/>
                <a:gd name="T38" fmla="*/ 2147483647 w 106"/>
                <a:gd name="T39" fmla="*/ 2147483647 h 69"/>
                <a:gd name="T40" fmla="*/ 0 w 106"/>
                <a:gd name="T41" fmla="*/ 2147483647 h 69"/>
                <a:gd name="T42" fmla="*/ 2147483647 w 106"/>
                <a:gd name="T43" fmla="*/ 2147483647 h 69"/>
                <a:gd name="T44" fmla="*/ 2147483647 w 106"/>
                <a:gd name="T45" fmla="*/ 2147483647 h 69"/>
                <a:gd name="T46" fmla="*/ 2147483647 w 106"/>
                <a:gd name="T47" fmla="*/ 2147483647 h 69"/>
                <a:gd name="T48" fmla="*/ 2147483647 w 106"/>
                <a:gd name="T49" fmla="*/ 2147483647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6"/>
                <a:gd name="T76" fmla="*/ 0 h 69"/>
                <a:gd name="T77" fmla="*/ 106 w 106"/>
                <a:gd name="T78" fmla="*/ 69 h 6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6" h="69">
                  <a:moveTo>
                    <a:pt x="14" y="69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4" y="38"/>
                  </a:lnTo>
                  <a:lnTo>
                    <a:pt x="61" y="47"/>
                  </a:lnTo>
                  <a:lnTo>
                    <a:pt x="68" y="68"/>
                  </a:lnTo>
                  <a:lnTo>
                    <a:pt x="84" y="61"/>
                  </a:lnTo>
                  <a:lnTo>
                    <a:pt x="106" y="61"/>
                  </a:lnTo>
                  <a:lnTo>
                    <a:pt x="105" y="38"/>
                  </a:lnTo>
                  <a:lnTo>
                    <a:pt x="90" y="38"/>
                  </a:lnTo>
                  <a:lnTo>
                    <a:pt x="83" y="30"/>
                  </a:lnTo>
                  <a:lnTo>
                    <a:pt x="82" y="24"/>
                  </a:lnTo>
                  <a:lnTo>
                    <a:pt x="59" y="31"/>
                  </a:lnTo>
                  <a:lnTo>
                    <a:pt x="52" y="23"/>
                  </a:lnTo>
                  <a:lnTo>
                    <a:pt x="30" y="23"/>
                  </a:lnTo>
                  <a:lnTo>
                    <a:pt x="30" y="16"/>
                  </a:lnTo>
                  <a:lnTo>
                    <a:pt x="37" y="16"/>
                  </a:lnTo>
                  <a:lnTo>
                    <a:pt x="37" y="0"/>
                  </a:lnTo>
                  <a:lnTo>
                    <a:pt x="14" y="9"/>
                  </a:lnTo>
                  <a:lnTo>
                    <a:pt x="14" y="23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4" y="47"/>
                  </a:lnTo>
                  <a:lnTo>
                    <a:pt x="7" y="69"/>
                  </a:lnTo>
                  <a:lnTo>
                    <a:pt x="14" y="6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826"/>
            <p:cNvSpPr>
              <a:spLocks/>
            </p:cNvSpPr>
            <p:nvPr/>
          </p:nvSpPr>
          <p:spPr bwMode="auto">
            <a:xfrm>
              <a:off x="5493321" y="2806734"/>
              <a:ext cx="169863" cy="98425"/>
            </a:xfrm>
            <a:custGeom>
              <a:avLst/>
              <a:gdLst>
                <a:gd name="T0" fmla="*/ 2147483647 w 121"/>
                <a:gd name="T1" fmla="*/ 2147483647 h 67"/>
                <a:gd name="T2" fmla="*/ 0 w 121"/>
                <a:gd name="T3" fmla="*/ 2147483647 h 67"/>
                <a:gd name="T4" fmla="*/ 2147483647 w 121"/>
                <a:gd name="T5" fmla="*/ 2147483647 h 67"/>
                <a:gd name="T6" fmla="*/ 2147483647 w 121"/>
                <a:gd name="T7" fmla="*/ 2147483647 h 67"/>
                <a:gd name="T8" fmla="*/ 2147483647 w 121"/>
                <a:gd name="T9" fmla="*/ 2147483647 h 67"/>
                <a:gd name="T10" fmla="*/ 2147483647 w 121"/>
                <a:gd name="T11" fmla="*/ 2147483647 h 67"/>
                <a:gd name="T12" fmla="*/ 2147483647 w 121"/>
                <a:gd name="T13" fmla="*/ 2147483647 h 67"/>
                <a:gd name="T14" fmla="*/ 2147483647 w 121"/>
                <a:gd name="T15" fmla="*/ 2147483647 h 67"/>
                <a:gd name="T16" fmla="*/ 2147483647 w 121"/>
                <a:gd name="T17" fmla="*/ 2147483647 h 67"/>
                <a:gd name="T18" fmla="*/ 2147483647 w 121"/>
                <a:gd name="T19" fmla="*/ 2147483647 h 67"/>
                <a:gd name="T20" fmla="*/ 2147483647 w 121"/>
                <a:gd name="T21" fmla="*/ 2147483647 h 67"/>
                <a:gd name="T22" fmla="*/ 2147483647 w 121"/>
                <a:gd name="T23" fmla="*/ 2147483647 h 67"/>
                <a:gd name="T24" fmla="*/ 2147483647 w 121"/>
                <a:gd name="T25" fmla="*/ 2147483647 h 67"/>
                <a:gd name="T26" fmla="*/ 2147483647 w 121"/>
                <a:gd name="T27" fmla="*/ 2147483647 h 67"/>
                <a:gd name="T28" fmla="*/ 2147483647 w 121"/>
                <a:gd name="T29" fmla="*/ 2147483647 h 67"/>
                <a:gd name="T30" fmla="*/ 2147483647 w 121"/>
                <a:gd name="T31" fmla="*/ 0 h 67"/>
                <a:gd name="T32" fmla="*/ 2147483647 w 121"/>
                <a:gd name="T33" fmla="*/ 2147483647 h 67"/>
                <a:gd name="T34" fmla="*/ 2147483647 w 121"/>
                <a:gd name="T35" fmla="*/ 2147483647 h 67"/>
                <a:gd name="T36" fmla="*/ 2147483647 w 121"/>
                <a:gd name="T37" fmla="*/ 2147483647 h 67"/>
                <a:gd name="T38" fmla="*/ 2147483647 w 121"/>
                <a:gd name="T39" fmla="*/ 2147483647 h 67"/>
                <a:gd name="T40" fmla="*/ 2147483647 w 121"/>
                <a:gd name="T41" fmla="*/ 2147483647 h 67"/>
                <a:gd name="T42" fmla="*/ 0 w 121"/>
                <a:gd name="T43" fmla="*/ 2147483647 h 67"/>
                <a:gd name="T44" fmla="*/ 2147483647 w 121"/>
                <a:gd name="T45" fmla="*/ 2147483647 h 67"/>
                <a:gd name="T46" fmla="*/ 2147483647 w 121"/>
                <a:gd name="T47" fmla="*/ 2147483647 h 67"/>
                <a:gd name="T48" fmla="*/ 2147483647 w 121"/>
                <a:gd name="T49" fmla="*/ 2147483647 h 67"/>
                <a:gd name="T50" fmla="*/ 2147483647 w 121"/>
                <a:gd name="T51" fmla="*/ 2147483647 h 67"/>
                <a:gd name="T52" fmla="*/ 2147483647 w 121"/>
                <a:gd name="T53" fmla="*/ 2147483647 h 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1"/>
                <a:gd name="T82" fmla="*/ 0 h 67"/>
                <a:gd name="T83" fmla="*/ 121 w 121"/>
                <a:gd name="T84" fmla="*/ 67 h 6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1" h="67">
                  <a:moveTo>
                    <a:pt x="7" y="52"/>
                  </a:moveTo>
                  <a:lnTo>
                    <a:pt x="0" y="52"/>
                  </a:lnTo>
                  <a:lnTo>
                    <a:pt x="1" y="59"/>
                  </a:lnTo>
                  <a:lnTo>
                    <a:pt x="24" y="60"/>
                  </a:lnTo>
                  <a:lnTo>
                    <a:pt x="31" y="67"/>
                  </a:lnTo>
                  <a:lnTo>
                    <a:pt x="53" y="59"/>
                  </a:lnTo>
                  <a:lnTo>
                    <a:pt x="53" y="52"/>
                  </a:lnTo>
                  <a:lnTo>
                    <a:pt x="61" y="45"/>
                  </a:lnTo>
                  <a:lnTo>
                    <a:pt x="83" y="43"/>
                  </a:lnTo>
                  <a:lnTo>
                    <a:pt x="83" y="36"/>
                  </a:lnTo>
                  <a:lnTo>
                    <a:pt x="107" y="36"/>
                  </a:lnTo>
                  <a:lnTo>
                    <a:pt x="121" y="29"/>
                  </a:lnTo>
                  <a:lnTo>
                    <a:pt x="120" y="21"/>
                  </a:lnTo>
                  <a:lnTo>
                    <a:pt x="105" y="7"/>
                  </a:lnTo>
                  <a:lnTo>
                    <a:pt x="52" y="6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29" y="21"/>
                  </a:lnTo>
                  <a:lnTo>
                    <a:pt x="14" y="7"/>
                  </a:lnTo>
                  <a:lnTo>
                    <a:pt x="7" y="7"/>
                  </a:lnTo>
                  <a:lnTo>
                    <a:pt x="7" y="22"/>
                  </a:lnTo>
                  <a:lnTo>
                    <a:pt x="0" y="29"/>
                  </a:lnTo>
                  <a:lnTo>
                    <a:pt x="15" y="36"/>
                  </a:lnTo>
                  <a:lnTo>
                    <a:pt x="15" y="29"/>
                  </a:lnTo>
                  <a:lnTo>
                    <a:pt x="37" y="45"/>
                  </a:lnTo>
                  <a:lnTo>
                    <a:pt x="21" y="52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827"/>
            <p:cNvSpPr>
              <a:spLocks/>
            </p:cNvSpPr>
            <p:nvPr/>
          </p:nvSpPr>
          <p:spPr bwMode="auto">
            <a:xfrm>
              <a:off x="5493321" y="2806734"/>
              <a:ext cx="169863" cy="98425"/>
            </a:xfrm>
            <a:custGeom>
              <a:avLst/>
              <a:gdLst>
                <a:gd name="T0" fmla="*/ 2147483647 w 121"/>
                <a:gd name="T1" fmla="*/ 2147483647 h 67"/>
                <a:gd name="T2" fmla="*/ 0 w 121"/>
                <a:gd name="T3" fmla="*/ 2147483647 h 67"/>
                <a:gd name="T4" fmla="*/ 2147483647 w 121"/>
                <a:gd name="T5" fmla="*/ 2147483647 h 67"/>
                <a:gd name="T6" fmla="*/ 2147483647 w 121"/>
                <a:gd name="T7" fmla="*/ 2147483647 h 67"/>
                <a:gd name="T8" fmla="*/ 2147483647 w 121"/>
                <a:gd name="T9" fmla="*/ 2147483647 h 67"/>
                <a:gd name="T10" fmla="*/ 2147483647 w 121"/>
                <a:gd name="T11" fmla="*/ 2147483647 h 67"/>
                <a:gd name="T12" fmla="*/ 2147483647 w 121"/>
                <a:gd name="T13" fmla="*/ 2147483647 h 67"/>
                <a:gd name="T14" fmla="*/ 2147483647 w 121"/>
                <a:gd name="T15" fmla="*/ 2147483647 h 67"/>
                <a:gd name="T16" fmla="*/ 2147483647 w 121"/>
                <a:gd name="T17" fmla="*/ 2147483647 h 67"/>
                <a:gd name="T18" fmla="*/ 2147483647 w 121"/>
                <a:gd name="T19" fmla="*/ 2147483647 h 67"/>
                <a:gd name="T20" fmla="*/ 2147483647 w 121"/>
                <a:gd name="T21" fmla="*/ 2147483647 h 67"/>
                <a:gd name="T22" fmla="*/ 2147483647 w 121"/>
                <a:gd name="T23" fmla="*/ 2147483647 h 67"/>
                <a:gd name="T24" fmla="*/ 2147483647 w 121"/>
                <a:gd name="T25" fmla="*/ 2147483647 h 67"/>
                <a:gd name="T26" fmla="*/ 2147483647 w 121"/>
                <a:gd name="T27" fmla="*/ 2147483647 h 67"/>
                <a:gd name="T28" fmla="*/ 2147483647 w 121"/>
                <a:gd name="T29" fmla="*/ 2147483647 h 67"/>
                <a:gd name="T30" fmla="*/ 2147483647 w 121"/>
                <a:gd name="T31" fmla="*/ 0 h 67"/>
                <a:gd name="T32" fmla="*/ 2147483647 w 121"/>
                <a:gd name="T33" fmla="*/ 2147483647 h 67"/>
                <a:gd name="T34" fmla="*/ 2147483647 w 121"/>
                <a:gd name="T35" fmla="*/ 2147483647 h 67"/>
                <a:gd name="T36" fmla="*/ 2147483647 w 121"/>
                <a:gd name="T37" fmla="*/ 2147483647 h 67"/>
                <a:gd name="T38" fmla="*/ 2147483647 w 121"/>
                <a:gd name="T39" fmla="*/ 2147483647 h 67"/>
                <a:gd name="T40" fmla="*/ 2147483647 w 121"/>
                <a:gd name="T41" fmla="*/ 2147483647 h 67"/>
                <a:gd name="T42" fmla="*/ 0 w 121"/>
                <a:gd name="T43" fmla="*/ 2147483647 h 67"/>
                <a:gd name="T44" fmla="*/ 2147483647 w 121"/>
                <a:gd name="T45" fmla="*/ 2147483647 h 67"/>
                <a:gd name="T46" fmla="*/ 2147483647 w 121"/>
                <a:gd name="T47" fmla="*/ 2147483647 h 67"/>
                <a:gd name="T48" fmla="*/ 2147483647 w 121"/>
                <a:gd name="T49" fmla="*/ 2147483647 h 67"/>
                <a:gd name="T50" fmla="*/ 2147483647 w 121"/>
                <a:gd name="T51" fmla="*/ 2147483647 h 67"/>
                <a:gd name="T52" fmla="*/ 2147483647 w 121"/>
                <a:gd name="T53" fmla="*/ 2147483647 h 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1"/>
                <a:gd name="T82" fmla="*/ 0 h 67"/>
                <a:gd name="T83" fmla="*/ 121 w 121"/>
                <a:gd name="T84" fmla="*/ 67 h 6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1" h="67">
                  <a:moveTo>
                    <a:pt x="7" y="52"/>
                  </a:moveTo>
                  <a:lnTo>
                    <a:pt x="0" y="52"/>
                  </a:lnTo>
                  <a:lnTo>
                    <a:pt x="1" y="59"/>
                  </a:lnTo>
                  <a:lnTo>
                    <a:pt x="24" y="60"/>
                  </a:lnTo>
                  <a:lnTo>
                    <a:pt x="31" y="67"/>
                  </a:lnTo>
                  <a:lnTo>
                    <a:pt x="53" y="59"/>
                  </a:lnTo>
                  <a:lnTo>
                    <a:pt x="53" y="52"/>
                  </a:lnTo>
                  <a:lnTo>
                    <a:pt x="61" y="45"/>
                  </a:lnTo>
                  <a:lnTo>
                    <a:pt x="83" y="43"/>
                  </a:lnTo>
                  <a:lnTo>
                    <a:pt x="83" y="36"/>
                  </a:lnTo>
                  <a:lnTo>
                    <a:pt x="107" y="36"/>
                  </a:lnTo>
                  <a:lnTo>
                    <a:pt x="121" y="29"/>
                  </a:lnTo>
                  <a:lnTo>
                    <a:pt x="120" y="21"/>
                  </a:lnTo>
                  <a:lnTo>
                    <a:pt x="105" y="7"/>
                  </a:lnTo>
                  <a:lnTo>
                    <a:pt x="52" y="6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29" y="21"/>
                  </a:lnTo>
                  <a:lnTo>
                    <a:pt x="14" y="7"/>
                  </a:lnTo>
                  <a:lnTo>
                    <a:pt x="7" y="7"/>
                  </a:lnTo>
                  <a:lnTo>
                    <a:pt x="7" y="22"/>
                  </a:lnTo>
                  <a:lnTo>
                    <a:pt x="0" y="29"/>
                  </a:lnTo>
                  <a:lnTo>
                    <a:pt x="15" y="36"/>
                  </a:lnTo>
                  <a:lnTo>
                    <a:pt x="15" y="29"/>
                  </a:lnTo>
                  <a:lnTo>
                    <a:pt x="37" y="45"/>
                  </a:lnTo>
                  <a:lnTo>
                    <a:pt x="21" y="52"/>
                  </a:lnTo>
                  <a:lnTo>
                    <a:pt x="7" y="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828"/>
            <p:cNvSpPr>
              <a:spLocks/>
            </p:cNvSpPr>
            <p:nvPr/>
          </p:nvSpPr>
          <p:spPr bwMode="auto">
            <a:xfrm>
              <a:off x="5175821" y="2816259"/>
              <a:ext cx="263525" cy="177800"/>
            </a:xfrm>
            <a:custGeom>
              <a:avLst/>
              <a:gdLst>
                <a:gd name="T0" fmla="*/ 2147483647 w 187"/>
                <a:gd name="T1" fmla="*/ 2147483647 h 121"/>
                <a:gd name="T2" fmla="*/ 2147483647 w 187"/>
                <a:gd name="T3" fmla="*/ 2147483647 h 121"/>
                <a:gd name="T4" fmla="*/ 2147483647 w 187"/>
                <a:gd name="T5" fmla="*/ 2147483647 h 121"/>
                <a:gd name="T6" fmla="*/ 2147483647 w 187"/>
                <a:gd name="T7" fmla="*/ 0 h 121"/>
                <a:gd name="T8" fmla="*/ 2147483647 w 187"/>
                <a:gd name="T9" fmla="*/ 0 h 121"/>
                <a:gd name="T10" fmla="*/ 2147483647 w 187"/>
                <a:gd name="T11" fmla="*/ 2147483647 h 121"/>
                <a:gd name="T12" fmla="*/ 2147483647 w 187"/>
                <a:gd name="T13" fmla="*/ 2147483647 h 121"/>
                <a:gd name="T14" fmla="*/ 2147483647 w 187"/>
                <a:gd name="T15" fmla="*/ 2147483647 h 121"/>
                <a:gd name="T16" fmla="*/ 2147483647 w 187"/>
                <a:gd name="T17" fmla="*/ 2147483647 h 121"/>
                <a:gd name="T18" fmla="*/ 2147483647 w 187"/>
                <a:gd name="T19" fmla="*/ 2147483647 h 121"/>
                <a:gd name="T20" fmla="*/ 2147483647 w 187"/>
                <a:gd name="T21" fmla="*/ 2147483647 h 121"/>
                <a:gd name="T22" fmla="*/ 2147483647 w 187"/>
                <a:gd name="T23" fmla="*/ 2147483647 h 121"/>
                <a:gd name="T24" fmla="*/ 2147483647 w 187"/>
                <a:gd name="T25" fmla="*/ 2147483647 h 121"/>
                <a:gd name="T26" fmla="*/ 2147483647 w 187"/>
                <a:gd name="T27" fmla="*/ 2147483647 h 121"/>
                <a:gd name="T28" fmla="*/ 2147483647 w 187"/>
                <a:gd name="T29" fmla="*/ 2147483647 h 121"/>
                <a:gd name="T30" fmla="*/ 2147483647 w 187"/>
                <a:gd name="T31" fmla="*/ 2147483647 h 121"/>
                <a:gd name="T32" fmla="*/ 2147483647 w 187"/>
                <a:gd name="T33" fmla="*/ 2147483647 h 121"/>
                <a:gd name="T34" fmla="*/ 2147483647 w 187"/>
                <a:gd name="T35" fmla="*/ 2147483647 h 121"/>
                <a:gd name="T36" fmla="*/ 2147483647 w 187"/>
                <a:gd name="T37" fmla="*/ 2147483647 h 121"/>
                <a:gd name="T38" fmla="*/ 2147483647 w 187"/>
                <a:gd name="T39" fmla="*/ 2147483647 h 121"/>
                <a:gd name="T40" fmla="*/ 2147483647 w 187"/>
                <a:gd name="T41" fmla="*/ 2147483647 h 121"/>
                <a:gd name="T42" fmla="*/ 2147483647 w 187"/>
                <a:gd name="T43" fmla="*/ 2147483647 h 121"/>
                <a:gd name="T44" fmla="*/ 2147483647 w 187"/>
                <a:gd name="T45" fmla="*/ 2147483647 h 121"/>
                <a:gd name="T46" fmla="*/ 2147483647 w 187"/>
                <a:gd name="T47" fmla="*/ 2147483647 h 121"/>
                <a:gd name="T48" fmla="*/ 2147483647 w 187"/>
                <a:gd name="T49" fmla="*/ 2147483647 h 121"/>
                <a:gd name="T50" fmla="*/ 2147483647 w 187"/>
                <a:gd name="T51" fmla="*/ 2147483647 h 121"/>
                <a:gd name="T52" fmla="*/ 2147483647 w 187"/>
                <a:gd name="T53" fmla="*/ 2147483647 h 121"/>
                <a:gd name="T54" fmla="*/ 2147483647 w 187"/>
                <a:gd name="T55" fmla="*/ 2147483647 h 121"/>
                <a:gd name="T56" fmla="*/ 2147483647 w 187"/>
                <a:gd name="T57" fmla="*/ 2147483647 h 121"/>
                <a:gd name="T58" fmla="*/ 0 w 187"/>
                <a:gd name="T59" fmla="*/ 2147483647 h 121"/>
                <a:gd name="T60" fmla="*/ 2147483647 w 187"/>
                <a:gd name="T61" fmla="*/ 2147483647 h 121"/>
                <a:gd name="T62" fmla="*/ 2147483647 w 187"/>
                <a:gd name="T63" fmla="*/ 2147483647 h 121"/>
                <a:gd name="T64" fmla="*/ 2147483647 w 187"/>
                <a:gd name="T65" fmla="*/ 2147483647 h 121"/>
                <a:gd name="T66" fmla="*/ 2147483647 w 187"/>
                <a:gd name="T67" fmla="*/ 2147483647 h 12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7"/>
                <a:gd name="T103" fmla="*/ 0 h 121"/>
                <a:gd name="T104" fmla="*/ 187 w 187"/>
                <a:gd name="T105" fmla="*/ 121 h 12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7" h="121">
                  <a:moveTo>
                    <a:pt x="52" y="29"/>
                  </a:moveTo>
                  <a:lnTo>
                    <a:pt x="59" y="29"/>
                  </a:lnTo>
                  <a:lnTo>
                    <a:pt x="60" y="2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90" y="16"/>
                  </a:lnTo>
                  <a:lnTo>
                    <a:pt x="98" y="29"/>
                  </a:lnTo>
                  <a:lnTo>
                    <a:pt x="128" y="31"/>
                  </a:lnTo>
                  <a:lnTo>
                    <a:pt x="136" y="45"/>
                  </a:lnTo>
                  <a:lnTo>
                    <a:pt x="187" y="77"/>
                  </a:lnTo>
                  <a:lnTo>
                    <a:pt x="187" y="90"/>
                  </a:lnTo>
                  <a:lnTo>
                    <a:pt x="173" y="91"/>
                  </a:lnTo>
                  <a:lnTo>
                    <a:pt x="171" y="105"/>
                  </a:lnTo>
                  <a:lnTo>
                    <a:pt x="156" y="114"/>
                  </a:lnTo>
                  <a:lnTo>
                    <a:pt x="149" y="121"/>
                  </a:lnTo>
                  <a:lnTo>
                    <a:pt x="135" y="112"/>
                  </a:lnTo>
                  <a:lnTo>
                    <a:pt x="135" y="105"/>
                  </a:lnTo>
                  <a:lnTo>
                    <a:pt x="66" y="67"/>
                  </a:lnTo>
                  <a:lnTo>
                    <a:pt x="48" y="78"/>
                  </a:lnTo>
                  <a:lnTo>
                    <a:pt x="29" y="90"/>
                  </a:lnTo>
                  <a:lnTo>
                    <a:pt x="21" y="59"/>
                  </a:lnTo>
                  <a:lnTo>
                    <a:pt x="14" y="45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22" y="36"/>
                  </a:lnTo>
                  <a:lnTo>
                    <a:pt x="21" y="29"/>
                  </a:lnTo>
                  <a:lnTo>
                    <a:pt x="14" y="22"/>
                  </a:lnTo>
                  <a:lnTo>
                    <a:pt x="7" y="22"/>
                  </a:lnTo>
                  <a:lnTo>
                    <a:pt x="5" y="29"/>
                  </a:lnTo>
                  <a:lnTo>
                    <a:pt x="0" y="22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37" y="29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829"/>
            <p:cNvSpPr>
              <a:spLocks/>
            </p:cNvSpPr>
            <p:nvPr/>
          </p:nvSpPr>
          <p:spPr bwMode="auto">
            <a:xfrm>
              <a:off x="5175821" y="2816259"/>
              <a:ext cx="263525" cy="177800"/>
            </a:xfrm>
            <a:custGeom>
              <a:avLst/>
              <a:gdLst>
                <a:gd name="T0" fmla="*/ 2147483647 w 187"/>
                <a:gd name="T1" fmla="*/ 2147483647 h 121"/>
                <a:gd name="T2" fmla="*/ 2147483647 w 187"/>
                <a:gd name="T3" fmla="*/ 2147483647 h 121"/>
                <a:gd name="T4" fmla="*/ 2147483647 w 187"/>
                <a:gd name="T5" fmla="*/ 2147483647 h 121"/>
                <a:gd name="T6" fmla="*/ 2147483647 w 187"/>
                <a:gd name="T7" fmla="*/ 0 h 121"/>
                <a:gd name="T8" fmla="*/ 2147483647 w 187"/>
                <a:gd name="T9" fmla="*/ 0 h 121"/>
                <a:gd name="T10" fmla="*/ 2147483647 w 187"/>
                <a:gd name="T11" fmla="*/ 2147483647 h 121"/>
                <a:gd name="T12" fmla="*/ 2147483647 w 187"/>
                <a:gd name="T13" fmla="*/ 2147483647 h 121"/>
                <a:gd name="T14" fmla="*/ 2147483647 w 187"/>
                <a:gd name="T15" fmla="*/ 2147483647 h 121"/>
                <a:gd name="T16" fmla="*/ 2147483647 w 187"/>
                <a:gd name="T17" fmla="*/ 2147483647 h 121"/>
                <a:gd name="T18" fmla="*/ 2147483647 w 187"/>
                <a:gd name="T19" fmla="*/ 2147483647 h 121"/>
                <a:gd name="T20" fmla="*/ 2147483647 w 187"/>
                <a:gd name="T21" fmla="*/ 2147483647 h 121"/>
                <a:gd name="T22" fmla="*/ 2147483647 w 187"/>
                <a:gd name="T23" fmla="*/ 2147483647 h 121"/>
                <a:gd name="T24" fmla="*/ 2147483647 w 187"/>
                <a:gd name="T25" fmla="*/ 2147483647 h 121"/>
                <a:gd name="T26" fmla="*/ 2147483647 w 187"/>
                <a:gd name="T27" fmla="*/ 2147483647 h 121"/>
                <a:gd name="T28" fmla="*/ 2147483647 w 187"/>
                <a:gd name="T29" fmla="*/ 2147483647 h 121"/>
                <a:gd name="T30" fmla="*/ 2147483647 w 187"/>
                <a:gd name="T31" fmla="*/ 2147483647 h 121"/>
                <a:gd name="T32" fmla="*/ 2147483647 w 187"/>
                <a:gd name="T33" fmla="*/ 2147483647 h 121"/>
                <a:gd name="T34" fmla="*/ 2147483647 w 187"/>
                <a:gd name="T35" fmla="*/ 2147483647 h 121"/>
                <a:gd name="T36" fmla="*/ 2147483647 w 187"/>
                <a:gd name="T37" fmla="*/ 2147483647 h 121"/>
                <a:gd name="T38" fmla="*/ 2147483647 w 187"/>
                <a:gd name="T39" fmla="*/ 2147483647 h 121"/>
                <a:gd name="T40" fmla="*/ 2147483647 w 187"/>
                <a:gd name="T41" fmla="*/ 2147483647 h 121"/>
                <a:gd name="T42" fmla="*/ 2147483647 w 187"/>
                <a:gd name="T43" fmla="*/ 2147483647 h 121"/>
                <a:gd name="T44" fmla="*/ 2147483647 w 187"/>
                <a:gd name="T45" fmla="*/ 2147483647 h 121"/>
                <a:gd name="T46" fmla="*/ 2147483647 w 187"/>
                <a:gd name="T47" fmla="*/ 2147483647 h 121"/>
                <a:gd name="T48" fmla="*/ 2147483647 w 187"/>
                <a:gd name="T49" fmla="*/ 2147483647 h 121"/>
                <a:gd name="T50" fmla="*/ 2147483647 w 187"/>
                <a:gd name="T51" fmla="*/ 2147483647 h 121"/>
                <a:gd name="T52" fmla="*/ 2147483647 w 187"/>
                <a:gd name="T53" fmla="*/ 2147483647 h 121"/>
                <a:gd name="T54" fmla="*/ 2147483647 w 187"/>
                <a:gd name="T55" fmla="*/ 2147483647 h 121"/>
                <a:gd name="T56" fmla="*/ 2147483647 w 187"/>
                <a:gd name="T57" fmla="*/ 2147483647 h 121"/>
                <a:gd name="T58" fmla="*/ 0 w 187"/>
                <a:gd name="T59" fmla="*/ 2147483647 h 121"/>
                <a:gd name="T60" fmla="*/ 2147483647 w 187"/>
                <a:gd name="T61" fmla="*/ 2147483647 h 121"/>
                <a:gd name="T62" fmla="*/ 2147483647 w 187"/>
                <a:gd name="T63" fmla="*/ 2147483647 h 121"/>
                <a:gd name="T64" fmla="*/ 2147483647 w 187"/>
                <a:gd name="T65" fmla="*/ 2147483647 h 121"/>
                <a:gd name="T66" fmla="*/ 2147483647 w 187"/>
                <a:gd name="T67" fmla="*/ 2147483647 h 12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7"/>
                <a:gd name="T103" fmla="*/ 0 h 121"/>
                <a:gd name="T104" fmla="*/ 187 w 187"/>
                <a:gd name="T105" fmla="*/ 121 h 12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7" h="121">
                  <a:moveTo>
                    <a:pt x="52" y="29"/>
                  </a:moveTo>
                  <a:lnTo>
                    <a:pt x="59" y="29"/>
                  </a:lnTo>
                  <a:lnTo>
                    <a:pt x="60" y="2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90" y="16"/>
                  </a:lnTo>
                  <a:lnTo>
                    <a:pt x="98" y="29"/>
                  </a:lnTo>
                  <a:lnTo>
                    <a:pt x="128" y="31"/>
                  </a:lnTo>
                  <a:lnTo>
                    <a:pt x="136" y="45"/>
                  </a:lnTo>
                  <a:lnTo>
                    <a:pt x="187" y="77"/>
                  </a:lnTo>
                  <a:lnTo>
                    <a:pt x="187" y="90"/>
                  </a:lnTo>
                  <a:lnTo>
                    <a:pt x="173" y="91"/>
                  </a:lnTo>
                  <a:lnTo>
                    <a:pt x="171" y="105"/>
                  </a:lnTo>
                  <a:lnTo>
                    <a:pt x="156" y="114"/>
                  </a:lnTo>
                  <a:lnTo>
                    <a:pt x="149" y="121"/>
                  </a:lnTo>
                  <a:lnTo>
                    <a:pt x="135" y="112"/>
                  </a:lnTo>
                  <a:lnTo>
                    <a:pt x="135" y="105"/>
                  </a:lnTo>
                  <a:lnTo>
                    <a:pt x="66" y="67"/>
                  </a:lnTo>
                  <a:lnTo>
                    <a:pt x="48" y="78"/>
                  </a:lnTo>
                  <a:lnTo>
                    <a:pt x="29" y="90"/>
                  </a:lnTo>
                  <a:lnTo>
                    <a:pt x="21" y="59"/>
                  </a:lnTo>
                  <a:lnTo>
                    <a:pt x="14" y="45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22" y="36"/>
                  </a:lnTo>
                  <a:lnTo>
                    <a:pt x="21" y="29"/>
                  </a:lnTo>
                  <a:lnTo>
                    <a:pt x="14" y="22"/>
                  </a:lnTo>
                  <a:lnTo>
                    <a:pt x="7" y="22"/>
                  </a:lnTo>
                  <a:lnTo>
                    <a:pt x="5" y="29"/>
                  </a:lnTo>
                  <a:lnTo>
                    <a:pt x="0" y="22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37" y="29"/>
                  </a:lnTo>
                  <a:lnTo>
                    <a:pt x="52" y="2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830"/>
            <p:cNvSpPr>
              <a:spLocks/>
            </p:cNvSpPr>
            <p:nvPr/>
          </p:nvSpPr>
          <p:spPr bwMode="auto">
            <a:xfrm>
              <a:off x="3939159" y="3527459"/>
              <a:ext cx="139700" cy="122238"/>
            </a:xfrm>
            <a:custGeom>
              <a:avLst/>
              <a:gdLst>
                <a:gd name="T0" fmla="*/ 2147483647 w 99"/>
                <a:gd name="T1" fmla="*/ 2147483647 h 83"/>
                <a:gd name="T2" fmla="*/ 2147483647 w 99"/>
                <a:gd name="T3" fmla="*/ 2147483647 h 83"/>
                <a:gd name="T4" fmla="*/ 2147483647 w 99"/>
                <a:gd name="T5" fmla="*/ 2147483647 h 83"/>
                <a:gd name="T6" fmla="*/ 2147483647 w 99"/>
                <a:gd name="T7" fmla="*/ 2147483647 h 83"/>
                <a:gd name="T8" fmla="*/ 2147483647 w 99"/>
                <a:gd name="T9" fmla="*/ 2147483647 h 83"/>
                <a:gd name="T10" fmla="*/ 2147483647 w 99"/>
                <a:gd name="T11" fmla="*/ 2147483647 h 83"/>
                <a:gd name="T12" fmla="*/ 2147483647 w 99"/>
                <a:gd name="T13" fmla="*/ 0 h 83"/>
                <a:gd name="T14" fmla="*/ 2147483647 w 99"/>
                <a:gd name="T15" fmla="*/ 2147483647 h 83"/>
                <a:gd name="T16" fmla="*/ 2147483647 w 99"/>
                <a:gd name="T17" fmla="*/ 0 h 83"/>
                <a:gd name="T18" fmla="*/ 2147483647 w 99"/>
                <a:gd name="T19" fmla="*/ 0 h 83"/>
                <a:gd name="T20" fmla="*/ 2147483647 w 99"/>
                <a:gd name="T21" fmla="*/ 2147483647 h 83"/>
                <a:gd name="T22" fmla="*/ 0 w 99"/>
                <a:gd name="T23" fmla="*/ 2147483647 h 83"/>
                <a:gd name="T24" fmla="*/ 2147483647 w 99"/>
                <a:gd name="T25" fmla="*/ 2147483647 h 83"/>
                <a:gd name="T26" fmla="*/ 2147483647 w 99"/>
                <a:gd name="T27" fmla="*/ 2147483647 h 83"/>
                <a:gd name="T28" fmla="*/ 2147483647 w 99"/>
                <a:gd name="T29" fmla="*/ 2147483647 h 83"/>
                <a:gd name="T30" fmla="*/ 2147483647 w 99"/>
                <a:gd name="T31" fmla="*/ 2147483647 h 83"/>
                <a:gd name="T32" fmla="*/ 2147483647 w 99"/>
                <a:gd name="T33" fmla="*/ 2147483647 h 83"/>
                <a:gd name="T34" fmla="*/ 2147483647 w 99"/>
                <a:gd name="T35" fmla="*/ 2147483647 h 83"/>
                <a:gd name="T36" fmla="*/ 2147483647 w 99"/>
                <a:gd name="T37" fmla="*/ 2147483647 h 83"/>
                <a:gd name="T38" fmla="*/ 2147483647 w 99"/>
                <a:gd name="T39" fmla="*/ 2147483647 h 83"/>
                <a:gd name="T40" fmla="*/ 2147483647 w 99"/>
                <a:gd name="T41" fmla="*/ 2147483647 h 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9"/>
                <a:gd name="T64" fmla="*/ 0 h 83"/>
                <a:gd name="T65" fmla="*/ 99 w 99"/>
                <a:gd name="T66" fmla="*/ 83 h 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" h="83">
                  <a:moveTo>
                    <a:pt x="83" y="83"/>
                  </a:moveTo>
                  <a:lnTo>
                    <a:pt x="92" y="75"/>
                  </a:lnTo>
                  <a:lnTo>
                    <a:pt x="92" y="60"/>
                  </a:lnTo>
                  <a:lnTo>
                    <a:pt x="99" y="59"/>
                  </a:lnTo>
                  <a:lnTo>
                    <a:pt x="92" y="44"/>
                  </a:lnTo>
                  <a:lnTo>
                    <a:pt x="91" y="28"/>
                  </a:lnTo>
                  <a:lnTo>
                    <a:pt x="76" y="0"/>
                  </a:lnTo>
                  <a:lnTo>
                    <a:pt x="61" y="7"/>
                  </a:lnTo>
                  <a:lnTo>
                    <a:pt x="53" y="0"/>
                  </a:lnTo>
                  <a:lnTo>
                    <a:pt x="16" y="0"/>
                  </a:lnTo>
                  <a:lnTo>
                    <a:pt x="16" y="14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16" y="45"/>
                  </a:lnTo>
                  <a:lnTo>
                    <a:pt x="40" y="37"/>
                  </a:lnTo>
                  <a:lnTo>
                    <a:pt x="54" y="38"/>
                  </a:lnTo>
                  <a:lnTo>
                    <a:pt x="61" y="53"/>
                  </a:lnTo>
                  <a:lnTo>
                    <a:pt x="61" y="60"/>
                  </a:lnTo>
                  <a:lnTo>
                    <a:pt x="69" y="60"/>
                  </a:lnTo>
                  <a:lnTo>
                    <a:pt x="76" y="83"/>
                  </a:lnTo>
                  <a:lnTo>
                    <a:pt x="83" y="8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831"/>
            <p:cNvSpPr>
              <a:spLocks/>
            </p:cNvSpPr>
            <p:nvPr/>
          </p:nvSpPr>
          <p:spPr bwMode="auto">
            <a:xfrm>
              <a:off x="3939159" y="3527459"/>
              <a:ext cx="139700" cy="122238"/>
            </a:xfrm>
            <a:custGeom>
              <a:avLst/>
              <a:gdLst>
                <a:gd name="T0" fmla="*/ 2147483647 w 99"/>
                <a:gd name="T1" fmla="*/ 2147483647 h 83"/>
                <a:gd name="T2" fmla="*/ 2147483647 w 99"/>
                <a:gd name="T3" fmla="*/ 2147483647 h 83"/>
                <a:gd name="T4" fmla="*/ 2147483647 w 99"/>
                <a:gd name="T5" fmla="*/ 2147483647 h 83"/>
                <a:gd name="T6" fmla="*/ 2147483647 w 99"/>
                <a:gd name="T7" fmla="*/ 2147483647 h 83"/>
                <a:gd name="T8" fmla="*/ 2147483647 w 99"/>
                <a:gd name="T9" fmla="*/ 2147483647 h 83"/>
                <a:gd name="T10" fmla="*/ 2147483647 w 99"/>
                <a:gd name="T11" fmla="*/ 2147483647 h 83"/>
                <a:gd name="T12" fmla="*/ 2147483647 w 99"/>
                <a:gd name="T13" fmla="*/ 0 h 83"/>
                <a:gd name="T14" fmla="*/ 2147483647 w 99"/>
                <a:gd name="T15" fmla="*/ 2147483647 h 83"/>
                <a:gd name="T16" fmla="*/ 2147483647 w 99"/>
                <a:gd name="T17" fmla="*/ 0 h 83"/>
                <a:gd name="T18" fmla="*/ 2147483647 w 99"/>
                <a:gd name="T19" fmla="*/ 0 h 83"/>
                <a:gd name="T20" fmla="*/ 2147483647 w 99"/>
                <a:gd name="T21" fmla="*/ 2147483647 h 83"/>
                <a:gd name="T22" fmla="*/ 0 w 99"/>
                <a:gd name="T23" fmla="*/ 2147483647 h 83"/>
                <a:gd name="T24" fmla="*/ 2147483647 w 99"/>
                <a:gd name="T25" fmla="*/ 2147483647 h 83"/>
                <a:gd name="T26" fmla="*/ 2147483647 w 99"/>
                <a:gd name="T27" fmla="*/ 2147483647 h 83"/>
                <a:gd name="T28" fmla="*/ 2147483647 w 99"/>
                <a:gd name="T29" fmla="*/ 2147483647 h 83"/>
                <a:gd name="T30" fmla="*/ 2147483647 w 99"/>
                <a:gd name="T31" fmla="*/ 2147483647 h 83"/>
                <a:gd name="T32" fmla="*/ 2147483647 w 99"/>
                <a:gd name="T33" fmla="*/ 2147483647 h 83"/>
                <a:gd name="T34" fmla="*/ 2147483647 w 99"/>
                <a:gd name="T35" fmla="*/ 2147483647 h 83"/>
                <a:gd name="T36" fmla="*/ 2147483647 w 99"/>
                <a:gd name="T37" fmla="*/ 2147483647 h 83"/>
                <a:gd name="T38" fmla="*/ 2147483647 w 99"/>
                <a:gd name="T39" fmla="*/ 2147483647 h 83"/>
                <a:gd name="T40" fmla="*/ 2147483647 w 99"/>
                <a:gd name="T41" fmla="*/ 2147483647 h 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9"/>
                <a:gd name="T64" fmla="*/ 0 h 83"/>
                <a:gd name="T65" fmla="*/ 99 w 99"/>
                <a:gd name="T66" fmla="*/ 83 h 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" h="83">
                  <a:moveTo>
                    <a:pt x="83" y="83"/>
                  </a:moveTo>
                  <a:lnTo>
                    <a:pt x="92" y="75"/>
                  </a:lnTo>
                  <a:lnTo>
                    <a:pt x="92" y="60"/>
                  </a:lnTo>
                  <a:lnTo>
                    <a:pt x="99" y="59"/>
                  </a:lnTo>
                  <a:lnTo>
                    <a:pt x="92" y="44"/>
                  </a:lnTo>
                  <a:lnTo>
                    <a:pt x="91" y="28"/>
                  </a:lnTo>
                  <a:lnTo>
                    <a:pt x="76" y="0"/>
                  </a:lnTo>
                  <a:lnTo>
                    <a:pt x="61" y="7"/>
                  </a:lnTo>
                  <a:lnTo>
                    <a:pt x="53" y="0"/>
                  </a:lnTo>
                  <a:lnTo>
                    <a:pt x="16" y="0"/>
                  </a:lnTo>
                  <a:lnTo>
                    <a:pt x="16" y="14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16" y="45"/>
                  </a:lnTo>
                  <a:lnTo>
                    <a:pt x="40" y="37"/>
                  </a:lnTo>
                  <a:lnTo>
                    <a:pt x="54" y="38"/>
                  </a:lnTo>
                  <a:lnTo>
                    <a:pt x="61" y="53"/>
                  </a:lnTo>
                  <a:lnTo>
                    <a:pt x="61" y="60"/>
                  </a:lnTo>
                  <a:lnTo>
                    <a:pt x="69" y="60"/>
                  </a:lnTo>
                  <a:lnTo>
                    <a:pt x="76" y="83"/>
                  </a:lnTo>
                  <a:lnTo>
                    <a:pt x="83" y="8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832"/>
            <p:cNvSpPr>
              <a:spLocks/>
            </p:cNvSpPr>
            <p:nvPr/>
          </p:nvSpPr>
          <p:spPr bwMode="auto">
            <a:xfrm>
              <a:off x="4132834" y="3460784"/>
              <a:ext cx="147637" cy="131763"/>
            </a:xfrm>
            <a:custGeom>
              <a:avLst/>
              <a:gdLst>
                <a:gd name="T0" fmla="*/ 2147483647 w 104"/>
                <a:gd name="T1" fmla="*/ 2147483647 h 90"/>
                <a:gd name="T2" fmla="*/ 2147483647 w 104"/>
                <a:gd name="T3" fmla="*/ 2147483647 h 90"/>
                <a:gd name="T4" fmla="*/ 2147483647 w 104"/>
                <a:gd name="T5" fmla="*/ 2147483647 h 90"/>
                <a:gd name="T6" fmla="*/ 2147483647 w 104"/>
                <a:gd name="T7" fmla="*/ 0 h 90"/>
                <a:gd name="T8" fmla="*/ 2147483647 w 104"/>
                <a:gd name="T9" fmla="*/ 2147483647 h 90"/>
                <a:gd name="T10" fmla="*/ 2147483647 w 104"/>
                <a:gd name="T11" fmla="*/ 2147483647 h 90"/>
                <a:gd name="T12" fmla="*/ 2147483647 w 104"/>
                <a:gd name="T13" fmla="*/ 2147483647 h 90"/>
                <a:gd name="T14" fmla="*/ 0 w 104"/>
                <a:gd name="T15" fmla="*/ 2147483647 h 90"/>
                <a:gd name="T16" fmla="*/ 0 w 104"/>
                <a:gd name="T17" fmla="*/ 2147483647 h 90"/>
                <a:gd name="T18" fmla="*/ 2147483647 w 104"/>
                <a:gd name="T19" fmla="*/ 2147483647 h 90"/>
                <a:gd name="T20" fmla="*/ 2147483647 w 104"/>
                <a:gd name="T21" fmla="*/ 2147483647 h 90"/>
                <a:gd name="T22" fmla="*/ 2147483647 w 104"/>
                <a:gd name="T23" fmla="*/ 2147483647 h 90"/>
                <a:gd name="T24" fmla="*/ 2147483647 w 104"/>
                <a:gd name="T25" fmla="*/ 2147483647 h 90"/>
                <a:gd name="T26" fmla="*/ 2147483647 w 104"/>
                <a:gd name="T27" fmla="*/ 2147483647 h 90"/>
                <a:gd name="T28" fmla="*/ 2147483647 w 104"/>
                <a:gd name="T29" fmla="*/ 2147483647 h 90"/>
                <a:gd name="T30" fmla="*/ 2147483647 w 104"/>
                <a:gd name="T31" fmla="*/ 2147483647 h 90"/>
                <a:gd name="T32" fmla="*/ 2147483647 w 104"/>
                <a:gd name="T33" fmla="*/ 2147483647 h 90"/>
                <a:gd name="T34" fmla="*/ 2147483647 w 104"/>
                <a:gd name="T35" fmla="*/ 2147483647 h 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"/>
                <a:gd name="T55" fmla="*/ 0 h 90"/>
                <a:gd name="T56" fmla="*/ 104 w 104"/>
                <a:gd name="T57" fmla="*/ 90 h 9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" h="90">
                  <a:moveTo>
                    <a:pt x="97" y="46"/>
                  </a:moveTo>
                  <a:lnTo>
                    <a:pt x="90" y="45"/>
                  </a:lnTo>
                  <a:lnTo>
                    <a:pt x="67" y="15"/>
                  </a:lnTo>
                  <a:lnTo>
                    <a:pt x="67" y="0"/>
                  </a:lnTo>
                  <a:lnTo>
                    <a:pt x="50" y="9"/>
                  </a:lnTo>
                  <a:lnTo>
                    <a:pt x="26" y="24"/>
                  </a:lnTo>
                  <a:lnTo>
                    <a:pt x="14" y="30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8" y="83"/>
                  </a:lnTo>
                  <a:lnTo>
                    <a:pt x="22" y="84"/>
                  </a:lnTo>
                  <a:lnTo>
                    <a:pt x="29" y="90"/>
                  </a:lnTo>
                  <a:lnTo>
                    <a:pt x="31" y="68"/>
                  </a:lnTo>
                  <a:lnTo>
                    <a:pt x="83" y="67"/>
                  </a:lnTo>
                  <a:lnTo>
                    <a:pt x="90" y="60"/>
                  </a:lnTo>
                  <a:lnTo>
                    <a:pt x="98" y="60"/>
                  </a:lnTo>
                  <a:lnTo>
                    <a:pt x="104" y="53"/>
                  </a:lnTo>
                  <a:lnTo>
                    <a:pt x="97" y="4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833"/>
            <p:cNvSpPr>
              <a:spLocks/>
            </p:cNvSpPr>
            <p:nvPr/>
          </p:nvSpPr>
          <p:spPr bwMode="auto">
            <a:xfrm>
              <a:off x="4132834" y="3460784"/>
              <a:ext cx="147637" cy="131763"/>
            </a:xfrm>
            <a:custGeom>
              <a:avLst/>
              <a:gdLst>
                <a:gd name="T0" fmla="*/ 2147483647 w 104"/>
                <a:gd name="T1" fmla="*/ 2147483647 h 90"/>
                <a:gd name="T2" fmla="*/ 2147483647 w 104"/>
                <a:gd name="T3" fmla="*/ 2147483647 h 90"/>
                <a:gd name="T4" fmla="*/ 2147483647 w 104"/>
                <a:gd name="T5" fmla="*/ 2147483647 h 90"/>
                <a:gd name="T6" fmla="*/ 2147483647 w 104"/>
                <a:gd name="T7" fmla="*/ 0 h 90"/>
                <a:gd name="T8" fmla="*/ 2147483647 w 104"/>
                <a:gd name="T9" fmla="*/ 2147483647 h 90"/>
                <a:gd name="T10" fmla="*/ 2147483647 w 104"/>
                <a:gd name="T11" fmla="*/ 2147483647 h 90"/>
                <a:gd name="T12" fmla="*/ 2147483647 w 104"/>
                <a:gd name="T13" fmla="*/ 2147483647 h 90"/>
                <a:gd name="T14" fmla="*/ 0 w 104"/>
                <a:gd name="T15" fmla="*/ 2147483647 h 90"/>
                <a:gd name="T16" fmla="*/ 0 w 104"/>
                <a:gd name="T17" fmla="*/ 2147483647 h 90"/>
                <a:gd name="T18" fmla="*/ 2147483647 w 104"/>
                <a:gd name="T19" fmla="*/ 2147483647 h 90"/>
                <a:gd name="T20" fmla="*/ 2147483647 w 104"/>
                <a:gd name="T21" fmla="*/ 2147483647 h 90"/>
                <a:gd name="T22" fmla="*/ 2147483647 w 104"/>
                <a:gd name="T23" fmla="*/ 2147483647 h 90"/>
                <a:gd name="T24" fmla="*/ 2147483647 w 104"/>
                <a:gd name="T25" fmla="*/ 2147483647 h 90"/>
                <a:gd name="T26" fmla="*/ 2147483647 w 104"/>
                <a:gd name="T27" fmla="*/ 2147483647 h 90"/>
                <a:gd name="T28" fmla="*/ 2147483647 w 104"/>
                <a:gd name="T29" fmla="*/ 2147483647 h 90"/>
                <a:gd name="T30" fmla="*/ 2147483647 w 104"/>
                <a:gd name="T31" fmla="*/ 2147483647 h 90"/>
                <a:gd name="T32" fmla="*/ 2147483647 w 104"/>
                <a:gd name="T33" fmla="*/ 2147483647 h 90"/>
                <a:gd name="T34" fmla="*/ 2147483647 w 104"/>
                <a:gd name="T35" fmla="*/ 2147483647 h 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"/>
                <a:gd name="T55" fmla="*/ 0 h 90"/>
                <a:gd name="T56" fmla="*/ 104 w 104"/>
                <a:gd name="T57" fmla="*/ 90 h 9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" h="90">
                  <a:moveTo>
                    <a:pt x="97" y="46"/>
                  </a:moveTo>
                  <a:lnTo>
                    <a:pt x="90" y="45"/>
                  </a:lnTo>
                  <a:lnTo>
                    <a:pt x="67" y="15"/>
                  </a:lnTo>
                  <a:lnTo>
                    <a:pt x="67" y="0"/>
                  </a:lnTo>
                  <a:lnTo>
                    <a:pt x="50" y="9"/>
                  </a:lnTo>
                  <a:lnTo>
                    <a:pt x="26" y="24"/>
                  </a:lnTo>
                  <a:lnTo>
                    <a:pt x="14" y="30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8" y="83"/>
                  </a:lnTo>
                  <a:lnTo>
                    <a:pt x="22" y="84"/>
                  </a:lnTo>
                  <a:lnTo>
                    <a:pt x="29" y="90"/>
                  </a:lnTo>
                  <a:lnTo>
                    <a:pt x="31" y="68"/>
                  </a:lnTo>
                  <a:lnTo>
                    <a:pt x="83" y="67"/>
                  </a:lnTo>
                  <a:lnTo>
                    <a:pt x="90" y="60"/>
                  </a:lnTo>
                  <a:lnTo>
                    <a:pt x="98" y="60"/>
                  </a:lnTo>
                  <a:lnTo>
                    <a:pt x="104" y="53"/>
                  </a:lnTo>
                  <a:lnTo>
                    <a:pt x="97" y="4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834"/>
            <p:cNvSpPr>
              <a:spLocks/>
            </p:cNvSpPr>
            <p:nvPr/>
          </p:nvSpPr>
          <p:spPr bwMode="auto">
            <a:xfrm>
              <a:off x="4004246" y="3227422"/>
              <a:ext cx="309563" cy="344487"/>
            </a:xfrm>
            <a:custGeom>
              <a:avLst/>
              <a:gdLst>
                <a:gd name="T0" fmla="*/ 2147483647 w 218"/>
                <a:gd name="T1" fmla="*/ 2147483647 h 234"/>
                <a:gd name="T2" fmla="*/ 2147483647 w 218"/>
                <a:gd name="T3" fmla="*/ 2147483647 h 234"/>
                <a:gd name="T4" fmla="*/ 2147483647 w 218"/>
                <a:gd name="T5" fmla="*/ 2147483647 h 234"/>
                <a:gd name="T6" fmla="*/ 2147483647 w 218"/>
                <a:gd name="T7" fmla="*/ 2147483647 h 234"/>
                <a:gd name="T8" fmla="*/ 2147483647 w 218"/>
                <a:gd name="T9" fmla="*/ 2147483647 h 234"/>
                <a:gd name="T10" fmla="*/ 2147483647 w 218"/>
                <a:gd name="T11" fmla="*/ 2147483647 h 234"/>
                <a:gd name="T12" fmla="*/ 2147483647 w 218"/>
                <a:gd name="T13" fmla="*/ 2147483647 h 234"/>
                <a:gd name="T14" fmla="*/ 2147483647 w 218"/>
                <a:gd name="T15" fmla="*/ 0 h 234"/>
                <a:gd name="T16" fmla="*/ 2147483647 w 218"/>
                <a:gd name="T17" fmla="*/ 0 h 234"/>
                <a:gd name="T18" fmla="*/ 2147483647 w 218"/>
                <a:gd name="T19" fmla="*/ 2147483647 h 234"/>
                <a:gd name="T20" fmla="*/ 2147483647 w 218"/>
                <a:gd name="T21" fmla="*/ 2147483647 h 234"/>
                <a:gd name="T22" fmla="*/ 2147483647 w 218"/>
                <a:gd name="T23" fmla="*/ 2147483647 h 234"/>
                <a:gd name="T24" fmla="*/ 2147483647 w 218"/>
                <a:gd name="T25" fmla="*/ 2147483647 h 234"/>
                <a:gd name="T26" fmla="*/ 0 w 218"/>
                <a:gd name="T27" fmla="*/ 2147483647 h 234"/>
                <a:gd name="T28" fmla="*/ 2147483647 w 218"/>
                <a:gd name="T29" fmla="*/ 2147483647 h 234"/>
                <a:gd name="T30" fmla="*/ 2147483647 w 218"/>
                <a:gd name="T31" fmla="*/ 2147483647 h 234"/>
                <a:gd name="T32" fmla="*/ 2147483647 w 218"/>
                <a:gd name="T33" fmla="*/ 2147483647 h 234"/>
                <a:gd name="T34" fmla="*/ 2147483647 w 218"/>
                <a:gd name="T35" fmla="*/ 2147483647 h 234"/>
                <a:gd name="T36" fmla="*/ 2147483647 w 218"/>
                <a:gd name="T37" fmla="*/ 2147483647 h 234"/>
                <a:gd name="T38" fmla="*/ 2147483647 w 218"/>
                <a:gd name="T39" fmla="*/ 2147483647 h 234"/>
                <a:gd name="T40" fmla="*/ 2147483647 w 218"/>
                <a:gd name="T41" fmla="*/ 2147483647 h 234"/>
                <a:gd name="T42" fmla="*/ 2147483647 w 218"/>
                <a:gd name="T43" fmla="*/ 2147483647 h 234"/>
                <a:gd name="T44" fmla="*/ 2147483647 w 218"/>
                <a:gd name="T45" fmla="*/ 2147483647 h 234"/>
                <a:gd name="T46" fmla="*/ 2147483647 w 218"/>
                <a:gd name="T47" fmla="*/ 2147483647 h 2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8"/>
                <a:gd name="T73" fmla="*/ 0 h 234"/>
                <a:gd name="T74" fmla="*/ 218 w 218"/>
                <a:gd name="T75" fmla="*/ 234 h 23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8" h="234">
                  <a:moveTo>
                    <a:pt x="157" y="158"/>
                  </a:moveTo>
                  <a:lnTo>
                    <a:pt x="211" y="150"/>
                  </a:lnTo>
                  <a:lnTo>
                    <a:pt x="218" y="142"/>
                  </a:lnTo>
                  <a:lnTo>
                    <a:pt x="217" y="97"/>
                  </a:lnTo>
                  <a:lnTo>
                    <a:pt x="202" y="97"/>
                  </a:lnTo>
                  <a:lnTo>
                    <a:pt x="202" y="82"/>
                  </a:lnTo>
                  <a:lnTo>
                    <a:pt x="172" y="66"/>
                  </a:lnTo>
                  <a:lnTo>
                    <a:pt x="97" y="0"/>
                  </a:lnTo>
                  <a:lnTo>
                    <a:pt x="74" y="0"/>
                  </a:lnTo>
                  <a:lnTo>
                    <a:pt x="89" y="150"/>
                  </a:lnTo>
                  <a:lnTo>
                    <a:pt x="21" y="150"/>
                  </a:lnTo>
                  <a:lnTo>
                    <a:pt x="14" y="158"/>
                  </a:lnTo>
                  <a:lnTo>
                    <a:pt x="7" y="150"/>
                  </a:lnTo>
                  <a:lnTo>
                    <a:pt x="0" y="166"/>
                  </a:lnTo>
                  <a:lnTo>
                    <a:pt x="7" y="204"/>
                  </a:lnTo>
                  <a:lnTo>
                    <a:pt x="15" y="211"/>
                  </a:lnTo>
                  <a:lnTo>
                    <a:pt x="29" y="204"/>
                  </a:lnTo>
                  <a:lnTo>
                    <a:pt x="45" y="234"/>
                  </a:lnTo>
                  <a:lnTo>
                    <a:pt x="90" y="234"/>
                  </a:lnTo>
                  <a:lnTo>
                    <a:pt x="90" y="218"/>
                  </a:lnTo>
                  <a:lnTo>
                    <a:pt x="105" y="188"/>
                  </a:lnTo>
                  <a:lnTo>
                    <a:pt x="123" y="178"/>
                  </a:lnTo>
                  <a:lnTo>
                    <a:pt x="147" y="164"/>
                  </a:lnTo>
                  <a:lnTo>
                    <a:pt x="157" y="15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835"/>
            <p:cNvSpPr>
              <a:spLocks/>
            </p:cNvSpPr>
            <p:nvPr/>
          </p:nvSpPr>
          <p:spPr bwMode="auto">
            <a:xfrm>
              <a:off x="4004246" y="3227422"/>
              <a:ext cx="309563" cy="344487"/>
            </a:xfrm>
            <a:custGeom>
              <a:avLst/>
              <a:gdLst>
                <a:gd name="T0" fmla="*/ 2147483647 w 218"/>
                <a:gd name="T1" fmla="*/ 2147483647 h 234"/>
                <a:gd name="T2" fmla="*/ 2147483647 w 218"/>
                <a:gd name="T3" fmla="*/ 2147483647 h 234"/>
                <a:gd name="T4" fmla="*/ 2147483647 w 218"/>
                <a:gd name="T5" fmla="*/ 2147483647 h 234"/>
                <a:gd name="T6" fmla="*/ 2147483647 w 218"/>
                <a:gd name="T7" fmla="*/ 2147483647 h 234"/>
                <a:gd name="T8" fmla="*/ 2147483647 w 218"/>
                <a:gd name="T9" fmla="*/ 2147483647 h 234"/>
                <a:gd name="T10" fmla="*/ 2147483647 w 218"/>
                <a:gd name="T11" fmla="*/ 2147483647 h 234"/>
                <a:gd name="T12" fmla="*/ 2147483647 w 218"/>
                <a:gd name="T13" fmla="*/ 2147483647 h 234"/>
                <a:gd name="T14" fmla="*/ 2147483647 w 218"/>
                <a:gd name="T15" fmla="*/ 0 h 234"/>
                <a:gd name="T16" fmla="*/ 2147483647 w 218"/>
                <a:gd name="T17" fmla="*/ 0 h 234"/>
                <a:gd name="T18" fmla="*/ 2147483647 w 218"/>
                <a:gd name="T19" fmla="*/ 2147483647 h 234"/>
                <a:gd name="T20" fmla="*/ 2147483647 w 218"/>
                <a:gd name="T21" fmla="*/ 2147483647 h 234"/>
                <a:gd name="T22" fmla="*/ 2147483647 w 218"/>
                <a:gd name="T23" fmla="*/ 2147483647 h 234"/>
                <a:gd name="T24" fmla="*/ 2147483647 w 218"/>
                <a:gd name="T25" fmla="*/ 2147483647 h 234"/>
                <a:gd name="T26" fmla="*/ 0 w 218"/>
                <a:gd name="T27" fmla="*/ 2147483647 h 234"/>
                <a:gd name="T28" fmla="*/ 2147483647 w 218"/>
                <a:gd name="T29" fmla="*/ 2147483647 h 234"/>
                <a:gd name="T30" fmla="*/ 2147483647 w 218"/>
                <a:gd name="T31" fmla="*/ 2147483647 h 234"/>
                <a:gd name="T32" fmla="*/ 2147483647 w 218"/>
                <a:gd name="T33" fmla="*/ 2147483647 h 234"/>
                <a:gd name="T34" fmla="*/ 2147483647 w 218"/>
                <a:gd name="T35" fmla="*/ 2147483647 h 234"/>
                <a:gd name="T36" fmla="*/ 2147483647 w 218"/>
                <a:gd name="T37" fmla="*/ 2147483647 h 234"/>
                <a:gd name="T38" fmla="*/ 2147483647 w 218"/>
                <a:gd name="T39" fmla="*/ 2147483647 h 234"/>
                <a:gd name="T40" fmla="*/ 2147483647 w 218"/>
                <a:gd name="T41" fmla="*/ 2147483647 h 234"/>
                <a:gd name="T42" fmla="*/ 2147483647 w 218"/>
                <a:gd name="T43" fmla="*/ 2147483647 h 234"/>
                <a:gd name="T44" fmla="*/ 2147483647 w 218"/>
                <a:gd name="T45" fmla="*/ 2147483647 h 234"/>
                <a:gd name="T46" fmla="*/ 2147483647 w 218"/>
                <a:gd name="T47" fmla="*/ 2147483647 h 2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8"/>
                <a:gd name="T73" fmla="*/ 0 h 234"/>
                <a:gd name="T74" fmla="*/ 218 w 218"/>
                <a:gd name="T75" fmla="*/ 234 h 23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8" h="234">
                  <a:moveTo>
                    <a:pt x="157" y="158"/>
                  </a:moveTo>
                  <a:lnTo>
                    <a:pt x="211" y="150"/>
                  </a:lnTo>
                  <a:lnTo>
                    <a:pt x="218" y="142"/>
                  </a:lnTo>
                  <a:lnTo>
                    <a:pt x="217" y="97"/>
                  </a:lnTo>
                  <a:lnTo>
                    <a:pt x="202" y="97"/>
                  </a:lnTo>
                  <a:lnTo>
                    <a:pt x="202" y="82"/>
                  </a:lnTo>
                  <a:lnTo>
                    <a:pt x="172" y="66"/>
                  </a:lnTo>
                  <a:lnTo>
                    <a:pt x="97" y="0"/>
                  </a:lnTo>
                  <a:lnTo>
                    <a:pt x="74" y="0"/>
                  </a:lnTo>
                  <a:lnTo>
                    <a:pt x="89" y="150"/>
                  </a:lnTo>
                  <a:lnTo>
                    <a:pt x="21" y="150"/>
                  </a:lnTo>
                  <a:lnTo>
                    <a:pt x="14" y="158"/>
                  </a:lnTo>
                  <a:lnTo>
                    <a:pt x="7" y="150"/>
                  </a:lnTo>
                  <a:lnTo>
                    <a:pt x="0" y="166"/>
                  </a:lnTo>
                  <a:lnTo>
                    <a:pt x="7" y="204"/>
                  </a:lnTo>
                  <a:lnTo>
                    <a:pt x="15" y="211"/>
                  </a:lnTo>
                  <a:lnTo>
                    <a:pt x="29" y="204"/>
                  </a:lnTo>
                  <a:lnTo>
                    <a:pt x="45" y="234"/>
                  </a:lnTo>
                  <a:lnTo>
                    <a:pt x="90" y="234"/>
                  </a:lnTo>
                  <a:lnTo>
                    <a:pt x="90" y="218"/>
                  </a:lnTo>
                  <a:lnTo>
                    <a:pt x="105" y="188"/>
                  </a:lnTo>
                  <a:lnTo>
                    <a:pt x="123" y="178"/>
                  </a:lnTo>
                  <a:lnTo>
                    <a:pt x="147" y="164"/>
                  </a:lnTo>
                  <a:lnTo>
                    <a:pt x="157" y="15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Freeform 836"/>
            <p:cNvSpPr>
              <a:spLocks/>
            </p:cNvSpPr>
            <p:nvPr/>
          </p:nvSpPr>
          <p:spPr bwMode="auto">
            <a:xfrm>
              <a:off x="4653534" y="3284572"/>
              <a:ext cx="319087" cy="441325"/>
            </a:xfrm>
            <a:custGeom>
              <a:avLst/>
              <a:gdLst>
                <a:gd name="T0" fmla="*/ 2147483647 w 226"/>
                <a:gd name="T1" fmla="*/ 2147483647 h 301"/>
                <a:gd name="T2" fmla="*/ 2147483647 w 226"/>
                <a:gd name="T3" fmla="*/ 2147483647 h 301"/>
                <a:gd name="T4" fmla="*/ 2147483647 w 226"/>
                <a:gd name="T5" fmla="*/ 2147483647 h 301"/>
                <a:gd name="T6" fmla="*/ 2147483647 w 226"/>
                <a:gd name="T7" fmla="*/ 2147483647 h 301"/>
                <a:gd name="T8" fmla="*/ 2147483647 w 226"/>
                <a:gd name="T9" fmla="*/ 2147483647 h 301"/>
                <a:gd name="T10" fmla="*/ 2147483647 w 226"/>
                <a:gd name="T11" fmla="*/ 2147483647 h 301"/>
                <a:gd name="T12" fmla="*/ 2147483647 w 226"/>
                <a:gd name="T13" fmla="*/ 2147483647 h 301"/>
                <a:gd name="T14" fmla="*/ 2147483647 w 226"/>
                <a:gd name="T15" fmla="*/ 2147483647 h 301"/>
                <a:gd name="T16" fmla="*/ 2147483647 w 226"/>
                <a:gd name="T17" fmla="*/ 2147483647 h 301"/>
                <a:gd name="T18" fmla="*/ 2147483647 w 226"/>
                <a:gd name="T19" fmla="*/ 2147483647 h 301"/>
                <a:gd name="T20" fmla="*/ 2147483647 w 226"/>
                <a:gd name="T21" fmla="*/ 2147483647 h 301"/>
                <a:gd name="T22" fmla="*/ 2147483647 w 226"/>
                <a:gd name="T23" fmla="*/ 2147483647 h 301"/>
                <a:gd name="T24" fmla="*/ 2147483647 w 226"/>
                <a:gd name="T25" fmla="*/ 2147483647 h 301"/>
                <a:gd name="T26" fmla="*/ 2147483647 w 226"/>
                <a:gd name="T27" fmla="*/ 2147483647 h 301"/>
                <a:gd name="T28" fmla="*/ 2147483647 w 226"/>
                <a:gd name="T29" fmla="*/ 0 h 301"/>
                <a:gd name="T30" fmla="*/ 2147483647 w 226"/>
                <a:gd name="T31" fmla="*/ 2147483647 h 301"/>
                <a:gd name="T32" fmla="*/ 2147483647 w 226"/>
                <a:gd name="T33" fmla="*/ 2147483647 h 301"/>
                <a:gd name="T34" fmla="*/ 2147483647 w 226"/>
                <a:gd name="T35" fmla="*/ 2147483647 h 301"/>
                <a:gd name="T36" fmla="*/ 2147483647 w 226"/>
                <a:gd name="T37" fmla="*/ 2147483647 h 301"/>
                <a:gd name="T38" fmla="*/ 2147483647 w 226"/>
                <a:gd name="T39" fmla="*/ 2147483647 h 301"/>
                <a:gd name="T40" fmla="*/ 2147483647 w 226"/>
                <a:gd name="T41" fmla="*/ 2147483647 h 301"/>
                <a:gd name="T42" fmla="*/ 0 w 226"/>
                <a:gd name="T43" fmla="*/ 2147483647 h 301"/>
                <a:gd name="T44" fmla="*/ 2147483647 w 226"/>
                <a:gd name="T45" fmla="*/ 2147483647 h 301"/>
                <a:gd name="T46" fmla="*/ 2147483647 w 226"/>
                <a:gd name="T47" fmla="*/ 2147483647 h 301"/>
                <a:gd name="T48" fmla="*/ 2147483647 w 226"/>
                <a:gd name="T49" fmla="*/ 2147483647 h 301"/>
                <a:gd name="T50" fmla="*/ 2147483647 w 226"/>
                <a:gd name="T51" fmla="*/ 2147483647 h 301"/>
                <a:gd name="T52" fmla="*/ 2147483647 w 226"/>
                <a:gd name="T53" fmla="*/ 2147483647 h 301"/>
                <a:gd name="T54" fmla="*/ 2147483647 w 226"/>
                <a:gd name="T55" fmla="*/ 2147483647 h 301"/>
                <a:gd name="T56" fmla="*/ 2147483647 w 226"/>
                <a:gd name="T57" fmla="*/ 2147483647 h 301"/>
                <a:gd name="T58" fmla="*/ 2147483647 w 226"/>
                <a:gd name="T59" fmla="*/ 2147483647 h 301"/>
                <a:gd name="T60" fmla="*/ 2147483647 w 226"/>
                <a:gd name="T61" fmla="*/ 2147483647 h 301"/>
                <a:gd name="T62" fmla="*/ 2147483647 w 226"/>
                <a:gd name="T63" fmla="*/ 2147483647 h 301"/>
                <a:gd name="T64" fmla="*/ 2147483647 w 226"/>
                <a:gd name="T65" fmla="*/ 2147483647 h 301"/>
                <a:gd name="T66" fmla="*/ 2147483647 w 226"/>
                <a:gd name="T67" fmla="*/ 2147483647 h 301"/>
                <a:gd name="T68" fmla="*/ 2147483647 w 226"/>
                <a:gd name="T69" fmla="*/ 2147483647 h 301"/>
                <a:gd name="T70" fmla="*/ 2147483647 w 226"/>
                <a:gd name="T71" fmla="*/ 2147483647 h 3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301"/>
                <a:gd name="T110" fmla="*/ 226 w 226"/>
                <a:gd name="T111" fmla="*/ 301 h 30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301">
                  <a:moveTo>
                    <a:pt x="188" y="279"/>
                  </a:moveTo>
                  <a:lnTo>
                    <a:pt x="179" y="269"/>
                  </a:lnTo>
                  <a:lnTo>
                    <a:pt x="164" y="247"/>
                  </a:lnTo>
                  <a:lnTo>
                    <a:pt x="158" y="241"/>
                  </a:lnTo>
                  <a:lnTo>
                    <a:pt x="158" y="226"/>
                  </a:lnTo>
                  <a:lnTo>
                    <a:pt x="166" y="225"/>
                  </a:lnTo>
                  <a:lnTo>
                    <a:pt x="174" y="194"/>
                  </a:lnTo>
                  <a:lnTo>
                    <a:pt x="195" y="149"/>
                  </a:lnTo>
                  <a:lnTo>
                    <a:pt x="204" y="97"/>
                  </a:lnTo>
                  <a:lnTo>
                    <a:pt x="226" y="89"/>
                  </a:lnTo>
                  <a:lnTo>
                    <a:pt x="225" y="82"/>
                  </a:lnTo>
                  <a:lnTo>
                    <a:pt x="211" y="66"/>
                  </a:lnTo>
                  <a:lnTo>
                    <a:pt x="195" y="7"/>
                  </a:lnTo>
                  <a:lnTo>
                    <a:pt x="181" y="6"/>
                  </a:lnTo>
                  <a:lnTo>
                    <a:pt x="180" y="0"/>
                  </a:lnTo>
                  <a:lnTo>
                    <a:pt x="164" y="7"/>
                  </a:lnTo>
                  <a:lnTo>
                    <a:pt x="38" y="7"/>
                  </a:lnTo>
                  <a:lnTo>
                    <a:pt x="38" y="45"/>
                  </a:lnTo>
                  <a:lnTo>
                    <a:pt x="22" y="45"/>
                  </a:lnTo>
                  <a:lnTo>
                    <a:pt x="22" y="112"/>
                  </a:lnTo>
                  <a:lnTo>
                    <a:pt x="15" y="112"/>
                  </a:lnTo>
                  <a:lnTo>
                    <a:pt x="0" y="150"/>
                  </a:lnTo>
                  <a:lnTo>
                    <a:pt x="15" y="181"/>
                  </a:lnTo>
                  <a:lnTo>
                    <a:pt x="8" y="188"/>
                  </a:lnTo>
                  <a:lnTo>
                    <a:pt x="22" y="204"/>
                  </a:lnTo>
                  <a:lnTo>
                    <a:pt x="23" y="218"/>
                  </a:lnTo>
                  <a:lnTo>
                    <a:pt x="39" y="226"/>
                  </a:lnTo>
                  <a:lnTo>
                    <a:pt x="87" y="283"/>
                  </a:lnTo>
                  <a:lnTo>
                    <a:pt x="91" y="286"/>
                  </a:lnTo>
                  <a:lnTo>
                    <a:pt x="105" y="287"/>
                  </a:lnTo>
                  <a:lnTo>
                    <a:pt x="121" y="301"/>
                  </a:lnTo>
                  <a:lnTo>
                    <a:pt x="137" y="301"/>
                  </a:lnTo>
                  <a:lnTo>
                    <a:pt x="166" y="293"/>
                  </a:lnTo>
                  <a:lnTo>
                    <a:pt x="174" y="286"/>
                  </a:lnTo>
                  <a:lnTo>
                    <a:pt x="188" y="286"/>
                  </a:lnTo>
                  <a:lnTo>
                    <a:pt x="188" y="27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Freeform 837"/>
            <p:cNvSpPr>
              <a:spLocks/>
            </p:cNvSpPr>
            <p:nvPr/>
          </p:nvSpPr>
          <p:spPr bwMode="auto">
            <a:xfrm>
              <a:off x="4653534" y="3284572"/>
              <a:ext cx="319087" cy="441325"/>
            </a:xfrm>
            <a:custGeom>
              <a:avLst/>
              <a:gdLst>
                <a:gd name="T0" fmla="*/ 2147483647 w 226"/>
                <a:gd name="T1" fmla="*/ 2147483647 h 301"/>
                <a:gd name="T2" fmla="*/ 2147483647 w 226"/>
                <a:gd name="T3" fmla="*/ 2147483647 h 301"/>
                <a:gd name="T4" fmla="*/ 2147483647 w 226"/>
                <a:gd name="T5" fmla="*/ 2147483647 h 301"/>
                <a:gd name="T6" fmla="*/ 2147483647 w 226"/>
                <a:gd name="T7" fmla="*/ 2147483647 h 301"/>
                <a:gd name="T8" fmla="*/ 2147483647 w 226"/>
                <a:gd name="T9" fmla="*/ 2147483647 h 301"/>
                <a:gd name="T10" fmla="*/ 2147483647 w 226"/>
                <a:gd name="T11" fmla="*/ 2147483647 h 301"/>
                <a:gd name="T12" fmla="*/ 2147483647 w 226"/>
                <a:gd name="T13" fmla="*/ 2147483647 h 301"/>
                <a:gd name="T14" fmla="*/ 2147483647 w 226"/>
                <a:gd name="T15" fmla="*/ 2147483647 h 301"/>
                <a:gd name="T16" fmla="*/ 2147483647 w 226"/>
                <a:gd name="T17" fmla="*/ 2147483647 h 301"/>
                <a:gd name="T18" fmla="*/ 2147483647 w 226"/>
                <a:gd name="T19" fmla="*/ 2147483647 h 301"/>
                <a:gd name="T20" fmla="*/ 2147483647 w 226"/>
                <a:gd name="T21" fmla="*/ 2147483647 h 301"/>
                <a:gd name="T22" fmla="*/ 2147483647 w 226"/>
                <a:gd name="T23" fmla="*/ 2147483647 h 301"/>
                <a:gd name="T24" fmla="*/ 2147483647 w 226"/>
                <a:gd name="T25" fmla="*/ 2147483647 h 301"/>
                <a:gd name="T26" fmla="*/ 2147483647 w 226"/>
                <a:gd name="T27" fmla="*/ 2147483647 h 301"/>
                <a:gd name="T28" fmla="*/ 2147483647 w 226"/>
                <a:gd name="T29" fmla="*/ 0 h 301"/>
                <a:gd name="T30" fmla="*/ 2147483647 w 226"/>
                <a:gd name="T31" fmla="*/ 2147483647 h 301"/>
                <a:gd name="T32" fmla="*/ 2147483647 w 226"/>
                <a:gd name="T33" fmla="*/ 2147483647 h 301"/>
                <a:gd name="T34" fmla="*/ 2147483647 w 226"/>
                <a:gd name="T35" fmla="*/ 2147483647 h 301"/>
                <a:gd name="T36" fmla="*/ 2147483647 w 226"/>
                <a:gd name="T37" fmla="*/ 2147483647 h 301"/>
                <a:gd name="T38" fmla="*/ 2147483647 w 226"/>
                <a:gd name="T39" fmla="*/ 2147483647 h 301"/>
                <a:gd name="T40" fmla="*/ 2147483647 w 226"/>
                <a:gd name="T41" fmla="*/ 2147483647 h 301"/>
                <a:gd name="T42" fmla="*/ 0 w 226"/>
                <a:gd name="T43" fmla="*/ 2147483647 h 301"/>
                <a:gd name="T44" fmla="*/ 2147483647 w 226"/>
                <a:gd name="T45" fmla="*/ 2147483647 h 301"/>
                <a:gd name="T46" fmla="*/ 2147483647 w 226"/>
                <a:gd name="T47" fmla="*/ 2147483647 h 301"/>
                <a:gd name="T48" fmla="*/ 2147483647 w 226"/>
                <a:gd name="T49" fmla="*/ 2147483647 h 301"/>
                <a:gd name="T50" fmla="*/ 2147483647 w 226"/>
                <a:gd name="T51" fmla="*/ 2147483647 h 301"/>
                <a:gd name="T52" fmla="*/ 2147483647 w 226"/>
                <a:gd name="T53" fmla="*/ 2147483647 h 301"/>
                <a:gd name="T54" fmla="*/ 2147483647 w 226"/>
                <a:gd name="T55" fmla="*/ 2147483647 h 301"/>
                <a:gd name="T56" fmla="*/ 2147483647 w 226"/>
                <a:gd name="T57" fmla="*/ 2147483647 h 301"/>
                <a:gd name="T58" fmla="*/ 2147483647 w 226"/>
                <a:gd name="T59" fmla="*/ 2147483647 h 301"/>
                <a:gd name="T60" fmla="*/ 2147483647 w 226"/>
                <a:gd name="T61" fmla="*/ 2147483647 h 301"/>
                <a:gd name="T62" fmla="*/ 2147483647 w 226"/>
                <a:gd name="T63" fmla="*/ 2147483647 h 301"/>
                <a:gd name="T64" fmla="*/ 2147483647 w 226"/>
                <a:gd name="T65" fmla="*/ 2147483647 h 301"/>
                <a:gd name="T66" fmla="*/ 2147483647 w 226"/>
                <a:gd name="T67" fmla="*/ 2147483647 h 301"/>
                <a:gd name="T68" fmla="*/ 2147483647 w 226"/>
                <a:gd name="T69" fmla="*/ 2147483647 h 301"/>
                <a:gd name="T70" fmla="*/ 2147483647 w 226"/>
                <a:gd name="T71" fmla="*/ 2147483647 h 3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301"/>
                <a:gd name="T110" fmla="*/ 226 w 226"/>
                <a:gd name="T111" fmla="*/ 301 h 30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301">
                  <a:moveTo>
                    <a:pt x="188" y="279"/>
                  </a:moveTo>
                  <a:lnTo>
                    <a:pt x="179" y="269"/>
                  </a:lnTo>
                  <a:lnTo>
                    <a:pt x="164" y="247"/>
                  </a:lnTo>
                  <a:lnTo>
                    <a:pt x="158" y="241"/>
                  </a:lnTo>
                  <a:lnTo>
                    <a:pt x="158" y="226"/>
                  </a:lnTo>
                  <a:lnTo>
                    <a:pt x="166" y="225"/>
                  </a:lnTo>
                  <a:lnTo>
                    <a:pt x="174" y="194"/>
                  </a:lnTo>
                  <a:lnTo>
                    <a:pt x="195" y="149"/>
                  </a:lnTo>
                  <a:lnTo>
                    <a:pt x="204" y="97"/>
                  </a:lnTo>
                  <a:lnTo>
                    <a:pt x="226" y="89"/>
                  </a:lnTo>
                  <a:lnTo>
                    <a:pt x="225" y="82"/>
                  </a:lnTo>
                  <a:lnTo>
                    <a:pt x="211" y="66"/>
                  </a:lnTo>
                  <a:lnTo>
                    <a:pt x="195" y="7"/>
                  </a:lnTo>
                  <a:lnTo>
                    <a:pt x="181" y="6"/>
                  </a:lnTo>
                  <a:lnTo>
                    <a:pt x="180" y="0"/>
                  </a:lnTo>
                  <a:lnTo>
                    <a:pt x="164" y="7"/>
                  </a:lnTo>
                  <a:lnTo>
                    <a:pt x="38" y="7"/>
                  </a:lnTo>
                  <a:lnTo>
                    <a:pt x="38" y="45"/>
                  </a:lnTo>
                  <a:lnTo>
                    <a:pt x="22" y="45"/>
                  </a:lnTo>
                  <a:lnTo>
                    <a:pt x="22" y="112"/>
                  </a:lnTo>
                  <a:lnTo>
                    <a:pt x="15" y="112"/>
                  </a:lnTo>
                  <a:lnTo>
                    <a:pt x="0" y="150"/>
                  </a:lnTo>
                  <a:lnTo>
                    <a:pt x="15" y="181"/>
                  </a:lnTo>
                  <a:lnTo>
                    <a:pt x="8" y="188"/>
                  </a:lnTo>
                  <a:lnTo>
                    <a:pt x="22" y="204"/>
                  </a:lnTo>
                  <a:lnTo>
                    <a:pt x="23" y="218"/>
                  </a:lnTo>
                  <a:lnTo>
                    <a:pt x="39" y="226"/>
                  </a:lnTo>
                  <a:lnTo>
                    <a:pt x="87" y="283"/>
                  </a:lnTo>
                  <a:lnTo>
                    <a:pt x="91" y="286"/>
                  </a:lnTo>
                  <a:lnTo>
                    <a:pt x="105" y="287"/>
                  </a:lnTo>
                  <a:lnTo>
                    <a:pt x="121" y="301"/>
                  </a:lnTo>
                  <a:lnTo>
                    <a:pt x="137" y="301"/>
                  </a:lnTo>
                  <a:lnTo>
                    <a:pt x="166" y="293"/>
                  </a:lnTo>
                  <a:lnTo>
                    <a:pt x="174" y="286"/>
                  </a:lnTo>
                  <a:lnTo>
                    <a:pt x="188" y="286"/>
                  </a:lnTo>
                  <a:lnTo>
                    <a:pt x="188" y="27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838"/>
            <p:cNvSpPr>
              <a:spLocks/>
            </p:cNvSpPr>
            <p:nvPr/>
          </p:nvSpPr>
          <p:spPr bwMode="auto">
            <a:xfrm>
              <a:off x="4407471" y="3040097"/>
              <a:ext cx="300038" cy="320675"/>
            </a:xfrm>
            <a:custGeom>
              <a:avLst/>
              <a:gdLst>
                <a:gd name="T0" fmla="*/ 2147483647 w 212"/>
                <a:gd name="T1" fmla="*/ 2147483647 h 218"/>
                <a:gd name="T2" fmla="*/ 2147483647 w 212"/>
                <a:gd name="T3" fmla="*/ 2147483647 h 218"/>
                <a:gd name="T4" fmla="*/ 2147483647 w 212"/>
                <a:gd name="T5" fmla="*/ 2147483647 h 218"/>
                <a:gd name="T6" fmla="*/ 2147483647 w 212"/>
                <a:gd name="T7" fmla="*/ 2147483647 h 218"/>
                <a:gd name="T8" fmla="*/ 2147483647 w 212"/>
                <a:gd name="T9" fmla="*/ 2147483647 h 218"/>
                <a:gd name="T10" fmla="*/ 2147483647 w 212"/>
                <a:gd name="T11" fmla="*/ 2147483647 h 218"/>
                <a:gd name="T12" fmla="*/ 2147483647 w 212"/>
                <a:gd name="T13" fmla="*/ 2147483647 h 218"/>
                <a:gd name="T14" fmla="*/ 2147483647 w 212"/>
                <a:gd name="T15" fmla="*/ 2147483647 h 218"/>
                <a:gd name="T16" fmla="*/ 2147483647 w 212"/>
                <a:gd name="T17" fmla="*/ 2147483647 h 218"/>
                <a:gd name="T18" fmla="*/ 2147483647 w 212"/>
                <a:gd name="T19" fmla="*/ 2147483647 h 218"/>
                <a:gd name="T20" fmla="*/ 2147483647 w 212"/>
                <a:gd name="T21" fmla="*/ 2147483647 h 218"/>
                <a:gd name="T22" fmla="*/ 2147483647 w 212"/>
                <a:gd name="T23" fmla="*/ 2147483647 h 218"/>
                <a:gd name="T24" fmla="*/ 2147483647 w 212"/>
                <a:gd name="T25" fmla="*/ 2147483647 h 218"/>
                <a:gd name="T26" fmla="*/ 2147483647 w 212"/>
                <a:gd name="T27" fmla="*/ 2147483647 h 218"/>
                <a:gd name="T28" fmla="*/ 2147483647 w 212"/>
                <a:gd name="T29" fmla="*/ 2147483647 h 218"/>
                <a:gd name="T30" fmla="*/ 2147483647 w 212"/>
                <a:gd name="T31" fmla="*/ 0 h 218"/>
                <a:gd name="T32" fmla="*/ 2147483647 w 212"/>
                <a:gd name="T33" fmla="*/ 2147483647 h 218"/>
                <a:gd name="T34" fmla="*/ 2147483647 w 212"/>
                <a:gd name="T35" fmla="*/ 2147483647 h 218"/>
                <a:gd name="T36" fmla="*/ 2147483647 w 212"/>
                <a:gd name="T37" fmla="*/ 2147483647 h 218"/>
                <a:gd name="T38" fmla="*/ 0 w 212"/>
                <a:gd name="T39" fmla="*/ 2147483647 h 218"/>
                <a:gd name="T40" fmla="*/ 0 w 212"/>
                <a:gd name="T41" fmla="*/ 2147483647 h 218"/>
                <a:gd name="T42" fmla="*/ 2147483647 w 212"/>
                <a:gd name="T43" fmla="*/ 2147483647 h 218"/>
                <a:gd name="T44" fmla="*/ 2147483647 w 212"/>
                <a:gd name="T45" fmla="*/ 2147483647 h 218"/>
                <a:gd name="T46" fmla="*/ 0 w 212"/>
                <a:gd name="T47" fmla="*/ 2147483647 h 218"/>
                <a:gd name="T48" fmla="*/ 2147483647 w 212"/>
                <a:gd name="T49" fmla="*/ 2147483647 h 218"/>
                <a:gd name="T50" fmla="*/ 2147483647 w 212"/>
                <a:gd name="T51" fmla="*/ 2147483647 h 218"/>
                <a:gd name="T52" fmla="*/ 2147483647 w 212"/>
                <a:gd name="T53" fmla="*/ 2147483647 h 218"/>
                <a:gd name="T54" fmla="*/ 2147483647 w 212"/>
                <a:gd name="T55" fmla="*/ 2147483647 h 218"/>
                <a:gd name="T56" fmla="*/ 2147483647 w 212"/>
                <a:gd name="T57" fmla="*/ 2147483647 h 218"/>
                <a:gd name="T58" fmla="*/ 2147483647 w 212"/>
                <a:gd name="T59" fmla="*/ 2147483647 h 218"/>
                <a:gd name="T60" fmla="*/ 2147483647 w 212"/>
                <a:gd name="T61" fmla="*/ 2147483647 h 218"/>
                <a:gd name="T62" fmla="*/ 2147483647 w 212"/>
                <a:gd name="T63" fmla="*/ 2147483647 h 218"/>
                <a:gd name="T64" fmla="*/ 2147483647 w 212"/>
                <a:gd name="T65" fmla="*/ 2147483647 h 218"/>
                <a:gd name="T66" fmla="*/ 2147483647 w 212"/>
                <a:gd name="T67" fmla="*/ 2147483647 h 2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2"/>
                <a:gd name="T103" fmla="*/ 0 h 218"/>
                <a:gd name="T104" fmla="*/ 212 w 212"/>
                <a:gd name="T105" fmla="*/ 218 h 2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2" h="218">
                  <a:moveTo>
                    <a:pt x="212" y="173"/>
                  </a:moveTo>
                  <a:lnTo>
                    <a:pt x="204" y="67"/>
                  </a:lnTo>
                  <a:lnTo>
                    <a:pt x="203" y="29"/>
                  </a:lnTo>
                  <a:lnTo>
                    <a:pt x="181" y="21"/>
                  </a:lnTo>
                  <a:lnTo>
                    <a:pt x="181" y="7"/>
                  </a:lnTo>
                  <a:lnTo>
                    <a:pt x="165" y="7"/>
                  </a:lnTo>
                  <a:lnTo>
                    <a:pt x="136" y="22"/>
                  </a:lnTo>
                  <a:lnTo>
                    <a:pt x="136" y="45"/>
                  </a:lnTo>
                  <a:lnTo>
                    <a:pt x="129" y="52"/>
                  </a:lnTo>
                  <a:lnTo>
                    <a:pt x="119" y="43"/>
                  </a:lnTo>
                  <a:lnTo>
                    <a:pt x="102" y="35"/>
                  </a:lnTo>
                  <a:lnTo>
                    <a:pt x="83" y="28"/>
                  </a:lnTo>
                  <a:lnTo>
                    <a:pt x="82" y="21"/>
                  </a:lnTo>
                  <a:lnTo>
                    <a:pt x="68" y="7"/>
                  </a:lnTo>
                  <a:lnTo>
                    <a:pt x="37" y="6"/>
                  </a:lnTo>
                  <a:lnTo>
                    <a:pt x="23" y="0"/>
                  </a:lnTo>
                  <a:lnTo>
                    <a:pt x="23" y="22"/>
                  </a:lnTo>
                  <a:lnTo>
                    <a:pt x="8" y="29"/>
                  </a:lnTo>
                  <a:lnTo>
                    <a:pt x="8" y="43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8" y="60"/>
                  </a:lnTo>
                  <a:lnTo>
                    <a:pt x="8" y="105"/>
                  </a:lnTo>
                  <a:lnTo>
                    <a:pt x="0" y="112"/>
                  </a:lnTo>
                  <a:lnTo>
                    <a:pt x="16" y="135"/>
                  </a:lnTo>
                  <a:lnTo>
                    <a:pt x="23" y="135"/>
                  </a:lnTo>
                  <a:lnTo>
                    <a:pt x="31" y="150"/>
                  </a:lnTo>
                  <a:lnTo>
                    <a:pt x="68" y="150"/>
                  </a:lnTo>
                  <a:lnTo>
                    <a:pt x="76" y="165"/>
                  </a:lnTo>
                  <a:lnTo>
                    <a:pt x="99" y="166"/>
                  </a:lnTo>
                  <a:lnTo>
                    <a:pt x="196" y="218"/>
                  </a:lnTo>
                  <a:lnTo>
                    <a:pt x="196" y="211"/>
                  </a:lnTo>
                  <a:lnTo>
                    <a:pt x="212" y="210"/>
                  </a:lnTo>
                  <a:lnTo>
                    <a:pt x="212" y="17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839"/>
            <p:cNvSpPr>
              <a:spLocks/>
            </p:cNvSpPr>
            <p:nvPr/>
          </p:nvSpPr>
          <p:spPr bwMode="auto">
            <a:xfrm>
              <a:off x="4407471" y="3040097"/>
              <a:ext cx="300038" cy="320675"/>
            </a:xfrm>
            <a:custGeom>
              <a:avLst/>
              <a:gdLst>
                <a:gd name="T0" fmla="*/ 2147483647 w 212"/>
                <a:gd name="T1" fmla="*/ 2147483647 h 218"/>
                <a:gd name="T2" fmla="*/ 2147483647 w 212"/>
                <a:gd name="T3" fmla="*/ 2147483647 h 218"/>
                <a:gd name="T4" fmla="*/ 2147483647 w 212"/>
                <a:gd name="T5" fmla="*/ 2147483647 h 218"/>
                <a:gd name="T6" fmla="*/ 2147483647 w 212"/>
                <a:gd name="T7" fmla="*/ 2147483647 h 218"/>
                <a:gd name="T8" fmla="*/ 2147483647 w 212"/>
                <a:gd name="T9" fmla="*/ 2147483647 h 218"/>
                <a:gd name="T10" fmla="*/ 2147483647 w 212"/>
                <a:gd name="T11" fmla="*/ 2147483647 h 218"/>
                <a:gd name="T12" fmla="*/ 2147483647 w 212"/>
                <a:gd name="T13" fmla="*/ 2147483647 h 218"/>
                <a:gd name="T14" fmla="*/ 2147483647 w 212"/>
                <a:gd name="T15" fmla="*/ 2147483647 h 218"/>
                <a:gd name="T16" fmla="*/ 2147483647 w 212"/>
                <a:gd name="T17" fmla="*/ 2147483647 h 218"/>
                <a:gd name="T18" fmla="*/ 2147483647 w 212"/>
                <a:gd name="T19" fmla="*/ 2147483647 h 218"/>
                <a:gd name="T20" fmla="*/ 2147483647 w 212"/>
                <a:gd name="T21" fmla="*/ 2147483647 h 218"/>
                <a:gd name="T22" fmla="*/ 2147483647 w 212"/>
                <a:gd name="T23" fmla="*/ 2147483647 h 218"/>
                <a:gd name="T24" fmla="*/ 2147483647 w 212"/>
                <a:gd name="T25" fmla="*/ 2147483647 h 218"/>
                <a:gd name="T26" fmla="*/ 2147483647 w 212"/>
                <a:gd name="T27" fmla="*/ 2147483647 h 218"/>
                <a:gd name="T28" fmla="*/ 2147483647 w 212"/>
                <a:gd name="T29" fmla="*/ 2147483647 h 218"/>
                <a:gd name="T30" fmla="*/ 2147483647 w 212"/>
                <a:gd name="T31" fmla="*/ 0 h 218"/>
                <a:gd name="T32" fmla="*/ 2147483647 w 212"/>
                <a:gd name="T33" fmla="*/ 2147483647 h 218"/>
                <a:gd name="T34" fmla="*/ 2147483647 w 212"/>
                <a:gd name="T35" fmla="*/ 2147483647 h 218"/>
                <a:gd name="T36" fmla="*/ 2147483647 w 212"/>
                <a:gd name="T37" fmla="*/ 2147483647 h 218"/>
                <a:gd name="T38" fmla="*/ 0 w 212"/>
                <a:gd name="T39" fmla="*/ 2147483647 h 218"/>
                <a:gd name="T40" fmla="*/ 0 w 212"/>
                <a:gd name="T41" fmla="*/ 2147483647 h 218"/>
                <a:gd name="T42" fmla="*/ 2147483647 w 212"/>
                <a:gd name="T43" fmla="*/ 2147483647 h 218"/>
                <a:gd name="T44" fmla="*/ 2147483647 w 212"/>
                <a:gd name="T45" fmla="*/ 2147483647 h 218"/>
                <a:gd name="T46" fmla="*/ 0 w 212"/>
                <a:gd name="T47" fmla="*/ 2147483647 h 218"/>
                <a:gd name="T48" fmla="*/ 2147483647 w 212"/>
                <a:gd name="T49" fmla="*/ 2147483647 h 218"/>
                <a:gd name="T50" fmla="*/ 2147483647 w 212"/>
                <a:gd name="T51" fmla="*/ 2147483647 h 218"/>
                <a:gd name="T52" fmla="*/ 2147483647 w 212"/>
                <a:gd name="T53" fmla="*/ 2147483647 h 218"/>
                <a:gd name="T54" fmla="*/ 2147483647 w 212"/>
                <a:gd name="T55" fmla="*/ 2147483647 h 218"/>
                <a:gd name="T56" fmla="*/ 2147483647 w 212"/>
                <a:gd name="T57" fmla="*/ 2147483647 h 218"/>
                <a:gd name="T58" fmla="*/ 2147483647 w 212"/>
                <a:gd name="T59" fmla="*/ 2147483647 h 218"/>
                <a:gd name="T60" fmla="*/ 2147483647 w 212"/>
                <a:gd name="T61" fmla="*/ 2147483647 h 218"/>
                <a:gd name="T62" fmla="*/ 2147483647 w 212"/>
                <a:gd name="T63" fmla="*/ 2147483647 h 218"/>
                <a:gd name="T64" fmla="*/ 2147483647 w 212"/>
                <a:gd name="T65" fmla="*/ 2147483647 h 218"/>
                <a:gd name="T66" fmla="*/ 2147483647 w 212"/>
                <a:gd name="T67" fmla="*/ 2147483647 h 2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2"/>
                <a:gd name="T103" fmla="*/ 0 h 218"/>
                <a:gd name="T104" fmla="*/ 212 w 212"/>
                <a:gd name="T105" fmla="*/ 218 h 2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2" h="218">
                  <a:moveTo>
                    <a:pt x="212" y="173"/>
                  </a:moveTo>
                  <a:lnTo>
                    <a:pt x="204" y="67"/>
                  </a:lnTo>
                  <a:lnTo>
                    <a:pt x="203" y="29"/>
                  </a:lnTo>
                  <a:lnTo>
                    <a:pt x="181" y="21"/>
                  </a:lnTo>
                  <a:lnTo>
                    <a:pt x="181" y="7"/>
                  </a:lnTo>
                  <a:lnTo>
                    <a:pt x="165" y="7"/>
                  </a:lnTo>
                  <a:lnTo>
                    <a:pt x="136" y="22"/>
                  </a:lnTo>
                  <a:lnTo>
                    <a:pt x="136" y="45"/>
                  </a:lnTo>
                  <a:lnTo>
                    <a:pt x="129" y="52"/>
                  </a:lnTo>
                  <a:lnTo>
                    <a:pt x="119" y="43"/>
                  </a:lnTo>
                  <a:lnTo>
                    <a:pt x="102" y="35"/>
                  </a:lnTo>
                  <a:lnTo>
                    <a:pt x="83" y="28"/>
                  </a:lnTo>
                  <a:lnTo>
                    <a:pt x="82" y="21"/>
                  </a:lnTo>
                  <a:lnTo>
                    <a:pt x="68" y="7"/>
                  </a:lnTo>
                  <a:lnTo>
                    <a:pt x="37" y="6"/>
                  </a:lnTo>
                  <a:lnTo>
                    <a:pt x="23" y="0"/>
                  </a:lnTo>
                  <a:lnTo>
                    <a:pt x="23" y="22"/>
                  </a:lnTo>
                  <a:lnTo>
                    <a:pt x="8" y="29"/>
                  </a:lnTo>
                  <a:lnTo>
                    <a:pt x="8" y="43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8" y="60"/>
                  </a:lnTo>
                  <a:lnTo>
                    <a:pt x="8" y="105"/>
                  </a:lnTo>
                  <a:lnTo>
                    <a:pt x="0" y="112"/>
                  </a:lnTo>
                  <a:lnTo>
                    <a:pt x="16" y="135"/>
                  </a:lnTo>
                  <a:lnTo>
                    <a:pt x="23" y="135"/>
                  </a:lnTo>
                  <a:lnTo>
                    <a:pt x="31" y="150"/>
                  </a:lnTo>
                  <a:lnTo>
                    <a:pt x="68" y="150"/>
                  </a:lnTo>
                  <a:lnTo>
                    <a:pt x="76" y="165"/>
                  </a:lnTo>
                  <a:lnTo>
                    <a:pt x="99" y="166"/>
                  </a:lnTo>
                  <a:lnTo>
                    <a:pt x="196" y="218"/>
                  </a:lnTo>
                  <a:lnTo>
                    <a:pt x="196" y="211"/>
                  </a:lnTo>
                  <a:lnTo>
                    <a:pt x="212" y="210"/>
                  </a:lnTo>
                  <a:lnTo>
                    <a:pt x="212" y="17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840"/>
            <p:cNvSpPr>
              <a:spLocks/>
            </p:cNvSpPr>
            <p:nvPr/>
          </p:nvSpPr>
          <p:spPr bwMode="auto">
            <a:xfrm>
              <a:off x="4069334" y="2960722"/>
              <a:ext cx="382587" cy="409575"/>
            </a:xfrm>
            <a:custGeom>
              <a:avLst/>
              <a:gdLst>
                <a:gd name="T0" fmla="*/ 2147483647 w 270"/>
                <a:gd name="T1" fmla="*/ 0 h 279"/>
                <a:gd name="T2" fmla="*/ 2147483647 w 270"/>
                <a:gd name="T3" fmla="*/ 0 h 279"/>
                <a:gd name="T4" fmla="*/ 2147483647 w 270"/>
                <a:gd name="T5" fmla="*/ 2147483647 h 279"/>
                <a:gd name="T6" fmla="*/ 2147483647 w 270"/>
                <a:gd name="T7" fmla="*/ 2147483647 h 279"/>
                <a:gd name="T8" fmla="*/ 2147483647 w 270"/>
                <a:gd name="T9" fmla="*/ 2147483647 h 279"/>
                <a:gd name="T10" fmla="*/ 2147483647 w 270"/>
                <a:gd name="T11" fmla="*/ 2147483647 h 279"/>
                <a:gd name="T12" fmla="*/ 2147483647 w 270"/>
                <a:gd name="T13" fmla="*/ 2147483647 h 279"/>
                <a:gd name="T14" fmla="*/ 2147483647 w 270"/>
                <a:gd name="T15" fmla="*/ 2147483647 h 279"/>
                <a:gd name="T16" fmla="*/ 2147483647 w 270"/>
                <a:gd name="T17" fmla="*/ 2147483647 h 279"/>
                <a:gd name="T18" fmla="*/ 2147483647 w 270"/>
                <a:gd name="T19" fmla="*/ 2147483647 h 279"/>
                <a:gd name="T20" fmla="*/ 0 w 270"/>
                <a:gd name="T21" fmla="*/ 2147483647 h 279"/>
                <a:gd name="T22" fmla="*/ 0 w 270"/>
                <a:gd name="T23" fmla="*/ 2147483647 h 279"/>
                <a:gd name="T24" fmla="*/ 2147483647 w 270"/>
                <a:gd name="T25" fmla="*/ 2147483647 h 279"/>
                <a:gd name="T26" fmla="*/ 2147483647 w 270"/>
                <a:gd name="T27" fmla="*/ 2147483647 h 279"/>
                <a:gd name="T28" fmla="*/ 2147483647 w 270"/>
                <a:gd name="T29" fmla="*/ 2147483647 h 279"/>
                <a:gd name="T30" fmla="*/ 2147483647 w 270"/>
                <a:gd name="T31" fmla="*/ 2147483647 h 279"/>
                <a:gd name="T32" fmla="*/ 2147483647 w 270"/>
                <a:gd name="T33" fmla="*/ 2147483647 h 279"/>
                <a:gd name="T34" fmla="*/ 2147483647 w 270"/>
                <a:gd name="T35" fmla="*/ 2147483647 h 279"/>
                <a:gd name="T36" fmla="*/ 2147483647 w 270"/>
                <a:gd name="T37" fmla="*/ 2147483647 h 279"/>
                <a:gd name="T38" fmla="*/ 2147483647 w 270"/>
                <a:gd name="T39" fmla="*/ 2147483647 h 279"/>
                <a:gd name="T40" fmla="*/ 2147483647 w 270"/>
                <a:gd name="T41" fmla="*/ 2147483647 h 279"/>
                <a:gd name="T42" fmla="*/ 2147483647 w 270"/>
                <a:gd name="T43" fmla="*/ 2147483647 h 279"/>
                <a:gd name="T44" fmla="*/ 2147483647 w 270"/>
                <a:gd name="T45" fmla="*/ 2147483647 h 279"/>
                <a:gd name="T46" fmla="*/ 2147483647 w 270"/>
                <a:gd name="T47" fmla="*/ 2147483647 h 279"/>
                <a:gd name="T48" fmla="*/ 2147483647 w 270"/>
                <a:gd name="T49" fmla="*/ 2147483647 h 279"/>
                <a:gd name="T50" fmla="*/ 2147483647 w 270"/>
                <a:gd name="T51" fmla="*/ 2147483647 h 279"/>
                <a:gd name="T52" fmla="*/ 2147483647 w 270"/>
                <a:gd name="T53" fmla="*/ 2147483647 h 279"/>
                <a:gd name="T54" fmla="*/ 2147483647 w 270"/>
                <a:gd name="T55" fmla="*/ 2147483647 h 279"/>
                <a:gd name="T56" fmla="*/ 2147483647 w 270"/>
                <a:gd name="T57" fmla="*/ 2147483647 h 279"/>
                <a:gd name="T58" fmla="*/ 2147483647 w 270"/>
                <a:gd name="T59" fmla="*/ 0 h 279"/>
                <a:gd name="T60" fmla="*/ 2147483647 w 270"/>
                <a:gd name="T61" fmla="*/ 0 h 2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0"/>
                <a:gd name="T94" fmla="*/ 0 h 279"/>
                <a:gd name="T95" fmla="*/ 270 w 270"/>
                <a:gd name="T96" fmla="*/ 279 h 2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0" h="279">
                  <a:moveTo>
                    <a:pt x="225" y="0"/>
                  </a:moveTo>
                  <a:lnTo>
                    <a:pt x="171" y="0"/>
                  </a:lnTo>
                  <a:lnTo>
                    <a:pt x="130" y="8"/>
                  </a:lnTo>
                  <a:lnTo>
                    <a:pt x="90" y="23"/>
                  </a:lnTo>
                  <a:lnTo>
                    <a:pt x="97" y="31"/>
                  </a:lnTo>
                  <a:lnTo>
                    <a:pt x="97" y="75"/>
                  </a:lnTo>
                  <a:lnTo>
                    <a:pt x="67" y="83"/>
                  </a:lnTo>
                  <a:lnTo>
                    <a:pt x="66" y="90"/>
                  </a:lnTo>
                  <a:lnTo>
                    <a:pt x="52" y="106"/>
                  </a:lnTo>
                  <a:lnTo>
                    <a:pt x="6" y="114"/>
                  </a:lnTo>
                  <a:lnTo>
                    <a:pt x="0" y="121"/>
                  </a:lnTo>
                  <a:lnTo>
                    <a:pt x="0" y="144"/>
                  </a:lnTo>
                  <a:lnTo>
                    <a:pt x="55" y="184"/>
                  </a:lnTo>
                  <a:lnTo>
                    <a:pt x="129" y="249"/>
                  </a:lnTo>
                  <a:lnTo>
                    <a:pt x="157" y="265"/>
                  </a:lnTo>
                  <a:lnTo>
                    <a:pt x="159" y="279"/>
                  </a:lnTo>
                  <a:lnTo>
                    <a:pt x="173" y="279"/>
                  </a:lnTo>
                  <a:lnTo>
                    <a:pt x="189" y="271"/>
                  </a:lnTo>
                  <a:lnTo>
                    <a:pt x="270" y="203"/>
                  </a:lnTo>
                  <a:lnTo>
                    <a:pt x="263" y="189"/>
                  </a:lnTo>
                  <a:lnTo>
                    <a:pt x="255" y="188"/>
                  </a:lnTo>
                  <a:lnTo>
                    <a:pt x="240" y="166"/>
                  </a:lnTo>
                  <a:lnTo>
                    <a:pt x="248" y="158"/>
                  </a:lnTo>
                  <a:lnTo>
                    <a:pt x="248" y="113"/>
                  </a:lnTo>
                  <a:lnTo>
                    <a:pt x="240" y="105"/>
                  </a:lnTo>
                  <a:lnTo>
                    <a:pt x="240" y="75"/>
                  </a:lnTo>
                  <a:lnTo>
                    <a:pt x="225" y="60"/>
                  </a:lnTo>
                  <a:lnTo>
                    <a:pt x="218" y="45"/>
                  </a:lnTo>
                  <a:lnTo>
                    <a:pt x="233" y="29"/>
                  </a:lnTo>
                  <a:lnTo>
                    <a:pt x="232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841"/>
            <p:cNvSpPr>
              <a:spLocks/>
            </p:cNvSpPr>
            <p:nvPr/>
          </p:nvSpPr>
          <p:spPr bwMode="auto">
            <a:xfrm>
              <a:off x="4069334" y="2960722"/>
              <a:ext cx="382587" cy="409575"/>
            </a:xfrm>
            <a:custGeom>
              <a:avLst/>
              <a:gdLst>
                <a:gd name="T0" fmla="*/ 2147483647 w 270"/>
                <a:gd name="T1" fmla="*/ 0 h 279"/>
                <a:gd name="T2" fmla="*/ 2147483647 w 270"/>
                <a:gd name="T3" fmla="*/ 0 h 279"/>
                <a:gd name="T4" fmla="*/ 2147483647 w 270"/>
                <a:gd name="T5" fmla="*/ 2147483647 h 279"/>
                <a:gd name="T6" fmla="*/ 2147483647 w 270"/>
                <a:gd name="T7" fmla="*/ 2147483647 h 279"/>
                <a:gd name="T8" fmla="*/ 2147483647 w 270"/>
                <a:gd name="T9" fmla="*/ 2147483647 h 279"/>
                <a:gd name="T10" fmla="*/ 2147483647 w 270"/>
                <a:gd name="T11" fmla="*/ 2147483647 h 279"/>
                <a:gd name="T12" fmla="*/ 2147483647 w 270"/>
                <a:gd name="T13" fmla="*/ 2147483647 h 279"/>
                <a:gd name="T14" fmla="*/ 2147483647 w 270"/>
                <a:gd name="T15" fmla="*/ 2147483647 h 279"/>
                <a:gd name="T16" fmla="*/ 2147483647 w 270"/>
                <a:gd name="T17" fmla="*/ 2147483647 h 279"/>
                <a:gd name="T18" fmla="*/ 2147483647 w 270"/>
                <a:gd name="T19" fmla="*/ 2147483647 h 279"/>
                <a:gd name="T20" fmla="*/ 0 w 270"/>
                <a:gd name="T21" fmla="*/ 2147483647 h 279"/>
                <a:gd name="T22" fmla="*/ 0 w 270"/>
                <a:gd name="T23" fmla="*/ 2147483647 h 279"/>
                <a:gd name="T24" fmla="*/ 2147483647 w 270"/>
                <a:gd name="T25" fmla="*/ 2147483647 h 279"/>
                <a:gd name="T26" fmla="*/ 2147483647 w 270"/>
                <a:gd name="T27" fmla="*/ 2147483647 h 279"/>
                <a:gd name="T28" fmla="*/ 2147483647 w 270"/>
                <a:gd name="T29" fmla="*/ 2147483647 h 279"/>
                <a:gd name="T30" fmla="*/ 2147483647 w 270"/>
                <a:gd name="T31" fmla="*/ 2147483647 h 279"/>
                <a:gd name="T32" fmla="*/ 2147483647 w 270"/>
                <a:gd name="T33" fmla="*/ 2147483647 h 279"/>
                <a:gd name="T34" fmla="*/ 2147483647 w 270"/>
                <a:gd name="T35" fmla="*/ 2147483647 h 279"/>
                <a:gd name="T36" fmla="*/ 2147483647 w 270"/>
                <a:gd name="T37" fmla="*/ 2147483647 h 279"/>
                <a:gd name="T38" fmla="*/ 2147483647 w 270"/>
                <a:gd name="T39" fmla="*/ 2147483647 h 279"/>
                <a:gd name="T40" fmla="*/ 2147483647 w 270"/>
                <a:gd name="T41" fmla="*/ 2147483647 h 279"/>
                <a:gd name="T42" fmla="*/ 2147483647 w 270"/>
                <a:gd name="T43" fmla="*/ 2147483647 h 279"/>
                <a:gd name="T44" fmla="*/ 2147483647 w 270"/>
                <a:gd name="T45" fmla="*/ 2147483647 h 279"/>
                <a:gd name="T46" fmla="*/ 2147483647 w 270"/>
                <a:gd name="T47" fmla="*/ 2147483647 h 279"/>
                <a:gd name="T48" fmla="*/ 2147483647 w 270"/>
                <a:gd name="T49" fmla="*/ 2147483647 h 279"/>
                <a:gd name="T50" fmla="*/ 2147483647 w 270"/>
                <a:gd name="T51" fmla="*/ 2147483647 h 279"/>
                <a:gd name="T52" fmla="*/ 2147483647 w 270"/>
                <a:gd name="T53" fmla="*/ 2147483647 h 279"/>
                <a:gd name="T54" fmla="*/ 2147483647 w 270"/>
                <a:gd name="T55" fmla="*/ 2147483647 h 279"/>
                <a:gd name="T56" fmla="*/ 2147483647 w 270"/>
                <a:gd name="T57" fmla="*/ 2147483647 h 279"/>
                <a:gd name="T58" fmla="*/ 2147483647 w 270"/>
                <a:gd name="T59" fmla="*/ 0 h 279"/>
                <a:gd name="T60" fmla="*/ 2147483647 w 270"/>
                <a:gd name="T61" fmla="*/ 0 h 2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0"/>
                <a:gd name="T94" fmla="*/ 0 h 279"/>
                <a:gd name="T95" fmla="*/ 270 w 270"/>
                <a:gd name="T96" fmla="*/ 279 h 2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0" h="279">
                  <a:moveTo>
                    <a:pt x="225" y="0"/>
                  </a:moveTo>
                  <a:lnTo>
                    <a:pt x="171" y="0"/>
                  </a:lnTo>
                  <a:lnTo>
                    <a:pt x="130" y="8"/>
                  </a:lnTo>
                  <a:lnTo>
                    <a:pt x="90" y="23"/>
                  </a:lnTo>
                  <a:lnTo>
                    <a:pt x="97" y="31"/>
                  </a:lnTo>
                  <a:lnTo>
                    <a:pt x="97" y="75"/>
                  </a:lnTo>
                  <a:lnTo>
                    <a:pt x="67" y="83"/>
                  </a:lnTo>
                  <a:lnTo>
                    <a:pt x="66" y="90"/>
                  </a:lnTo>
                  <a:lnTo>
                    <a:pt x="52" y="106"/>
                  </a:lnTo>
                  <a:lnTo>
                    <a:pt x="6" y="114"/>
                  </a:lnTo>
                  <a:lnTo>
                    <a:pt x="0" y="121"/>
                  </a:lnTo>
                  <a:lnTo>
                    <a:pt x="0" y="144"/>
                  </a:lnTo>
                  <a:lnTo>
                    <a:pt x="55" y="184"/>
                  </a:lnTo>
                  <a:lnTo>
                    <a:pt x="129" y="249"/>
                  </a:lnTo>
                  <a:lnTo>
                    <a:pt x="157" y="265"/>
                  </a:lnTo>
                  <a:lnTo>
                    <a:pt x="159" y="279"/>
                  </a:lnTo>
                  <a:lnTo>
                    <a:pt x="173" y="279"/>
                  </a:lnTo>
                  <a:lnTo>
                    <a:pt x="189" y="271"/>
                  </a:lnTo>
                  <a:lnTo>
                    <a:pt x="270" y="203"/>
                  </a:lnTo>
                  <a:lnTo>
                    <a:pt x="263" y="189"/>
                  </a:lnTo>
                  <a:lnTo>
                    <a:pt x="255" y="188"/>
                  </a:lnTo>
                  <a:lnTo>
                    <a:pt x="240" y="166"/>
                  </a:lnTo>
                  <a:lnTo>
                    <a:pt x="248" y="158"/>
                  </a:lnTo>
                  <a:lnTo>
                    <a:pt x="248" y="113"/>
                  </a:lnTo>
                  <a:lnTo>
                    <a:pt x="240" y="105"/>
                  </a:lnTo>
                  <a:lnTo>
                    <a:pt x="240" y="75"/>
                  </a:lnTo>
                  <a:lnTo>
                    <a:pt x="225" y="60"/>
                  </a:lnTo>
                  <a:lnTo>
                    <a:pt x="218" y="45"/>
                  </a:lnTo>
                  <a:lnTo>
                    <a:pt x="233" y="29"/>
                  </a:lnTo>
                  <a:lnTo>
                    <a:pt x="232" y="0"/>
                  </a:lnTo>
                  <a:lnTo>
                    <a:pt x="22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Freeform 842"/>
            <p:cNvSpPr>
              <a:spLocks/>
            </p:cNvSpPr>
            <p:nvPr/>
          </p:nvSpPr>
          <p:spPr bwMode="auto">
            <a:xfrm>
              <a:off x="5045646" y="3406809"/>
              <a:ext cx="203200" cy="120650"/>
            </a:xfrm>
            <a:custGeom>
              <a:avLst/>
              <a:gdLst>
                <a:gd name="T0" fmla="*/ 0 w 144"/>
                <a:gd name="T1" fmla="*/ 2147483647 h 83"/>
                <a:gd name="T2" fmla="*/ 2147483647 w 144"/>
                <a:gd name="T3" fmla="*/ 2147483647 h 83"/>
                <a:gd name="T4" fmla="*/ 2147483647 w 144"/>
                <a:gd name="T5" fmla="*/ 2147483647 h 83"/>
                <a:gd name="T6" fmla="*/ 2147483647 w 144"/>
                <a:gd name="T7" fmla="*/ 2147483647 h 83"/>
                <a:gd name="T8" fmla="*/ 2147483647 w 144"/>
                <a:gd name="T9" fmla="*/ 0 h 83"/>
                <a:gd name="T10" fmla="*/ 2147483647 w 144"/>
                <a:gd name="T11" fmla="*/ 2147483647 h 83"/>
                <a:gd name="T12" fmla="*/ 2147483647 w 144"/>
                <a:gd name="T13" fmla="*/ 2147483647 h 83"/>
                <a:gd name="T14" fmla="*/ 2147483647 w 144"/>
                <a:gd name="T15" fmla="*/ 2147483647 h 83"/>
                <a:gd name="T16" fmla="*/ 2147483647 w 144"/>
                <a:gd name="T17" fmla="*/ 2147483647 h 83"/>
                <a:gd name="T18" fmla="*/ 2147483647 w 144"/>
                <a:gd name="T19" fmla="*/ 2147483647 h 83"/>
                <a:gd name="T20" fmla="*/ 2147483647 w 144"/>
                <a:gd name="T21" fmla="*/ 2147483647 h 83"/>
                <a:gd name="T22" fmla="*/ 2147483647 w 144"/>
                <a:gd name="T23" fmla="*/ 2147483647 h 83"/>
                <a:gd name="T24" fmla="*/ 2147483647 w 144"/>
                <a:gd name="T25" fmla="*/ 2147483647 h 83"/>
                <a:gd name="T26" fmla="*/ 2147483647 w 144"/>
                <a:gd name="T27" fmla="*/ 2147483647 h 83"/>
                <a:gd name="T28" fmla="*/ 0 w 144"/>
                <a:gd name="T29" fmla="*/ 2147483647 h 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4"/>
                <a:gd name="T46" fmla="*/ 0 h 83"/>
                <a:gd name="T47" fmla="*/ 144 w 144"/>
                <a:gd name="T48" fmla="*/ 83 h 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4" h="83">
                  <a:moveTo>
                    <a:pt x="0" y="22"/>
                  </a:moveTo>
                  <a:lnTo>
                    <a:pt x="16" y="14"/>
                  </a:lnTo>
                  <a:lnTo>
                    <a:pt x="46" y="44"/>
                  </a:lnTo>
                  <a:lnTo>
                    <a:pt x="92" y="7"/>
                  </a:lnTo>
                  <a:lnTo>
                    <a:pt x="128" y="0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28" y="22"/>
                  </a:lnTo>
                  <a:lnTo>
                    <a:pt x="128" y="29"/>
                  </a:lnTo>
                  <a:lnTo>
                    <a:pt x="96" y="46"/>
                  </a:lnTo>
                  <a:lnTo>
                    <a:pt x="68" y="67"/>
                  </a:lnTo>
                  <a:lnTo>
                    <a:pt x="45" y="67"/>
                  </a:lnTo>
                  <a:lnTo>
                    <a:pt x="30" y="83"/>
                  </a:lnTo>
                  <a:lnTo>
                    <a:pt x="16" y="8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Freeform 843"/>
            <p:cNvSpPr>
              <a:spLocks/>
            </p:cNvSpPr>
            <p:nvPr/>
          </p:nvSpPr>
          <p:spPr bwMode="auto">
            <a:xfrm>
              <a:off x="5045646" y="3406809"/>
              <a:ext cx="203200" cy="120650"/>
            </a:xfrm>
            <a:custGeom>
              <a:avLst/>
              <a:gdLst>
                <a:gd name="T0" fmla="*/ 0 w 144"/>
                <a:gd name="T1" fmla="*/ 2147483647 h 83"/>
                <a:gd name="T2" fmla="*/ 2147483647 w 144"/>
                <a:gd name="T3" fmla="*/ 2147483647 h 83"/>
                <a:gd name="T4" fmla="*/ 2147483647 w 144"/>
                <a:gd name="T5" fmla="*/ 2147483647 h 83"/>
                <a:gd name="T6" fmla="*/ 2147483647 w 144"/>
                <a:gd name="T7" fmla="*/ 2147483647 h 83"/>
                <a:gd name="T8" fmla="*/ 2147483647 w 144"/>
                <a:gd name="T9" fmla="*/ 0 h 83"/>
                <a:gd name="T10" fmla="*/ 2147483647 w 144"/>
                <a:gd name="T11" fmla="*/ 2147483647 h 83"/>
                <a:gd name="T12" fmla="*/ 2147483647 w 144"/>
                <a:gd name="T13" fmla="*/ 2147483647 h 83"/>
                <a:gd name="T14" fmla="*/ 2147483647 w 144"/>
                <a:gd name="T15" fmla="*/ 2147483647 h 83"/>
                <a:gd name="T16" fmla="*/ 2147483647 w 144"/>
                <a:gd name="T17" fmla="*/ 2147483647 h 83"/>
                <a:gd name="T18" fmla="*/ 2147483647 w 144"/>
                <a:gd name="T19" fmla="*/ 2147483647 h 83"/>
                <a:gd name="T20" fmla="*/ 2147483647 w 144"/>
                <a:gd name="T21" fmla="*/ 2147483647 h 83"/>
                <a:gd name="T22" fmla="*/ 2147483647 w 144"/>
                <a:gd name="T23" fmla="*/ 2147483647 h 83"/>
                <a:gd name="T24" fmla="*/ 2147483647 w 144"/>
                <a:gd name="T25" fmla="*/ 2147483647 h 83"/>
                <a:gd name="T26" fmla="*/ 2147483647 w 144"/>
                <a:gd name="T27" fmla="*/ 2147483647 h 83"/>
                <a:gd name="T28" fmla="*/ 0 w 144"/>
                <a:gd name="T29" fmla="*/ 2147483647 h 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4"/>
                <a:gd name="T46" fmla="*/ 0 h 83"/>
                <a:gd name="T47" fmla="*/ 144 w 144"/>
                <a:gd name="T48" fmla="*/ 83 h 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4" h="83">
                  <a:moveTo>
                    <a:pt x="0" y="22"/>
                  </a:moveTo>
                  <a:lnTo>
                    <a:pt x="16" y="14"/>
                  </a:lnTo>
                  <a:lnTo>
                    <a:pt x="46" y="44"/>
                  </a:lnTo>
                  <a:lnTo>
                    <a:pt x="92" y="7"/>
                  </a:lnTo>
                  <a:lnTo>
                    <a:pt x="128" y="0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28" y="22"/>
                  </a:lnTo>
                  <a:lnTo>
                    <a:pt x="128" y="29"/>
                  </a:lnTo>
                  <a:lnTo>
                    <a:pt x="96" y="46"/>
                  </a:lnTo>
                  <a:lnTo>
                    <a:pt x="68" y="67"/>
                  </a:lnTo>
                  <a:lnTo>
                    <a:pt x="45" y="67"/>
                  </a:lnTo>
                  <a:lnTo>
                    <a:pt x="30" y="83"/>
                  </a:lnTo>
                  <a:lnTo>
                    <a:pt x="16" y="82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Freeform 844"/>
            <p:cNvSpPr>
              <a:spLocks/>
            </p:cNvSpPr>
            <p:nvPr/>
          </p:nvSpPr>
          <p:spPr bwMode="auto">
            <a:xfrm>
              <a:off x="5228209" y="3238534"/>
              <a:ext cx="147637" cy="187325"/>
            </a:xfrm>
            <a:custGeom>
              <a:avLst/>
              <a:gdLst>
                <a:gd name="T0" fmla="*/ 2147483647 w 105"/>
                <a:gd name="T1" fmla="*/ 2147483647 h 128"/>
                <a:gd name="T2" fmla="*/ 2147483647 w 105"/>
                <a:gd name="T3" fmla="*/ 2147483647 h 128"/>
                <a:gd name="T4" fmla="*/ 2147483647 w 105"/>
                <a:gd name="T5" fmla="*/ 2147483647 h 128"/>
                <a:gd name="T6" fmla="*/ 2147483647 w 105"/>
                <a:gd name="T7" fmla="*/ 2147483647 h 128"/>
                <a:gd name="T8" fmla="*/ 2147483647 w 105"/>
                <a:gd name="T9" fmla="*/ 2147483647 h 128"/>
                <a:gd name="T10" fmla="*/ 2147483647 w 105"/>
                <a:gd name="T11" fmla="*/ 2147483647 h 128"/>
                <a:gd name="T12" fmla="*/ 2147483647 w 105"/>
                <a:gd name="T13" fmla="*/ 2147483647 h 128"/>
                <a:gd name="T14" fmla="*/ 2147483647 w 105"/>
                <a:gd name="T15" fmla="*/ 2147483647 h 128"/>
                <a:gd name="T16" fmla="*/ 2147483647 w 105"/>
                <a:gd name="T17" fmla="*/ 2147483647 h 128"/>
                <a:gd name="T18" fmla="*/ 2147483647 w 105"/>
                <a:gd name="T19" fmla="*/ 2147483647 h 128"/>
                <a:gd name="T20" fmla="*/ 2147483647 w 105"/>
                <a:gd name="T21" fmla="*/ 2147483647 h 128"/>
                <a:gd name="T22" fmla="*/ 2147483647 w 105"/>
                <a:gd name="T23" fmla="*/ 0 h 128"/>
                <a:gd name="T24" fmla="*/ 2147483647 w 105"/>
                <a:gd name="T25" fmla="*/ 2147483647 h 128"/>
                <a:gd name="T26" fmla="*/ 2147483647 w 105"/>
                <a:gd name="T27" fmla="*/ 2147483647 h 128"/>
                <a:gd name="T28" fmla="*/ 2147483647 w 105"/>
                <a:gd name="T29" fmla="*/ 2147483647 h 128"/>
                <a:gd name="T30" fmla="*/ 2147483647 w 105"/>
                <a:gd name="T31" fmla="*/ 2147483647 h 128"/>
                <a:gd name="T32" fmla="*/ 2147483647 w 105"/>
                <a:gd name="T33" fmla="*/ 2147483647 h 128"/>
                <a:gd name="T34" fmla="*/ 2147483647 w 105"/>
                <a:gd name="T35" fmla="*/ 2147483647 h 128"/>
                <a:gd name="T36" fmla="*/ 2147483647 w 105"/>
                <a:gd name="T37" fmla="*/ 2147483647 h 128"/>
                <a:gd name="T38" fmla="*/ 0 w 105"/>
                <a:gd name="T39" fmla="*/ 2147483647 h 128"/>
                <a:gd name="T40" fmla="*/ 2147483647 w 105"/>
                <a:gd name="T41" fmla="*/ 2147483647 h 128"/>
                <a:gd name="T42" fmla="*/ 2147483647 w 105"/>
                <a:gd name="T43" fmla="*/ 2147483647 h 1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5"/>
                <a:gd name="T67" fmla="*/ 0 h 128"/>
                <a:gd name="T68" fmla="*/ 105 w 105"/>
                <a:gd name="T69" fmla="*/ 128 h 1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5" h="128">
                  <a:moveTo>
                    <a:pt x="30" y="128"/>
                  </a:moveTo>
                  <a:lnTo>
                    <a:pt x="37" y="128"/>
                  </a:lnTo>
                  <a:lnTo>
                    <a:pt x="46" y="113"/>
                  </a:lnTo>
                  <a:lnTo>
                    <a:pt x="60" y="113"/>
                  </a:lnTo>
                  <a:lnTo>
                    <a:pt x="68" y="90"/>
                  </a:lnTo>
                  <a:lnTo>
                    <a:pt x="75" y="90"/>
                  </a:lnTo>
                  <a:lnTo>
                    <a:pt x="75" y="75"/>
                  </a:lnTo>
                  <a:lnTo>
                    <a:pt x="98" y="52"/>
                  </a:lnTo>
                  <a:lnTo>
                    <a:pt x="105" y="37"/>
                  </a:lnTo>
                  <a:lnTo>
                    <a:pt x="89" y="15"/>
                  </a:lnTo>
                  <a:lnTo>
                    <a:pt x="60" y="7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44" y="15"/>
                  </a:lnTo>
                  <a:lnTo>
                    <a:pt x="37" y="15"/>
                  </a:lnTo>
                  <a:lnTo>
                    <a:pt x="46" y="31"/>
                  </a:lnTo>
                  <a:lnTo>
                    <a:pt x="53" y="38"/>
                  </a:lnTo>
                  <a:lnTo>
                    <a:pt x="51" y="53"/>
                  </a:lnTo>
                  <a:lnTo>
                    <a:pt x="36" y="83"/>
                  </a:lnTo>
                  <a:lnTo>
                    <a:pt x="0" y="114"/>
                  </a:lnTo>
                  <a:lnTo>
                    <a:pt x="16" y="128"/>
                  </a:lnTo>
                  <a:lnTo>
                    <a:pt x="30" y="12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845"/>
            <p:cNvSpPr>
              <a:spLocks/>
            </p:cNvSpPr>
            <p:nvPr/>
          </p:nvSpPr>
          <p:spPr bwMode="auto">
            <a:xfrm>
              <a:off x="5228209" y="3238534"/>
              <a:ext cx="147637" cy="187325"/>
            </a:xfrm>
            <a:custGeom>
              <a:avLst/>
              <a:gdLst>
                <a:gd name="T0" fmla="*/ 2147483647 w 105"/>
                <a:gd name="T1" fmla="*/ 2147483647 h 128"/>
                <a:gd name="T2" fmla="*/ 2147483647 w 105"/>
                <a:gd name="T3" fmla="*/ 2147483647 h 128"/>
                <a:gd name="T4" fmla="*/ 2147483647 w 105"/>
                <a:gd name="T5" fmla="*/ 2147483647 h 128"/>
                <a:gd name="T6" fmla="*/ 2147483647 w 105"/>
                <a:gd name="T7" fmla="*/ 2147483647 h 128"/>
                <a:gd name="T8" fmla="*/ 2147483647 w 105"/>
                <a:gd name="T9" fmla="*/ 2147483647 h 128"/>
                <a:gd name="T10" fmla="*/ 2147483647 w 105"/>
                <a:gd name="T11" fmla="*/ 2147483647 h 128"/>
                <a:gd name="T12" fmla="*/ 2147483647 w 105"/>
                <a:gd name="T13" fmla="*/ 2147483647 h 128"/>
                <a:gd name="T14" fmla="*/ 2147483647 w 105"/>
                <a:gd name="T15" fmla="*/ 2147483647 h 128"/>
                <a:gd name="T16" fmla="*/ 2147483647 w 105"/>
                <a:gd name="T17" fmla="*/ 2147483647 h 128"/>
                <a:gd name="T18" fmla="*/ 2147483647 w 105"/>
                <a:gd name="T19" fmla="*/ 2147483647 h 128"/>
                <a:gd name="T20" fmla="*/ 2147483647 w 105"/>
                <a:gd name="T21" fmla="*/ 2147483647 h 128"/>
                <a:gd name="T22" fmla="*/ 2147483647 w 105"/>
                <a:gd name="T23" fmla="*/ 0 h 128"/>
                <a:gd name="T24" fmla="*/ 2147483647 w 105"/>
                <a:gd name="T25" fmla="*/ 2147483647 h 128"/>
                <a:gd name="T26" fmla="*/ 2147483647 w 105"/>
                <a:gd name="T27" fmla="*/ 2147483647 h 128"/>
                <a:gd name="T28" fmla="*/ 2147483647 w 105"/>
                <a:gd name="T29" fmla="*/ 2147483647 h 128"/>
                <a:gd name="T30" fmla="*/ 2147483647 w 105"/>
                <a:gd name="T31" fmla="*/ 2147483647 h 128"/>
                <a:gd name="T32" fmla="*/ 2147483647 w 105"/>
                <a:gd name="T33" fmla="*/ 2147483647 h 128"/>
                <a:gd name="T34" fmla="*/ 2147483647 w 105"/>
                <a:gd name="T35" fmla="*/ 2147483647 h 128"/>
                <a:gd name="T36" fmla="*/ 2147483647 w 105"/>
                <a:gd name="T37" fmla="*/ 2147483647 h 128"/>
                <a:gd name="T38" fmla="*/ 0 w 105"/>
                <a:gd name="T39" fmla="*/ 2147483647 h 128"/>
                <a:gd name="T40" fmla="*/ 2147483647 w 105"/>
                <a:gd name="T41" fmla="*/ 2147483647 h 128"/>
                <a:gd name="T42" fmla="*/ 2147483647 w 105"/>
                <a:gd name="T43" fmla="*/ 2147483647 h 1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5"/>
                <a:gd name="T67" fmla="*/ 0 h 128"/>
                <a:gd name="T68" fmla="*/ 105 w 105"/>
                <a:gd name="T69" fmla="*/ 128 h 1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5" h="128">
                  <a:moveTo>
                    <a:pt x="30" y="128"/>
                  </a:moveTo>
                  <a:lnTo>
                    <a:pt x="37" y="128"/>
                  </a:lnTo>
                  <a:lnTo>
                    <a:pt x="46" y="113"/>
                  </a:lnTo>
                  <a:lnTo>
                    <a:pt x="60" y="113"/>
                  </a:lnTo>
                  <a:lnTo>
                    <a:pt x="68" y="90"/>
                  </a:lnTo>
                  <a:lnTo>
                    <a:pt x="75" y="90"/>
                  </a:lnTo>
                  <a:lnTo>
                    <a:pt x="75" y="75"/>
                  </a:lnTo>
                  <a:lnTo>
                    <a:pt x="98" y="52"/>
                  </a:lnTo>
                  <a:lnTo>
                    <a:pt x="105" y="37"/>
                  </a:lnTo>
                  <a:lnTo>
                    <a:pt x="89" y="15"/>
                  </a:lnTo>
                  <a:lnTo>
                    <a:pt x="60" y="7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44" y="15"/>
                  </a:lnTo>
                  <a:lnTo>
                    <a:pt x="37" y="15"/>
                  </a:lnTo>
                  <a:lnTo>
                    <a:pt x="46" y="31"/>
                  </a:lnTo>
                  <a:lnTo>
                    <a:pt x="53" y="38"/>
                  </a:lnTo>
                  <a:lnTo>
                    <a:pt x="51" y="53"/>
                  </a:lnTo>
                  <a:lnTo>
                    <a:pt x="36" y="83"/>
                  </a:lnTo>
                  <a:lnTo>
                    <a:pt x="0" y="114"/>
                  </a:lnTo>
                  <a:lnTo>
                    <a:pt x="16" y="128"/>
                  </a:lnTo>
                  <a:lnTo>
                    <a:pt x="30" y="12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846"/>
            <p:cNvSpPr>
              <a:spLocks/>
            </p:cNvSpPr>
            <p:nvPr/>
          </p:nvSpPr>
          <p:spPr bwMode="auto">
            <a:xfrm>
              <a:off x="4888484" y="3071847"/>
              <a:ext cx="414337" cy="398462"/>
            </a:xfrm>
            <a:custGeom>
              <a:avLst/>
              <a:gdLst>
                <a:gd name="T0" fmla="*/ 2147483647 w 294"/>
                <a:gd name="T1" fmla="*/ 2147483647 h 271"/>
                <a:gd name="T2" fmla="*/ 2147483647 w 294"/>
                <a:gd name="T3" fmla="*/ 2147483647 h 271"/>
                <a:gd name="T4" fmla="*/ 2147483647 w 294"/>
                <a:gd name="T5" fmla="*/ 2147483647 h 271"/>
                <a:gd name="T6" fmla="*/ 2147483647 w 294"/>
                <a:gd name="T7" fmla="*/ 2147483647 h 271"/>
                <a:gd name="T8" fmla="*/ 2147483647 w 294"/>
                <a:gd name="T9" fmla="*/ 2147483647 h 271"/>
                <a:gd name="T10" fmla="*/ 2147483647 w 294"/>
                <a:gd name="T11" fmla="*/ 2147483647 h 271"/>
                <a:gd name="T12" fmla="*/ 2147483647 w 294"/>
                <a:gd name="T13" fmla="*/ 2147483647 h 271"/>
                <a:gd name="T14" fmla="*/ 2147483647 w 294"/>
                <a:gd name="T15" fmla="*/ 2147483647 h 271"/>
                <a:gd name="T16" fmla="*/ 2147483647 w 294"/>
                <a:gd name="T17" fmla="*/ 2147483647 h 271"/>
                <a:gd name="T18" fmla="*/ 2147483647 w 294"/>
                <a:gd name="T19" fmla="*/ 2147483647 h 271"/>
                <a:gd name="T20" fmla="*/ 2147483647 w 294"/>
                <a:gd name="T21" fmla="*/ 2147483647 h 271"/>
                <a:gd name="T22" fmla="*/ 2147483647 w 294"/>
                <a:gd name="T23" fmla="*/ 2147483647 h 271"/>
                <a:gd name="T24" fmla="*/ 2147483647 w 294"/>
                <a:gd name="T25" fmla="*/ 2147483647 h 271"/>
                <a:gd name="T26" fmla="*/ 2147483647 w 294"/>
                <a:gd name="T27" fmla="*/ 2147483647 h 271"/>
                <a:gd name="T28" fmla="*/ 2147483647 w 294"/>
                <a:gd name="T29" fmla="*/ 2147483647 h 271"/>
                <a:gd name="T30" fmla="*/ 2147483647 w 294"/>
                <a:gd name="T31" fmla="*/ 2147483647 h 271"/>
                <a:gd name="T32" fmla="*/ 2147483647 w 294"/>
                <a:gd name="T33" fmla="*/ 2147483647 h 271"/>
                <a:gd name="T34" fmla="*/ 2147483647 w 294"/>
                <a:gd name="T35" fmla="*/ 2147483647 h 271"/>
                <a:gd name="T36" fmla="*/ 2147483647 w 294"/>
                <a:gd name="T37" fmla="*/ 2147483647 h 271"/>
                <a:gd name="T38" fmla="*/ 2147483647 w 294"/>
                <a:gd name="T39" fmla="*/ 2147483647 h 271"/>
                <a:gd name="T40" fmla="*/ 2147483647 w 294"/>
                <a:gd name="T41" fmla="*/ 2147483647 h 271"/>
                <a:gd name="T42" fmla="*/ 2147483647 w 294"/>
                <a:gd name="T43" fmla="*/ 2147483647 h 271"/>
                <a:gd name="T44" fmla="*/ 2147483647 w 294"/>
                <a:gd name="T45" fmla="*/ 2147483647 h 271"/>
                <a:gd name="T46" fmla="*/ 2147483647 w 294"/>
                <a:gd name="T47" fmla="*/ 2147483647 h 271"/>
                <a:gd name="T48" fmla="*/ 2147483647 w 294"/>
                <a:gd name="T49" fmla="*/ 2147483647 h 271"/>
                <a:gd name="T50" fmla="*/ 2147483647 w 294"/>
                <a:gd name="T51" fmla="*/ 2147483647 h 271"/>
                <a:gd name="T52" fmla="*/ 0 w 294"/>
                <a:gd name="T53" fmla="*/ 2147483647 h 271"/>
                <a:gd name="T54" fmla="*/ 0 w 294"/>
                <a:gd name="T55" fmla="*/ 2147483647 h 271"/>
                <a:gd name="T56" fmla="*/ 2147483647 w 294"/>
                <a:gd name="T57" fmla="*/ 2147483647 h 271"/>
                <a:gd name="T58" fmla="*/ 2147483647 w 294"/>
                <a:gd name="T59" fmla="*/ 2147483647 h 271"/>
                <a:gd name="T60" fmla="*/ 2147483647 w 294"/>
                <a:gd name="T61" fmla="*/ 2147483647 h 271"/>
                <a:gd name="T62" fmla="*/ 2147483647 w 294"/>
                <a:gd name="T63" fmla="*/ 2147483647 h 271"/>
                <a:gd name="T64" fmla="*/ 2147483647 w 294"/>
                <a:gd name="T65" fmla="*/ 2147483647 h 271"/>
                <a:gd name="T66" fmla="*/ 2147483647 w 294"/>
                <a:gd name="T67" fmla="*/ 0 h 271"/>
                <a:gd name="T68" fmla="*/ 2147483647 w 294"/>
                <a:gd name="T69" fmla="*/ 2147483647 h 271"/>
                <a:gd name="T70" fmla="*/ 2147483647 w 294"/>
                <a:gd name="T71" fmla="*/ 2147483647 h 271"/>
                <a:gd name="T72" fmla="*/ 2147483647 w 294"/>
                <a:gd name="T73" fmla="*/ 2147483647 h 271"/>
                <a:gd name="T74" fmla="*/ 2147483647 w 294"/>
                <a:gd name="T75" fmla="*/ 2147483647 h 271"/>
                <a:gd name="T76" fmla="*/ 2147483647 w 294"/>
                <a:gd name="T77" fmla="*/ 2147483647 h 2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4"/>
                <a:gd name="T118" fmla="*/ 0 h 271"/>
                <a:gd name="T119" fmla="*/ 294 w 294"/>
                <a:gd name="T120" fmla="*/ 271 h 2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4" h="271">
                  <a:moveTo>
                    <a:pt x="128" y="45"/>
                  </a:moveTo>
                  <a:lnTo>
                    <a:pt x="160" y="45"/>
                  </a:lnTo>
                  <a:lnTo>
                    <a:pt x="181" y="52"/>
                  </a:lnTo>
                  <a:lnTo>
                    <a:pt x="204" y="83"/>
                  </a:lnTo>
                  <a:lnTo>
                    <a:pt x="212" y="108"/>
                  </a:lnTo>
                  <a:lnTo>
                    <a:pt x="218" y="121"/>
                  </a:lnTo>
                  <a:lnTo>
                    <a:pt x="219" y="143"/>
                  </a:lnTo>
                  <a:lnTo>
                    <a:pt x="271" y="143"/>
                  </a:lnTo>
                  <a:lnTo>
                    <a:pt x="271" y="128"/>
                  </a:lnTo>
                  <a:lnTo>
                    <a:pt x="278" y="128"/>
                  </a:lnTo>
                  <a:lnTo>
                    <a:pt x="287" y="144"/>
                  </a:lnTo>
                  <a:lnTo>
                    <a:pt x="294" y="151"/>
                  </a:lnTo>
                  <a:lnTo>
                    <a:pt x="292" y="166"/>
                  </a:lnTo>
                  <a:lnTo>
                    <a:pt x="277" y="197"/>
                  </a:lnTo>
                  <a:lnTo>
                    <a:pt x="239" y="227"/>
                  </a:lnTo>
                  <a:lnTo>
                    <a:pt x="202" y="234"/>
                  </a:lnTo>
                  <a:lnTo>
                    <a:pt x="157" y="271"/>
                  </a:lnTo>
                  <a:lnTo>
                    <a:pt x="128" y="241"/>
                  </a:lnTo>
                  <a:lnTo>
                    <a:pt x="112" y="248"/>
                  </a:lnTo>
                  <a:lnTo>
                    <a:pt x="112" y="240"/>
                  </a:lnTo>
                  <a:lnTo>
                    <a:pt x="90" y="196"/>
                  </a:lnTo>
                  <a:lnTo>
                    <a:pt x="67" y="188"/>
                  </a:lnTo>
                  <a:lnTo>
                    <a:pt x="67" y="150"/>
                  </a:lnTo>
                  <a:lnTo>
                    <a:pt x="59" y="128"/>
                  </a:lnTo>
                  <a:lnTo>
                    <a:pt x="36" y="120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22" y="30"/>
                  </a:lnTo>
                  <a:lnTo>
                    <a:pt x="30" y="30"/>
                  </a:lnTo>
                  <a:lnTo>
                    <a:pt x="36" y="21"/>
                  </a:lnTo>
                  <a:lnTo>
                    <a:pt x="22" y="7"/>
                  </a:lnTo>
                  <a:lnTo>
                    <a:pt x="60" y="0"/>
                  </a:lnTo>
                  <a:lnTo>
                    <a:pt x="68" y="7"/>
                  </a:lnTo>
                  <a:lnTo>
                    <a:pt x="106" y="21"/>
                  </a:lnTo>
                  <a:lnTo>
                    <a:pt x="112" y="23"/>
                  </a:lnTo>
                  <a:lnTo>
                    <a:pt x="113" y="37"/>
                  </a:lnTo>
                  <a:lnTo>
                    <a:pt x="128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847"/>
            <p:cNvSpPr>
              <a:spLocks/>
            </p:cNvSpPr>
            <p:nvPr/>
          </p:nvSpPr>
          <p:spPr bwMode="auto">
            <a:xfrm>
              <a:off x="4888484" y="3071847"/>
              <a:ext cx="414337" cy="398462"/>
            </a:xfrm>
            <a:custGeom>
              <a:avLst/>
              <a:gdLst>
                <a:gd name="T0" fmla="*/ 2147483647 w 294"/>
                <a:gd name="T1" fmla="*/ 2147483647 h 271"/>
                <a:gd name="T2" fmla="*/ 2147483647 w 294"/>
                <a:gd name="T3" fmla="*/ 2147483647 h 271"/>
                <a:gd name="T4" fmla="*/ 2147483647 w 294"/>
                <a:gd name="T5" fmla="*/ 2147483647 h 271"/>
                <a:gd name="T6" fmla="*/ 2147483647 w 294"/>
                <a:gd name="T7" fmla="*/ 2147483647 h 271"/>
                <a:gd name="T8" fmla="*/ 2147483647 w 294"/>
                <a:gd name="T9" fmla="*/ 2147483647 h 271"/>
                <a:gd name="T10" fmla="*/ 2147483647 w 294"/>
                <a:gd name="T11" fmla="*/ 2147483647 h 271"/>
                <a:gd name="T12" fmla="*/ 2147483647 w 294"/>
                <a:gd name="T13" fmla="*/ 2147483647 h 271"/>
                <a:gd name="T14" fmla="*/ 2147483647 w 294"/>
                <a:gd name="T15" fmla="*/ 2147483647 h 271"/>
                <a:gd name="T16" fmla="*/ 2147483647 w 294"/>
                <a:gd name="T17" fmla="*/ 2147483647 h 271"/>
                <a:gd name="T18" fmla="*/ 2147483647 w 294"/>
                <a:gd name="T19" fmla="*/ 2147483647 h 271"/>
                <a:gd name="T20" fmla="*/ 2147483647 w 294"/>
                <a:gd name="T21" fmla="*/ 2147483647 h 271"/>
                <a:gd name="T22" fmla="*/ 2147483647 w 294"/>
                <a:gd name="T23" fmla="*/ 2147483647 h 271"/>
                <a:gd name="T24" fmla="*/ 2147483647 w 294"/>
                <a:gd name="T25" fmla="*/ 2147483647 h 271"/>
                <a:gd name="T26" fmla="*/ 2147483647 w 294"/>
                <a:gd name="T27" fmla="*/ 2147483647 h 271"/>
                <a:gd name="T28" fmla="*/ 2147483647 w 294"/>
                <a:gd name="T29" fmla="*/ 2147483647 h 271"/>
                <a:gd name="T30" fmla="*/ 2147483647 w 294"/>
                <a:gd name="T31" fmla="*/ 2147483647 h 271"/>
                <a:gd name="T32" fmla="*/ 2147483647 w 294"/>
                <a:gd name="T33" fmla="*/ 2147483647 h 271"/>
                <a:gd name="T34" fmla="*/ 2147483647 w 294"/>
                <a:gd name="T35" fmla="*/ 2147483647 h 271"/>
                <a:gd name="T36" fmla="*/ 2147483647 w 294"/>
                <a:gd name="T37" fmla="*/ 2147483647 h 271"/>
                <a:gd name="T38" fmla="*/ 2147483647 w 294"/>
                <a:gd name="T39" fmla="*/ 2147483647 h 271"/>
                <a:gd name="T40" fmla="*/ 2147483647 w 294"/>
                <a:gd name="T41" fmla="*/ 2147483647 h 271"/>
                <a:gd name="T42" fmla="*/ 2147483647 w 294"/>
                <a:gd name="T43" fmla="*/ 2147483647 h 271"/>
                <a:gd name="T44" fmla="*/ 2147483647 w 294"/>
                <a:gd name="T45" fmla="*/ 2147483647 h 271"/>
                <a:gd name="T46" fmla="*/ 2147483647 w 294"/>
                <a:gd name="T47" fmla="*/ 2147483647 h 271"/>
                <a:gd name="T48" fmla="*/ 2147483647 w 294"/>
                <a:gd name="T49" fmla="*/ 2147483647 h 271"/>
                <a:gd name="T50" fmla="*/ 2147483647 w 294"/>
                <a:gd name="T51" fmla="*/ 2147483647 h 271"/>
                <a:gd name="T52" fmla="*/ 0 w 294"/>
                <a:gd name="T53" fmla="*/ 2147483647 h 271"/>
                <a:gd name="T54" fmla="*/ 0 w 294"/>
                <a:gd name="T55" fmla="*/ 2147483647 h 271"/>
                <a:gd name="T56" fmla="*/ 2147483647 w 294"/>
                <a:gd name="T57" fmla="*/ 2147483647 h 271"/>
                <a:gd name="T58" fmla="*/ 2147483647 w 294"/>
                <a:gd name="T59" fmla="*/ 2147483647 h 271"/>
                <a:gd name="T60" fmla="*/ 2147483647 w 294"/>
                <a:gd name="T61" fmla="*/ 2147483647 h 271"/>
                <a:gd name="T62" fmla="*/ 2147483647 w 294"/>
                <a:gd name="T63" fmla="*/ 2147483647 h 271"/>
                <a:gd name="T64" fmla="*/ 2147483647 w 294"/>
                <a:gd name="T65" fmla="*/ 2147483647 h 271"/>
                <a:gd name="T66" fmla="*/ 2147483647 w 294"/>
                <a:gd name="T67" fmla="*/ 0 h 271"/>
                <a:gd name="T68" fmla="*/ 2147483647 w 294"/>
                <a:gd name="T69" fmla="*/ 2147483647 h 271"/>
                <a:gd name="T70" fmla="*/ 2147483647 w 294"/>
                <a:gd name="T71" fmla="*/ 2147483647 h 271"/>
                <a:gd name="T72" fmla="*/ 2147483647 w 294"/>
                <a:gd name="T73" fmla="*/ 2147483647 h 271"/>
                <a:gd name="T74" fmla="*/ 2147483647 w 294"/>
                <a:gd name="T75" fmla="*/ 2147483647 h 271"/>
                <a:gd name="T76" fmla="*/ 2147483647 w 294"/>
                <a:gd name="T77" fmla="*/ 2147483647 h 2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4"/>
                <a:gd name="T118" fmla="*/ 0 h 271"/>
                <a:gd name="T119" fmla="*/ 294 w 294"/>
                <a:gd name="T120" fmla="*/ 271 h 2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4" h="271">
                  <a:moveTo>
                    <a:pt x="128" y="45"/>
                  </a:moveTo>
                  <a:lnTo>
                    <a:pt x="160" y="45"/>
                  </a:lnTo>
                  <a:lnTo>
                    <a:pt x="181" y="52"/>
                  </a:lnTo>
                  <a:lnTo>
                    <a:pt x="204" y="83"/>
                  </a:lnTo>
                  <a:lnTo>
                    <a:pt x="212" y="108"/>
                  </a:lnTo>
                  <a:lnTo>
                    <a:pt x="218" y="121"/>
                  </a:lnTo>
                  <a:lnTo>
                    <a:pt x="219" y="143"/>
                  </a:lnTo>
                  <a:lnTo>
                    <a:pt x="271" y="143"/>
                  </a:lnTo>
                  <a:lnTo>
                    <a:pt x="271" y="128"/>
                  </a:lnTo>
                  <a:lnTo>
                    <a:pt x="278" y="128"/>
                  </a:lnTo>
                  <a:lnTo>
                    <a:pt x="287" y="144"/>
                  </a:lnTo>
                  <a:lnTo>
                    <a:pt x="294" y="151"/>
                  </a:lnTo>
                  <a:lnTo>
                    <a:pt x="292" y="166"/>
                  </a:lnTo>
                  <a:lnTo>
                    <a:pt x="277" y="197"/>
                  </a:lnTo>
                  <a:lnTo>
                    <a:pt x="239" y="227"/>
                  </a:lnTo>
                  <a:lnTo>
                    <a:pt x="202" y="234"/>
                  </a:lnTo>
                  <a:lnTo>
                    <a:pt x="157" y="271"/>
                  </a:lnTo>
                  <a:lnTo>
                    <a:pt x="128" y="241"/>
                  </a:lnTo>
                  <a:lnTo>
                    <a:pt x="112" y="248"/>
                  </a:lnTo>
                  <a:lnTo>
                    <a:pt x="112" y="240"/>
                  </a:lnTo>
                  <a:lnTo>
                    <a:pt x="90" y="196"/>
                  </a:lnTo>
                  <a:lnTo>
                    <a:pt x="67" y="188"/>
                  </a:lnTo>
                  <a:lnTo>
                    <a:pt x="67" y="150"/>
                  </a:lnTo>
                  <a:lnTo>
                    <a:pt x="59" y="128"/>
                  </a:lnTo>
                  <a:lnTo>
                    <a:pt x="36" y="120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22" y="30"/>
                  </a:lnTo>
                  <a:lnTo>
                    <a:pt x="30" y="30"/>
                  </a:lnTo>
                  <a:lnTo>
                    <a:pt x="36" y="21"/>
                  </a:lnTo>
                  <a:lnTo>
                    <a:pt x="22" y="7"/>
                  </a:lnTo>
                  <a:lnTo>
                    <a:pt x="60" y="0"/>
                  </a:lnTo>
                  <a:lnTo>
                    <a:pt x="68" y="7"/>
                  </a:lnTo>
                  <a:lnTo>
                    <a:pt x="106" y="21"/>
                  </a:lnTo>
                  <a:lnTo>
                    <a:pt x="112" y="23"/>
                  </a:lnTo>
                  <a:lnTo>
                    <a:pt x="113" y="37"/>
                  </a:lnTo>
                  <a:lnTo>
                    <a:pt x="128" y="4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848"/>
            <p:cNvSpPr>
              <a:spLocks/>
            </p:cNvSpPr>
            <p:nvPr/>
          </p:nvSpPr>
          <p:spPr bwMode="auto">
            <a:xfrm>
              <a:off x="5183759" y="3214722"/>
              <a:ext cx="22225" cy="34925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0 h 23"/>
                <a:gd name="T6" fmla="*/ 2147483647 w 15"/>
                <a:gd name="T7" fmla="*/ 2147483647 h 23"/>
                <a:gd name="T8" fmla="*/ 2147483647 w 15"/>
                <a:gd name="T9" fmla="*/ 2147483647 h 23"/>
                <a:gd name="T10" fmla="*/ 0 w 15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3"/>
                <a:gd name="T20" fmla="*/ 15 w 1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3">
                  <a:moveTo>
                    <a:pt x="0" y="9"/>
                  </a:moveTo>
                  <a:lnTo>
                    <a:pt x="8" y="0"/>
                  </a:lnTo>
                  <a:lnTo>
                    <a:pt x="15" y="0"/>
                  </a:lnTo>
                  <a:lnTo>
                    <a:pt x="14" y="16"/>
                  </a:lnTo>
                  <a:lnTo>
                    <a:pt x="7" y="2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849"/>
            <p:cNvSpPr>
              <a:spLocks/>
            </p:cNvSpPr>
            <p:nvPr/>
          </p:nvSpPr>
          <p:spPr bwMode="auto">
            <a:xfrm>
              <a:off x="5183759" y="3214722"/>
              <a:ext cx="22225" cy="34925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0 h 23"/>
                <a:gd name="T6" fmla="*/ 2147483647 w 15"/>
                <a:gd name="T7" fmla="*/ 2147483647 h 23"/>
                <a:gd name="T8" fmla="*/ 2147483647 w 15"/>
                <a:gd name="T9" fmla="*/ 2147483647 h 23"/>
                <a:gd name="T10" fmla="*/ 0 w 15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3"/>
                <a:gd name="T20" fmla="*/ 15 w 1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3">
                  <a:moveTo>
                    <a:pt x="0" y="9"/>
                  </a:moveTo>
                  <a:lnTo>
                    <a:pt x="8" y="0"/>
                  </a:lnTo>
                  <a:lnTo>
                    <a:pt x="15" y="0"/>
                  </a:lnTo>
                  <a:lnTo>
                    <a:pt x="14" y="16"/>
                  </a:lnTo>
                  <a:lnTo>
                    <a:pt x="7" y="23"/>
                  </a:lnTo>
                  <a:lnTo>
                    <a:pt x="0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Freeform 850"/>
            <p:cNvSpPr>
              <a:spLocks/>
            </p:cNvSpPr>
            <p:nvPr/>
          </p:nvSpPr>
          <p:spPr bwMode="auto">
            <a:xfrm>
              <a:off x="5196459" y="3214722"/>
              <a:ext cx="106362" cy="68262"/>
            </a:xfrm>
            <a:custGeom>
              <a:avLst/>
              <a:gdLst>
                <a:gd name="T0" fmla="*/ 2147483647 w 76"/>
                <a:gd name="T1" fmla="*/ 2147483647 h 46"/>
                <a:gd name="T2" fmla="*/ 2147483647 w 76"/>
                <a:gd name="T3" fmla="*/ 2147483647 h 46"/>
                <a:gd name="T4" fmla="*/ 2147483647 w 76"/>
                <a:gd name="T5" fmla="*/ 2147483647 h 46"/>
                <a:gd name="T6" fmla="*/ 2147483647 w 76"/>
                <a:gd name="T7" fmla="*/ 2147483647 h 46"/>
                <a:gd name="T8" fmla="*/ 2147483647 w 76"/>
                <a:gd name="T9" fmla="*/ 2147483647 h 46"/>
                <a:gd name="T10" fmla="*/ 2147483647 w 76"/>
                <a:gd name="T11" fmla="*/ 2147483647 h 46"/>
                <a:gd name="T12" fmla="*/ 0 w 76"/>
                <a:gd name="T13" fmla="*/ 2147483647 h 46"/>
                <a:gd name="T14" fmla="*/ 2147483647 w 76"/>
                <a:gd name="T15" fmla="*/ 2147483647 h 46"/>
                <a:gd name="T16" fmla="*/ 2147483647 w 76"/>
                <a:gd name="T17" fmla="*/ 2147483647 h 46"/>
                <a:gd name="T18" fmla="*/ 2147483647 w 76"/>
                <a:gd name="T19" fmla="*/ 2147483647 h 46"/>
                <a:gd name="T20" fmla="*/ 2147483647 w 76"/>
                <a:gd name="T21" fmla="*/ 2147483647 h 46"/>
                <a:gd name="T22" fmla="*/ 2147483647 w 76"/>
                <a:gd name="T23" fmla="*/ 0 h 46"/>
                <a:gd name="T24" fmla="*/ 2147483647 w 76"/>
                <a:gd name="T25" fmla="*/ 2147483647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6"/>
                <a:gd name="T40" fmla="*/ 0 h 46"/>
                <a:gd name="T41" fmla="*/ 76 w 76"/>
                <a:gd name="T42" fmla="*/ 46 h 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6" h="46">
                  <a:moveTo>
                    <a:pt x="76" y="9"/>
                  </a:moveTo>
                  <a:lnTo>
                    <a:pt x="74" y="16"/>
                  </a:lnTo>
                  <a:lnTo>
                    <a:pt x="67" y="24"/>
                  </a:lnTo>
                  <a:lnTo>
                    <a:pt x="67" y="31"/>
                  </a:lnTo>
                  <a:lnTo>
                    <a:pt x="53" y="31"/>
                  </a:lnTo>
                  <a:lnTo>
                    <a:pt x="52" y="46"/>
                  </a:lnTo>
                  <a:lnTo>
                    <a:pt x="0" y="46"/>
                  </a:lnTo>
                  <a:lnTo>
                    <a:pt x="1" y="23"/>
                  </a:lnTo>
                  <a:lnTo>
                    <a:pt x="15" y="30"/>
                  </a:lnTo>
                  <a:lnTo>
                    <a:pt x="23" y="23"/>
                  </a:lnTo>
                  <a:lnTo>
                    <a:pt x="46" y="23"/>
                  </a:lnTo>
                  <a:lnTo>
                    <a:pt x="69" y="0"/>
                  </a:lnTo>
                  <a:lnTo>
                    <a:pt x="76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851"/>
            <p:cNvSpPr>
              <a:spLocks/>
            </p:cNvSpPr>
            <p:nvPr/>
          </p:nvSpPr>
          <p:spPr bwMode="auto">
            <a:xfrm>
              <a:off x="5196459" y="3214722"/>
              <a:ext cx="106362" cy="68262"/>
            </a:xfrm>
            <a:custGeom>
              <a:avLst/>
              <a:gdLst>
                <a:gd name="T0" fmla="*/ 2147483647 w 76"/>
                <a:gd name="T1" fmla="*/ 2147483647 h 46"/>
                <a:gd name="T2" fmla="*/ 2147483647 w 76"/>
                <a:gd name="T3" fmla="*/ 2147483647 h 46"/>
                <a:gd name="T4" fmla="*/ 2147483647 w 76"/>
                <a:gd name="T5" fmla="*/ 2147483647 h 46"/>
                <a:gd name="T6" fmla="*/ 2147483647 w 76"/>
                <a:gd name="T7" fmla="*/ 2147483647 h 46"/>
                <a:gd name="T8" fmla="*/ 2147483647 w 76"/>
                <a:gd name="T9" fmla="*/ 2147483647 h 46"/>
                <a:gd name="T10" fmla="*/ 2147483647 w 76"/>
                <a:gd name="T11" fmla="*/ 2147483647 h 46"/>
                <a:gd name="T12" fmla="*/ 0 w 76"/>
                <a:gd name="T13" fmla="*/ 2147483647 h 46"/>
                <a:gd name="T14" fmla="*/ 2147483647 w 76"/>
                <a:gd name="T15" fmla="*/ 2147483647 h 46"/>
                <a:gd name="T16" fmla="*/ 2147483647 w 76"/>
                <a:gd name="T17" fmla="*/ 2147483647 h 46"/>
                <a:gd name="T18" fmla="*/ 2147483647 w 76"/>
                <a:gd name="T19" fmla="*/ 2147483647 h 46"/>
                <a:gd name="T20" fmla="*/ 2147483647 w 76"/>
                <a:gd name="T21" fmla="*/ 2147483647 h 46"/>
                <a:gd name="T22" fmla="*/ 2147483647 w 76"/>
                <a:gd name="T23" fmla="*/ 0 h 46"/>
                <a:gd name="T24" fmla="*/ 2147483647 w 76"/>
                <a:gd name="T25" fmla="*/ 2147483647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6"/>
                <a:gd name="T40" fmla="*/ 0 h 46"/>
                <a:gd name="T41" fmla="*/ 76 w 76"/>
                <a:gd name="T42" fmla="*/ 46 h 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6" h="46">
                  <a:moveTo>
                    <a:pt x="76" y="9"/>
                  </a:moveTo>
                  <a:lnTo>
                    <a:pt x="74" y="16"/>
                  </a:lnTo>
                  <a:lnTo>
                    <a:pt x="67" y="24"/>
                  </a:lnTo>
                  <a:lnTo>
                    <a:pt x="67" y="31"/>
                  </a:lnTo>
                  <a:lnTo>
                    <a:pt x="53" y="31"/>
                  </a:lnTo>
                  <a:lnTo>
                    <a:pt x="52" y="46"/>
                  </a:lnTo>
                  <a:lnTo>
                    <a:pt x="0" y="46"/>
                  </a:lnTo>
                  <a:lnTo>
                    <a:pt x="1" y="23"/>
                  </a:lnTo>
                  <a:lnTo>
                    <a:pt x="15" y="30"/>
                  </a:lnTo>
                  <a:lnTo>
                    <a:pt x="23" y="23"/>
                  </a:lnTo>
                  <a:lnTo>
                    <a:pt x="46" y="23"/>
                  </a:lnTo>
                  <a:lnTo>
                    <a:pt x="69" y="0"/>
                  </a:lnTo>
                  <a:lnTo>
                    <a:pt x="76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852"/>
            <p:cNvSpPr>
              <a:spLocks/>
            </p:cNvSpPr>
            <p:nvPr/>
          </p:nvSpPr>
          <p:spPr bwMode="auto">
            <a:xfrm>
              <a:off x="5288534" y="3205197"/>
              <a:ext cx="14287" cy="22225"/>
            </a:xfrm>
            <a:custGeom>
              <a:avLst/>
              <a:gdLst>
                <a:gd name="T0" fmla="*/ 2147483647 w 9"/>
                <a:gd name="T1" fmla="*/ 2147483647 h 16"/>
                <a:gd name="T2" fmla="*/ 2147483647 w 9"/>
                <a:gd name="T3" fmla="*/ 0 h 16"/>
                <a:gd name="T4" fmla="*/ 0 w 9"/>
                <a:gd name="T5" fmla="*/ 0 h 16"/>
                <a:gd name="T6" fmla="*/ 2147483647 w 9"/>
                <a:gd name="T7" fmla="*/ 2147483647 h 16"/>
                <a:gd name="T8" fmla="*/ 2147483647 w 9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6"/>
                <a:gd name="T17" fmla="*/ 9 w 9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6">
                  <a:moveTo>
                    <a:pt x="9" y="16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2" y="9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853"/>
            <p:cNvSpPr>
              <a:spLocks/>
            </p:cNvSpPr>
            <p:nvPr/>
          </p:nvSpPr>
          <p:spPr bwMode="auto">
            <a:xfrm>
              <a:off x="5288534" y="3205197"/>
              <a:ext cx="14287" cy="22225"/>
            </a:xfrm>
            <a:custGeom>
              <a:avLst/>
              <a:gdLst>
                <a:gd name="T0" fmla="*/ 2147483647 w 9"/>
                <a:gd name="T1" fmla="*/ 2147483647 h 16"/>
                <a:gd name="T2" fmla="*/ 2147483647 w 9"/>
                <a:gd name="T3" fmla="*/ 0 h 16"/>
                <a:gd name="T4" fmla="*/ 0 w 9"/>
                <a:gd name="T5" fmla="*/ 0 h 16"/>
                <a:gd name="T6" fmla="*/ 2147483647 w 9"/>
                <a:gd name="T7" fmla="*/ 2147483647 h 16"/>
                <a:gd name="T8" fmla="*/ 2147483647 w 9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6"/>
                <a:gd name="T17" fmla="*/ 9 w 9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6">
                  <a:moveTo>
                    <a:pt x="9" y="16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2" y="9"/>
                  </a:lnTo>
                  <a:lnTo>
                    <a:pt x="9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Freeform 854"/>
            <p:cNvSpPr>
              <a:spLocks/>
            </p:cNvSpPr>
            <p:nvPr/>
          </p:nvSpPr>
          <p:spPr bwMode="auto">
            <a:xfrm>
              <a:off x="6769671" y="3816384"/>
              <a:ext cx="190500" cy="209550"/>
            </a:xfrm>
            <a:custGeom>
              <a:avLst/>
              <a:gdLst>
                <a:gd name="T0" fmla="*/ 2147483647 w 135"/>
                <a:gd name="T1" fmla="*/ 2147483647 h 143"/>
                <a:gd name="T2" fmla="*/ 2147483647 w 135"/>
                <a:gd name="T3" fmla="*/ 2147483647 h 143"/>
                <a:gd name="T4" fmla="*/ 2147483647 w 135"/>
                <a:gd name="T5" fmla="*/ 2147483647 h 143"/>
                <a:gd name="T6" fmla="*/ 2147483647 w 135"/>
                <a:gd name="T7" fmla="*/ 2147483647 h 143"/>
                <a:gd name="T8" fmla="*/ 2147483647 w 135"/>
                <a:gd name="T9" fmla="*/ 2147483647 h 143"/>
                <a:gd name="T10" fmla="*/ 2147483647 w 135"/>
                <a:gd name="T11" fmla="*/ 2147483647 h 143"/>
                <a:gd name="T12" fmla="*/ 2147483647 w 135"/>
                <a:gd name="T13" fmla="*/ 2147483647 h 143"/>
                <a:gd name="T14" fmla="*/ 2147483647 w 135"/>
                <a:gd name="T15" fmla="*/ 2147483647 h 143"/>
                <a:gd name="T16" fmla="*/ 2147483647 w 135"/>
                <a:gd name="T17" fmla="*/ 2147483647 h 143"/>
                <a:gd name="T18" fmla="*/ 2147483647 w 135"/>
                <a:gd name="T19" fmla="*/ 2147483647 h 143"/>
                <a:gd name="T20" fmla="*/ 2147483647 w 135"/>
                <a:gd name="T21" fmla="*/ 2147483647 h 143"/>
                <a:gd name="T22" fmla="*/ 2147483647 w 135"/>
                <a:gd name="T23" fmla="*/ 2147483647 h 143"/>
                <a:gd name="T24" fmla="*/ 2147483647 w 135"/>
                <a:gd name="T25" fmla="*/ 2147483647 h 143"/>
                <a:gd name="T26" fmla="*/ 2147483647 w 135"/>
                <a:gd name="T27" fmla="*/ 2147483647 h 143"/>
                <a:gd name="T28" fmla="*/ 2147483647 w 135"/>
                <a:gd name="T29" fmla="*/ 2147483647 h 143"/>
                <a:gd name="T30" fmla="*/ 2147483647 w 135"/>
                <a:gd name="T31" fmla="*/ 2147483647 h 143"/>
                <a:gd name="T32" fmla="*/ 2147483647 w 135"/>
                <a:gd name="T33" fmla="*/ 2147483647 h 143"/>
                <a:gd name="T34" fmla="*/ 0 w 135"/>
                <a:gd name="T35" fmla="*/ 2147483647 h 143"/>
                <a:gd name="T36" fmla="*/ 2147483647 w 135"/>
                <a:gd name="T37" fmla="*/ 0 h 143"/>
                <a:gd name="T38" fmla="*/ 2147483647 w 135"/>
                <a:gd name="T39" fmla="*/ 2147483647 h 143"/>
                <a:gd name="T40" fmla="*/ 2147483647 w 135"/>
                <a:gd name="T41" fmla="*/ 2147483647 h 143"/>
                <a:gd name="T42" fmla="*/ 2147483647 w 135"/>
                <a:gd name="T43" fmla="*/ 2147483647 h 143"/>
                <a:gd name="T44" fmla="*/ 2147483647 w 135"/>
                <a:gd name="T45" fmla="*/ 2147483647 h 143"/>
                <a:gd name="T46" fmla="*/ 2147483647 w 135"/>
                <a:gd name="T47" fmla="*/ 2147483647 h 143"/>
                <a:gd name="T48" fmla="*/ 2147483647 w 135"/>
                <a:gd name="T49" fmla="*/ 2147483647 h 143"/>
                <a:gd name="T50" fmla="*/ 2147483647 w 135"/>
                <a:gd name="T51" fmla="*/ 2147483647 h 143"/>
                <a:gd name="T52" fmla="*/ 2147483647 w 135"/>
                <a:gd name="T53" fmla="*/ 2147483647 h 143"/>
                <a:gd name="T54" fmla="*/ 2147483647 w 135"/>
                <a:gd name="T55" fmla="*/ 2147483647 h 143"/>
                <a:gd name="T56" fmla="*/ 2147483647 w 135"/>
                <a:gd name="T57" fmla="*/ 2147483647 h 14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5"/>
                <a:gd name="T88" fmla="*/ 0 h 143"/>
                <a:gd name="T89" fmla="*/ 135 w 135"/>
                <a:gd name="T90" fmla="*/ 143 h 14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5" h="143">
                  <a:moveTo>
                    <a:pt x="135" y="143"/>
                  </a:moveTo>
                  <a:lnTo>
                    <a:pt x="119" y="129"/>
                  </a:lnTo>
                  <a:lnTo>
                    <a:pt x="90" y="135"/>
                  </a:lnTo>
                  <a:lnTo>
                    <a:pt x="98" y="114"/>
                  </a:lnTo>
                  <a:lnTo>
                    <a:pt x="105" y="112"/>
                  </a:lnTo>
                  <a:lnTo>
                    <a:pt x="97" y="83"/>
                  </a:lnTo>
                  <a:lnTo>
                    <a:pt x="88" y="76"/>
                  </a:lnTo>
                  <a:lnTo>
                    <a:pt x="59" y="67"/>
                  </a:lnTo>
                  <a:lnTo>
                    <a:pt x="36" y="53"/>
                  </a:lnTo>
                  <a:lnTo>
                    <a:pt x="28" y="60"/>
                  </a:lnTo>
                  <a:lnTo>
                    <a:pt x="22" y="60"/>
                  </a:lnTo>
                  <a:lnTo>
                    <a:pt x="21" y="52"/>
                  </a:lnTo>
                  <a:lnTo>
                    <a:pt x="15" y="45"/>
                  </a:lnTo>
                  <a:lnTo>
                    <a:pt x="36" y="45"/>
                  </a:lnTo>
                  <a:lnTo>
                    <a:pt x="36" y="31"/>
                  </a:lnTo>
                  <a:lnTo>
                    <a:pt x="14" y="29"/>
                  </a:lnTo>
                  <a:lnTo>
                    <a:pt x="14" y="22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9" y="1"/>
                  </a:lnTo>
                  <a:lnTo>
                    <a:pt x="29" y="8"/>
                  </a:lnTo>
                  <a:lnTo>
                    <a:pt x="38" y="8"/>
                  </a:lnTo>
                  <a:lnTo>
                    <a:pt x="46" y="32"/>
                  </a:lnTo>
                  <a:lnTo>
                    <a:pt x="60" y="53"/>
                  </a:lnTo>
                  <a:lnTo>
                    <a:pt x="67" y="52"/>
                  </a:lnTo>
                  <a:lnTo>
                    <a:pt x="83" y="29"/>
                  </a:lnTo>
                  <a:lnTo>
                    <a:pt x="98" y="22"/>
                  </a:lnTo>
                  <a:lnTo>
                    <a:pt x="135" y="46"/>
                  </a:lnTo>
                  <a:lnTo>
                    <a:pt x="135" y="14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Freeform 855"/>
            <p:cNvSpPr>
              <a:spLocks/>
            </p:cNvSpPr>
            <p:nvPr/>
          </p:nvSpPr>
          <p:spPr bwMode="auto">
            <a:xfrm>
              <a:off x="6769671" y="3816384"/>
              <a:ext cx="190500" cy="209550"/>
            </a:xfrm>
            <a:custGeom>
              <a:avLst/>
              <a:gdLst/>
              <a:ahLst/>
              <a:cxnLst>
                <a:cxn ang="0">
                  <a:pos x="135" y="143"/>
                </a:cxn>
                <a:cxn ang="0">
                  <a:pos x="119" y="129"/>
                </a:cxn>
                <a:cxn ang="0">
                  <a:pos x="90" y="135"/>
                </a:cxn>
                <a:cxn ang="0">
                  <a:pos x="98" y="114"/>
                </a:cxn>
                <a:cxn ang="0">
                  <a:pos x="105" y="112"/>
                </a:cxn>
                <a:cxn ang="0">
                  <a:pos x="97" y="83"/>
                </a:cxn>
                <a:cxn ang="0">
                  <a:pos x="88" y="76"/>
                </a:cxn>
                <a:cxn ang="0">
                  <a:pos x="59" y="67"/>
                </a:cxn>
                <a:cxn ang="0">
                  <a:pos x="36" y="53"/>
                </a:cxn>
                <a:cxn ang="0">
                  <a:pos x="28" y="60"/>
                </a:cxn>
                <a:cxn ang="0">
                  <a:pos x="22" y="60"/>
                </a:cxn>
                <a:cxn ang="0">
                  <a:pos x="21" y="52"/>
                </a:cxn>
                <a:cxn ang="0">
                  <a:pos x="15" y="45"/>
                </a:cxn>
                <a:cxn ang="0">
                  <a:pos x="36" y="45"/>
                </a:cxn>
                <a:cxn ang="0">
                  <a:pos x="36" y="31"/>
                </a:cxn>
                <a:cxn ang="0">
                  <a:pos x="14" y="29"/>
                </a:cxn>
                <a:cxn ang="0">
                  <a:pos x="14" y="22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29" y="1"/>
                </a:cxn>
                <a:cxn ang="0">
                  <a:pos x="29" y="8"/>
                </a:cxn>
                <a:cxn ang="0">
                  <a:pos x="38" y="8"/>
                </a:cxn>
                <a:cxn ang="0">
                  <a:pos x="46" y="32"/>
                </a:cxn>
                <a:cxn ang="0">
                  <a:pos x="60" y="53"/>
                </a:cxn>
                <a:cxn ang="0">
                  <a:pos x="67" y="52"/>
                </a:cxn>
                <a:cxn ang="0">
                  <a:pos x="83" y="29"/>
                </a:cxn>
                <a:cxn ang="0">
                  <a:pos x="98" y="22"/>
                </a:cxn>
                <a:cxn ang="0">
                  <a:pos x="135" y="46"/>
                </a:cxn>
                <a:cxn ang="0">
                  <a:pos x="135" y="143"/>
                </a:cxn>
              </a:cxnLst>
              <a:rect l="0" t="0" r="r" b="b"/>
              <a:pathLst>
                <a:path w="135" h="143">
                  <a:moveTo>
                    <a:pt x="135" y="143"/>
                  </a:moveTo>
                  <a:lnTo>
                    <a:pt x="119" y="129"/>
                  </a:lnTo>
                  <a:lnTo>
                    <a:pt x="90" y="135"/>
                  </a:lnTo>
                  <a:lnTo>
                    <a:pt x="98" y="114"/>
                  </a:lnTo>
                  <a:lnTo>
                    <a:pt x="105" y="112"/>
                  </a:lnTo>
                  <a:lnTo>
                    <a:pt x="97" y="83"/>
                  </a:lnTo>
                  <a:lnTo>
                    <a:pt x="88" y="76"/>
                  </a:lnTo>
                  <a:lnTo>
                    <a:pt x="59" y="67"/>
                  </a:lnTo>
                  <a:lnTo>
                    <a:pt x="36" y="53"/>
                  </a:lnTo>
                  <a:lnTo>
                    <a:pt x="28" y="60"/>
                  </a:lnTo>
                  <a:lnTo>
                    <a:pt x="22" y="60"/>
                  </a:lnTo>
                  <a:lnTo>
                    <a:pt x="21" y="52"/>
                  </a:lnTo>
                  <a:lnTo>
                    <a:pt x="15" y="45"/>
                  </a:lnTo>
                  <a:lnTo>
                    <a:pt x="36" y="45"/>
                  </a:lnTo>
                  <a:lnTo>
                    <a:pt x="36" y="31"/>
                  </a:lnTo>
                  <a:lnTo>
                    <a:pt x="14" y="29"/>
                  </a:lnTo>
                  <a:lnTo>
                    <a:pt x="14" y="22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9" y="1"/>
                  </a:lnTo>
                  <a:lnTo>
                    <a:pt x="29" y="8"/>
                  </a:lnTo>
                  <a:lnTo>
                    <a:pt x="38" y="8"/>
                  </a:lnTo>
                  <a:lnTo>
                    <a:pt x="46" y="32"/>
                  </a:lnTo>
                  <a:lnTo>
                    <a:pt x="60" y="53"/>
                  </a:lnTo>
                  <a:lnTo>
                    <a:pt x="67" y="52"/>
                  </a:lnTo>
                  <a:lnTo>
                    <a:pt x="83" y="29"/>
                  </a:lnTo>
                  <a:lnTo>
                    <a:pt x="98" y="22"/>
                  </a:lnTo>
                  <a:lnTo>
                    <a:pt x="135" y="46"/>
                  </a:lnTo>
                  <a:lnTo>
                    <a:pt x="135" y="143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Freeform 856"/>
            <p:cNvSpPr>
              <a:spLocks/>
            </p:cNvSpPr>
            <p:nvPr/>
          </p:nvSpPr>
          <p:spPr bwMode="auto">
            <a:xfrm>
              <a:off x="6960171" y="3883059"/>
              <a:ext cx="182563" cy="176213"/>
            </a:xfrm>
            <a:custGeom>
              <a:avLst/>
              <a:gdLst>
                <a:gd name="T0" fmla="*/ 0 w 128"/>
                <a:gd name="T1" fmla="*/ 0 h 121"/>
                <a:gd name="T2" fmla="*/ 2147483647 w 128"/>
                <a:gd name="T3" fmla="*/ 2147483647 h 121"/>
                <a:gd name="T4" fmla="*/ 2147483647 w 128"/>
                <a:gd name="T5" fmla="*/ 2147483647 h 121"/>
                <a:gd name="T6" fmla="*/ 2147483647 w 128"/>
                <a:gd name="T7" fmla="*/ 2147483647 h 121"/>
                <a:gd name="T8" fmla="*/ 2147483647 w 128"/>
                <a:gd name="T9" fmla="*/ 2147483647 h 121"/>
                <a:gd name="T10" fmla="*/ 2147483647 w 128"/>
                <a:gd name="T11" fmla="*/ 2147483647 h 121"/>
                <a:gd name="T12" fmla="*/ 2147483647 w 128"/>
                <a:gd name="T13" fmla="*/ 2147483647 h 121"/>
                <a:gd name="T14" fmla="*/ 2147483647 w 128"/>
                <a:gd name="T15" fmla="*/ 2147483647 h 121"/>
                <a:gd name="T16" fmla="*/ 2147483647 w 128"/>
                <a:gd name="T17" fmla="*/ 2147483647 h 121"/>
                <a:gd name="T18" fmla="*/ 2147483647 w 128"/>
                <a:gd name="T19" fmla="*/ 2147483647 h 121"/>
                <a:gd name="T20" fmla="*/ 2147483647 w 128"/>
                <a:gd name="T21" fmla="*/ 2147483647 h 121"/>
                <a:gd name="T22" fmla="*/ 2147483647 w 128"/>
                <a:gd name="T23" fmla="*/ 2147483647 h 121"/>
                <a:gd name="T24" fmla="*/ 2147483647 w 128"/>
                <a:gd name="T25" fmla="*/ 2147483647 h 121"/>
                <a:gd name="T26" fmla="*/ 2147483647 w 128"/>
                <a:gd name="T27" fmla="*/ 2147483647 h 121"/>
                <a:gd name="T28" fmla="*/ 2147483647 w 128"/>
                <a:gd name="T29" fmla="*/ 2147483647 h 121"/>
                <a:gd name="T30" fmla="*/ 2147483647 w 128"/>
                <a:gd name="T31" fmla="*/ 2147483647 h 121"/>
                <a:gd name="T32" fmla="*/ 2147483647 w 128"/>
                <a:gd name="T33" fmla="*/ 2147483647 h 121"/>
                <a:gd name="T34" fmla="*/ 2147483647 w 128"/>
                <a:gd name="T35" fmla="*/ 2147483647 h 121"/>
                <a:gd name="T36" fmla="*/ 2147483647 w 128"/>
                <a:gd name="T37" fmla="*/ 2147483647 h 121"/>
                <a:gd name="T38" fmla="*/ 2147483647 w 128"/>
                <a:gd name="T39" fmla="*/ 2147483647 h 121"/>
                <a:gd name="T40" fmla="*/ 2147483647 w 128"/>
                <a:gd name="T41" fmla="*/ 2147483647 h 121"/>
                <a:gd name="T42" fmla="*/ 2147483647 w 128"/>
                <a:gd name="T43" fmla="*/ 2147483647 h 121"/>
                <a:gd name="T44" fmla="*/ 2147483647 w 128"/>
                <a:gd name="T45" fmla="*/ 2147483647 h 121"/>
                <a:gd name="T46" fmla="*/ 2147483647 w 128"/>
                <a:gd name="T47" fmla="*/ 2147483647 h 121"/>
                <a:gd name="T48" fmla="*/ 0 w 128"/>
                <a:gd name="T49" fmla="*/ 2147483647 h 121"/>
                <a:gd name="T50" fmla="*/ 0 w 128"/>
                <a:gd name="T51" fmla="*/ 0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121"/>
                <a:gd name="T80" fmla="*/ 128 w 128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121">
                  <a:moveTo>
                    <a:pt x="0" y="0"/>
                  </a:moveTo>
                  <a:lnTo>
                    <a:pt x="39" y="8"/>
                  </a:lnTo>
                  <a:lnTo>
                    <a:pt x="60" y="23"/>
                  </a:lnTo>
                  <a:lnTo>
                    <a:pt x="69" y="39"/>
                  </a:lnTo>
                  <a:lnTo>
                    <a:pt x="84" y="46"/>
                  </a:lnTo>
                  <a:lnTo>
                    <a:pt x="98" y="46"/>
                  </a:lnTo>
                  <a:lnTo>
                    <a:pt x="97" y="53"/>
                  </a:lnTo>
                  <a:lnTo>
                    <a:pt x="83" y="61"/>
                  </a:lnTo>
                  <a:lnTo>
                    <a:pt x="83" y="69"/>
                  </a:lnTo>
                  <a:lnTo>
                    <a:pt x="98" y="84"/>
                  </a:lnTo>
                  <a:lnTo>
                    <a:pt x="98" y="98"/>
                  </a:lnTo>
                  <a:lnTo>
                    <a:pt x="112" y="99"/>
                  </a:lnTo>
                  <a:lnTo>
                    <a:pt x="114" y="107"/>
                  </a:lnTo>
                  <a:lnTo>
                    <a:pt x="121" y="107"/>
                  </a:lnTo>
                  <a:lnTo>
                    <a:pt x="128" y="115"/>
                  </a:lnTo>
                  <a:lnTo>
                    <a:pt x="128" y="121"/>
                  </a:lnTo>
                  <a:lnTo>
                    <a:pt x="119" y="121"/>
                  </a:lnTo>
                  <a:lnTo>
                    <a:pt x="112" y="114"/>
                  </a:lnTo>
                  <a:lnTo>
                    <a:pt x="83" y="114"/>
                  </a:lnTo>
                  <a:lnTo>
                    <a:pt x="66" y="82"/>
                  </a:lnTo>
                  <a:lnTo>
                    <a:pt x="52" y="69"/>
                  </a:lnTo>
                  <a:lnTo>
                    <a:pt x="45" y="69"/>
                  </a:lnTo>
                  <a:lnTo>
                    <a:pt x="29" y="92"/>
                  </a:lnTo>
                  <a:lnTo>
                    <a:pt x="22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Freeform 857"/>
            <p:cNvSpPr>
              <a:spLocks/>
            </p:cNvSpPr>
            <p:nvPr/>
          </p:nvSpPr>
          <p:spPr bwMode="auto">
            <a:xfrm>
              <a:off x="6960171" y="3883059"/>
              <a:ext cx="182563" cy="176213"/>
            </a:xfrm>
            <a:custGeom>
              <a:avLst/>
              <a:gdLst>
                <a:gd name="T0" fmla="*/ 0 w 128"/>
                <a:gd name="T1" fmla="*/ 0 h 121"/>
                <a:gd name="T2" fmla="*/ 2147483647 w 128"/>
                <a:gd name="T3" fmla="*/ 2147483647 h 121"/>
                <a:gd name="T4" fmla="*/ 2147483647 w 128"/>
                <a:gd name="T5" fmla="*/ 2147483647 h 121"/>
                <a:gd name="T6" fmla="*/ 2147483647 w 128"/>
                <a:gd name="T7" fmla="*/ 2147483647 h 121"/>
                <a:gd name="T8" fmla="*/ 2147483647 w 128"/>
                <a:gd name="T9" fmla="*/ 2147483647 h 121"/>
                <a:gd name="T10" fmla="*/ 2147483647 w 128"/>
                <a:gd name="T11" fmla="*/ 2147483647 h 121"/>
                <a:gd name="T12" fmla="*/ 2147483647 w 128"/>
                <a:gd name="T13" fmla="*/ 2147483647 h 121"/>
                <a:gd name="T14" fmla="*/ 2147483647 w 128"/>
                <a:gd name="T15" fmla="*/ 2147483647 h 121"/>
                <a:gd name="T16" fmla="*/ 2147483647 w 128"/>
                <a:gd name="T17" fmla="*/ 2147483647 h 121"/>
                <a:gd name="T18" fmla="*/ 2147483647 w 128"/>
                <a:gd name="T19" fmla="*/ 2147483647 h 121"/>
                <a:gd name="T20" fmla="*/ 2147483647 w 128"/>
                <a:gd name="T21" fmla="*/ 2147483647 h 121"/>
                <a:gd name="T22" fmla="*/ 2147483647 w 128"/>
                <a:gd name="T23" fmla="*/ 2147483647 h 121"/>
                <a:gd name="T24" fmla="*/ 2147483647 w 128"/>
                <a:gd name="T25" fmla="*/ 2147483647 h 121"/>
                <a:gd name="T26" fmla="*/ 2147483647 w 128"/>
                <a:gd name="T27" fmla="*/ 2147483647 h 121"/>
                <a:gd name="T28" fmla="*/ 2147483647 w 128"/>
                <a:gd name="T29" fmla="*/ 2147483647 h 121"/>
                <a:gd name="T30" fmla="*/ 2147483647 w 128"/>
                <a:gd name="T31" fmla="*/ 2147483647 h 121"/>
                <a:gd name="T32" fmla="*/ 2147483647 w 128"/>
                <a:gd name="T33" fmla="*/ 2147483647 h 121"/>
                <a:gd name="T34" fmla="*/ 2147483647 w 128"/>
                <a:gd name="T35" fmla="*/ 2147483647 h 121"/>
                <a:gd name="T36" fmla="*/ 2147483647 w 128"/>
                <a:gd name="T37" fmla="*/ 2147483647 h 121"/>
                <a:gd name="T38" fmla="*/ 2147483647 w 128"/>
                <a:gd name="T39" fmla="*/ 2147483647 h 121"/>
                <a:gd name="T40" fmla="*/ 2147483647 w 128"/>
                <a:gd name="T41" fmla="*/ 2147483647 h 121"/>
                <a:gd name="T42" fmla="*/ 2147483647 w 128"/>
                <a:gd name="T43" fmla="*/ 2147483647 h 121"/>
                <a:gd name="T44" fmla="*/ 2147483647 w 128"/>
                <a:gd name="T45" fmla="*/ 2147483647 h 121"/>
                <a:gd name="T46" fmla="*/ 2147483647 w 128"/>
                <a:gd name="T47" fmla="*/ 2147483647 h 121"/>
                <a:gd name="T48" fmla="*/ 0 w 128"/>
                <a:gd name="T49" fmla="*/ 2147483647 h 121"/>
                <a:gd name="T50" fmla="*/ 0 w 128"/>
                <a:gd name="T51" fmla="*/ 0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121"/>
                <a:gd name="T80" fmla="*/ 128 w 128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121">
                  <a:moveTo>
                    <a:pt x="0" y="0"/>
                  </a:moveTo>
                  <a:lnTo>
                    <a:pt x="39" y="8"/>
                  </a:lnTo>
                  <a:lnTo>
                    <a:pt x="60" y="23"/>
                  </a:lnTo>
                  <a:lnTo>
                    <a:pt x="69" y="39"/>
                  </a:lnTo>
                  <a:lnTo>
                    <a:pt x="84" y="46"/>
                  </a:lnTo>
                  <a:lnTo>
                    <a:pt x="98" y="46"/>
                  </a:lnTo>
                  <a:lnTo>
                    <a:pt x="97" y="53"/>
                  </a:lnTo>
                  <a:lnTo>
                    <a:pt x="83" y="61"/>
                  </a:lnTo>
                  <a:lnTo>
                    <a:pt x="83" y="69"/>
                  </a:lnTo>
                  <a:lnTo>
                    <a:pt x="98" y="84"/>
                  </a:lnTo>
                  <a:lnTo>
                    <a:pt x="98" y="98"/>
                  </a:lnTo>
                  <a:lnTo>
                    <a:pt x="112" y="99"/>
                  </a:lnTo>
                  <a:lnTo>
                    <a:pt x="114" y="107"/>
                  </a:lnTo>
                  <a:lnTo>
                    <a:pt x="121" y="107"/>
                  </a:lnTo>
                  <a:lnTo>
                    <a:pt x="128" y="115"/>
                  </a:lnTo>
                  <a:lnTo>
                    <a:pt x="128" y="121"/>
                  </a:lnTo>
                  <a:lnTo>
                    <a:pt x="119" y="121"/>
                  </a:lnTo>
                  <a:lnTo>
                    <a:pt x="112" y="114"/>
                  </a:lnTo>
                  <a:lnTo>
                    <a:pt x="83" y="114"/>
                  </a:lnTo>
                  <a:lnTo>
                    <a:pt x="66" y="82"/>
                  </a:lnTo>
                  <a:lnTo>
                    <a:pt x="52" y="69"/>
                  </a:lnTo>
                  <a:lnTo>
                    <a:pt x="45" y="69"/>
                  </a:lnTo>
                  <a:lnTo>
                    <a:pt x="29" y="92"/>
                  </a:lnTo>
                  <a:lnTo>
                    <a:pt x="22" y="98"/>
                  </a:lnTo>
                  <a:lnTo>
                    <a:pt x="0" y="98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Freeform 858"/>
            <p:cNvSpPr>
              <a:spLocks/>
            </p:cNvSpPr>
            <p:nvPr/>
          </p:nvSpPr>
          <p:spPr bwMode="auto">
            <a:xfrm>
              <a:off x="6344221" y="3714784"/>
              <a:ext cx="192088" cy="200025"/>
            </a:xfrm>
            <a:custGeom>
              <a:avLst/>
              <a:gdLst>
                <a:gd name="T0" fmla="*/ 2147483647 w 137"/>
                <a:gd name="T1" fmla="*/ 0 h 135"/>
                <a:gd name="T2" fmla="*/ 2147483647 w 137"/>
                <a:gd name="T3" fmla="*/ 0 h 135"/>
                <a:gd name="T4" fmla="*/ 2147483647 w 137"/>
                <a:gd name="T5" fmla="*/ 2147483647 h 135"/>
                <a:gd name="T6" fmla="*/ 2147483647 w 137"/>
                <a:gd name="T7" fmla="*/ 2147483647 h 135"/>
                <a:gd name="T8" fmla="*/ 2147483647 w 137"/>
                <a:gd name="T9" fmla="*/ 2147483647 h 135"/>
                <a:gd name="T10" fmla="*/ 2147483647 w 137"/>
                <a:gd name="T11" fmla="*/ 2147483647 h 135"/>
                <a:gd name="T12" fmla="*/ 2147483647 w 137"/>
                <a:gd name="T13" fmla="*/ 2147483647 h 135"/>
                <a:gd name="T14" fmla="*/ 2147483647 w 137"/>
                <a:gd name="T15" fmla="*/ 2147483647 h 135"/>
                <a:gd name="T16" fmla="*/ 0 w 137"/>
                <a:gd name="T17" fmla="*/ 2147483647 h 135"/>
                <a:gd name="T18" fmla="*/ 2147483647 w 137"/>
                <a:gd name="T19" fmla="*/ 2147483647 h 135"/>
                <a:gd name="T20" fmla="*/ 2147483647 w 137"/>
                <a:gd name="T21" fmla="*/ 2147483647 h 135"/>
                <a:gd name="T22" fmla="*/ 2147483647 w 137"/>
                <a:gd name="T23" fmla="*/ 2147483647 h 135"/>
                <a:gd name="T24" fmla="*/ 2147483647 w 137"/>
                <a:gd name="T25" fmla="*/ 2147483647 h 135"/>
                <a:gd name="T26" fmla="*/ 2147483647 w 137"/>
                <a:gd name="T27" fmla="*/ 2147483647 h 135"/>
                <a:gd name="T28" fmla="*/ 2147483647 w 137"/>
                <a:gd name="T29" fmla="*/ 2147483647 h 135"/>
                <a:gd name="T30" fmla="*/ 2147483647 w 137"/>
                <a:gd name="T31" fmla="*/ 2147483647 h 135"/>
                <a:gd name="T32" fmla="*/ 2147483647 w 137"/>
                <a:gd name="T33" fmla="*/ 2147483647 h 135"/>
                <a:gd name="T34" fmla="*/ 2147483647 w 137"/>
                <a:gd name="T35" fmla="*/ 2147483647 h 135"/>
                <a:gd name="T36" fmla="*/ 2147483647 w 137"/>
                <a:gd name="T37" fmla="*/ 2147483647 h 135"/>
                <a:gd name="T38" fmla="*/ 2147483647 w 137"/>
                <a:gd name="T39" fmla="*/ 2147483647 h 135"/>
                <a:gd name="T40" fmla="*/ 2147483647 w 137"/>
                <a:gd name="T41" fmla="*/ 2147483647 h 135"/>
                <a:gd name="T42" fmla="*/ 2147483647 w 137"/>
                <a:gd name="T43" fmla="*/ 2147483647 h 135"/>
                <a:gd name="T44" fmla="*/ 2147483647 w 137"/>
                <a:gd name="T45" fmla="*/ 2147483647 h 135"/>
                <a:gd name="T46" fmla="*/ 2147483647 w 137"/>
                <a:gd name="T47" fmla="*/ 2147483647 h 135"/>
                <a:gd name="T48" fmla="*/ 2147483647 w 137"/>
                <a:gd name="T49" fmla="*/ 0 h 135"/>
                <a:gd name="T50" fmla="*/ 2147483647 w 137"/>
                <a:gd name="T51" fmla="*/ 0 h 1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135"/>
                <a:gd name="T80" fmla="*/ 137 w 137"/>
                <a:gd name="T81" fmla="*/ 135 h 13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135">
                  <a:moveTo>
                    <a:pt x="106" y="0"/>
                  </a:moveTo>
                  <a:lnTo>
                    <a:pt x="91" y="0"/>
                  </a:lnTo>
                  <a:lnTo>
                    <a:pt x="76" y="45"/>
                  </a:lnTo>
                  <a:lnTo>
                    <a:pt x="61" y="52"/>
                  </a:lnTo>
                  <a:lnTo>
                    <a:pt x="45" y="45"/>
                  </a:lnTo>
                  <a:lnTo>
                    <a:pt x="38" y="52"/>
                  </a:lnTo>
                  <a:lnTo>
                    <a:pt x="23" y="52"/>
                  </a:lnTo>
                  <a:lnTo>
                    <a:pt x="16" y="38"/>
                  </a:lnTo>
                  <a:lnTo>
                    <a:pt x="0" y="53"/>
                  </a:lnTo>
                  <a:lnTo>
                    <a:pt x="1" y="76"/>
                  </a:lnTo>
                  <a:lnTo>
                    <a:pt x="16" y="84"/>
                  </a:lnTo>
                  <a:lnTo>
                    <a:pt x="24" y="113"/>
                  </a:lnTo>
                  <a:lnTo>
                    <a:pt x="38" y="114"/>
                  </a:lnTo>
                  <a:lnTo>
                    <a:pt x="39" y="121"/>
                  </a:lnTo>
                  <a:lnTo>
                    <a:pt x="69" y="121"/>
                  </a:lnTo>
                  <a:lnTo>
                    <a:pt x="76" y="135"/>
                  </a:lnTo>
                  <a:lnTo>
                    <a:pt x="106" y="120"/>
                  </a:lnTo>
                  <a:lnTo>
                    <a:pt x="107" y="90"/>
                  </a:lnTo>
                  <a:lnTo>
                    <a:pt x="114" y="82"/>
                  </a:lnTo>
                  <a:lnTo>
                    <a:pt x="129" y="52"/>
                  </a:lnTo>
                  <a:lnTo>
                    <a:pt x="137" y="52"/>
                  </a:lnTo>
                  <a:lnTo>
                    <a:pt x="121" y="37"/>
                  </a:lnTo>
                  <a:lnTo>
                    <a:pt x="128" y="23"/>
                  </a:lnTo>
                  <a:lnTo>
                    <a:pt x="121" y="14"/>
                  </a:lnTo>
                  <a:lnTo>
                    <a:pt x="121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Freeform 859"/>
            <p:cNvSpPr>
              <a:spLocks/>
            </p:cNvSpPr>
            <p:nvPr/>
          </p:nvSpPr>
          <p:spPr bwMode="auto">
            <a:xfrm>
              <a:off x="6344221" y="3714784"/>
              <a:ext cx="192087" cy="2000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91" y="0"/>
                </a:cxn>
                <a:cxn ang="0">
                  <a:pos x="76" y="45"/>
                </a:cxn>
                <a:cxn ang="0">
                  <a:pos x="61" y="52"/>
                </a:cxn>
                <a:cxn ang="0">
                  <a:pos x="45" y="45"/>
                </a:cxn>
                <a:cxn ang="0">
                  <a:pos x="38" y="52"/>
                </a:cxn>
                <a:cxn ang="0">
                  <a:pos x="23" y="52"/>
                </a:cxn>
                <a:cxn ang="0">
                  <a:pos x="16" y="38"/>
                </a:cxn>
                <a:cxn ang="0">
                  <a:pos x="0" y="53"/>
                </a:cxn>
                <a:cxn ang="0">
                  <a:pos x="1" y="76"/>
                </a:cxn>
                <a:cxn ang="0">
                  <a:pos x="16" y="84"/>
                </a:cxn>
                <a:cxn ang="0">
                  <a:pos x="24" y="113"/>
                </a:cxn>
                <a:cxn ang="0">
                  <a:pos x="38" y="114"/>
                </a:cxn>
                <a:cxn ang="0">
                  <a:pos x="39" y="121"/>
                </a:cxn>
                <a:cxn ang="0">
                  <a:pos x="69" y="121"/>
                </a:cxn>
                <a:cxn ang="0">
                  <a:pos x="76" y="135"/>
                </a:cxn>
                <a:cxn ang="0">
                  <a:pos x="106" y="120"/>
                </a:cxn>
                <a:cxn ang="0">
                  <a:pos x="107" y="90"/>
                </a:cxn>
                <a:cxn ang="0">
                  <a:pos x="114" y="82"/>
                </a:cxn>
                <a:cxn ang="0">
                  <a:pos x="129" y="52"/>
                </a:cxn>
                <a:cxn ang="0">
                  <a:pos x="137" y="52"/>
                </a:cxn>
                <a:cxn ang="0">
                  <a:pos x="121" y="37"/>
                </a:cxn>
                <a:cxn ang="0">
                  <a:pos x="128" y="23"/>
                </a:cxn>
                <a:cxn ang="0">
                  <a:pos x="121" y="14"/>
                </a:cxn>
                <a:cxn ang="0">
                  <a:pos x="121" y="0"/>
                </a:cxn>
                <a:cxn ang="0">
                  <a:pos x="106" y="0"/>
                </a:cxn>
              </a:cxnLst>
              <a:rect l="0" t="0" r="r" b="b"/>
              <a:pathLst>
                <a:path w="137" h="135">
                  <a:moveTo>
                    <a:pt x="106" y="0"/>
                  </a:moveTo>
                  <a:lnTo>
                    <a:pt x="91" y="0"/>
                  </a:lnTo>
                  <a:lnTo>
                    <a:pt x="76" y="45"/>
                  </a:lnTo>
                  <a:lnTo>
                    <a:pt x="61" y="52"/>
                  </a:lnTo>
                  <a:lnTo>
                    <a:pt x="45" y="45"/>
                  </a:lnTo>
                  <a:lnTo>
                    <a:pt x="38" y="52"/>
                  </a:lnTo>
                  <a:lnTo>
                    <a:pt x="23" y="52"/>
                  </a:lnTo>
                  <a:lnTo>
                    <a:pt x="16" y="38"/>
                  </a:lnTo>
                  <a:lnTo>
                    <a:pt x="0" y="53"/>
                  </a:lnTo>
                  <a:lnTo>
                    <a:pt x="1" y="76"/>
                  </a:lnTo>
                  <a:lnTo>
                    <a:pt x="16" y="84"/>
                  </a:lnTo>
                  <a:lnTo>
                    <a:pt x="24" y="113"/>
                  </a:lnTo>
                  <a:lnTo>
                    <a:pt x="38" y="114"/>
                  </a:lnTo>
                  <a:lnTo>
                    <a:pt x="39" y="121"/>
                  </a:lnTo>
                  <a:lnTo>
                    <a:pt x="69" y="121"/>
                  </a:lnTo>
                  <a:lnTo>
                    <a:pt x="76" y="135"/>
                  </a:lnTo>
                  <a:lnTo>
                    <a:pt x="106" y="120"/>
                  </a:lnTo>
                  <a:lnTo>
                    <a:pt x="107" y="90"/>
                  </a:lnTo>
                  <a:lnTo>
                    <a:pt x="114" y="82"/>
                  </a:lnTo>
                  <a:lnTo>
                    <a:pt x="129" y="52"/>
                  </a:lnTo>
                  <a:lnTo>
                    <a:pt x="137" y="52"/>
                  </a:lnTo>
                  <a:lnTo>
                    <a:pt x="121" y="37"/>
                  </a:lnTo>
                  <a:lnTo>
                    <a:pt x="128" y="23"/>
                  </a:lnTo>
                  <a:lnTo>
                    <a:pt x="121" y="14"/>
                  </a:lnTo>
                  <a:lnTo>
                    <a:pt x="121" y="0"/>
                  </a:lnTo>
                  <a:lnTo>
                    <a:pt x="106" y="0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Freeform 860"/>
            <p:cNvSpPr>
              <a:spLocks/>
            </p:cNvSpPr>
            <p:nvPr/>
          </p:nvSpPr>
          <p:spPr bwMode="auto">
            <a:xfrm>
              <a:off x="6366446" y="3659222"/>
              <a:ext cx="179388" cy="133350"/>
            </a:xfrm>
            <a:custGeom>
              <a:avLst/>
              <a:gdLst>
                <a:gd name="T0" fmla="*/ 2147483647 w 127"/>
                <a:gd name="T1" fmla="*/ 2147483647 h 90"/>
                <a:gd name="T2" fmla="*/ 2147483647 w 127"/>
                <a:gd name="T3" fmla="*/ 2147483647 h 90"/>
                <a:gd name="T4" fmla="*/ 2147483647 w 127"/>
                <a:gd name="T5" fmla="*/ 2147483647 h 90"/>
                <a:gd name="T6" fmla="*/ 2147483647 w 127"/>
                <a:gd name="T7" fmla="*/ 2147483647 h 90"/>
                <a:gd name="T8" fmla="*/ 2147483647 w 127"/>
                <a:gd name="T9" fmla="*/ 2147483647 h 90"/>
                <a:gd name="T10" fmla="*/ 2147483647 w 127"/>
                <a:gd name="T11" fmla="*/ 0 h 90"/>
                <a:gd name="T12" fmla="*/ 2147483647 w 127"/>
                <a:gd name="T13" fmla="*/ 2147483647 h 90"/>
                <a:gd name="T14" fmla="*/ 2147483647 w 127"/>
                <a:gd name="T15" fmla="*/ 2147483647 h 90"/>
                <a:gd name="T16" fmla="*/ 2147483647 w 127"/>
                <a:gd name="T17" fmla="*/ 2147483647 h 90"/>
                <a:gd name="T18" fmla="*/ 2147483647 w 127"/>
                <a:gd name="T19" fmla="*/ 2147483647 h 90"/>
                <a:gd name="T20" fmla="*/ 2147483647 w 127"/>
                <a:gd name="T21" fmla="*/ 2147483647 h 90"/>
                <a:gd name="T22" fmla="*/ 2147483647 w 127"/>
                <a:gd name="T23" fmla="*/ 2147483647 h 90"/>
                <a:gd name="T24" fmla="*/ 2147483647 w 127"/>
                <a:gd name="T25" fmla="*/ 2147483647 h 90"/>
                <a:gd name="T26" fmla="*/ 0 w 127"/>
                <a:gd name="T27" fmla="*/ 2147483647 h 90"/>
                <a:gd name="T28" fmla="*/ 2147483647 w 127"/>
                <a:gd name="T29" fmla="*/ 2147483647 h 90"/>
                <a:gd name="T30" fmla="*/ 2147483647 w 127"/>
                <a:gd name="T31" fmla="*/ 2147483647 h 90"/>
                <a:gd name="T32" fmla="*/ 2147483647 w 127"/>
                <a:gd name="T33" fmla="*/ 2147483647 h 90"/>
                <a:gd name="T34" fmla="*/ 2147483647 w 127"/>
                <a:gd name="T35" fmla="*/ 2147483647 h 90"/>
                <a:gd name="T36" fmla="*/ 2147483647 w 127"/>
                <a:gd name="T37" fmla="*/ 2147483647 h 90"/>
                <a:gd name="T38" fmla="*/ 2147483647 w 127"/>
                <a:gd name="T39" fmla="*/ 2147483647 h 90"/>
                <a:gd name="T40" fmla="*/ 2147483647 w 127"/>
                <a:gd name="T41" fmla="*/ 2147483647 h 90"/>
                <a:gd name="T42" fmla="*/ 2147483647 w 127"/>
                <a:gd name="T43" fmla="*/ 2147483647 h 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7"/>
                <a:gd name="T67" fmla="*/ 0 h 90"/>
                <a:gd name="T68" fmla="*/ 127 w 127"/>
                <a:gd name="T69" fmla="*/ 90 h 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7" h="90">
                  <a:moveTo>
                    <a:pt x="120" y="30"/>
                  </a:moveTo>
                  <a:lnTo>
                    <a:pt x="112" y="30"/>
                  </a:lnTo>
                  <a:lnTo>
                    <a:pt x="127" y="23"/>
                  </a:lnTo>
                  <a:lnTo>
                    <a:pt x="104" y="14"/>
                  </a:lnTo>
                  <a:lnTo>
                    <a:pt x="104" y="7"/>
                  </a:lnTo>
                  <a:lnTo>
                    <a:pt x="96" y="0"/>
                  </a:lnTo>
                  <a:lnTo>
                    <a:pt x="74" y="24"/>
                  </a:lnTo>
                  <a:lnTo>
                    <a:pt x="73" y="38"/>
                  </a:lnTo>
                  <a:lnTo>
                    <a:pt x="59" y="38"/>
                  </a:lnTo>
                  <a:lnTo>
                    <a:pt x="51" y="31"/>
                  </a:lnTo>
                  <a:lnTo>
                    <a:pt x="35" y="53"/>
                  </a:lnTo>
                  <a:lnTo>
                    <a:pt x="21" y="53"/>
                  </a:lnTo>
                  <a:lnTo>
                    <a:pt x="13" y="83"/>
                  </a:lnTo>
                  <a:lnTo>
                    <a:pt x="0" y="76"/>
                  </a:lnTo>
                  <a:lnTo>
                    <a:pt x="7" y="90"/>
                  </a:lnTo>
                  <a:lnTo>
                    <a:pt x="22" y="90"/>
                  </a:lnTo>
                  <a:lnTo>
                    <a:pt x="29" y="83"/>
                  </a:lnTo>
                  <a:lnTo>
                    <a:pt x="45" y="90"/>
                  </a:lnTo>
                  <a:lnTo>
                    <a:pt x="59" y="83"/>
                  </a:lnTo>
                  <a:lnTo>
                    <a:pt x="74" y="38"/>
                  </a:lnTo>
                  <a:lnTo>
                    <a:pt x="105" y="37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Freeform 861"/>
            <p:cNvSpPr>
              <a:spLocks/>
            </p:cNvSpPr>
            <p:nvPr/>
          </p:nvSpPr>
          <p:spPr bwMode="auto">
            <a:xfrm>
              <a:off x="6366446" y="3659222"/>
              <a:ext cx="179387" cy="1333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112" y="30"/>
                </a:cxn>
                <a:cxn ang="0">
                  <a:pos x="127" y="23"/>
                </a:cxn>
                <a:cxn ang="0">
                  <a:pos x="104" y="14"/>
                </a:cxn>
                <a:cxn ang="0">
                  <a:pos x="104" y="7"/>
                </a:cxn>
                <a:cxn ang="0">
                  <a:pos x="96" y="0"/>
                </a:cxn>
                <a:cxn ang="0">
                  <a:pos x="74" y="24"/>
                </a:cxn>
                <a:cxn ang="0">
                  <a:pos x="73" y="38"/>
                </a:cxn>
                <a:cxn ang="0">
                  <a:pos x="59" y="38"/>
                </a:cxn>
                <a:cxn ang="0">
                  <a:pos x="51" y="31"/>
                </a:cxn>
                <a:cxn ang="0">
                  <a:pos x="35" y="53"/>
                </a:cxn>
                <a:cxn ang="0">
                  <a:pos x="21" y="53"/>
                </a:cxn>
                <a:cxn ang="0">
                  <a:pos x="13" y="83"/>
                </a:cxn>
                <a:cxn ang="0">
                  <a:pos x="0" y="76"/>
                </a:cxn>
                <a:cxn ang="0">
                  <a:pos x="7" y="90"/>
                </a:cxn>
                <a:cxn ang="0">
                  <a:pos x="22" y="90"/>
                </a:cxn>
                <a:cxn ang="0">
                  <a:pos x="29" y="83"/>
                </a:cxn>
                <a:cxn ang="0">
                  <a:pos x="45" y="90"/>
                </a:cxn>
                <a:cxn ang="0">
                  <a:pos x="59" y="83"/>
                </a:cxn>
                <a:cxn ang="0">
                  <a:pos x="74" y="38"/>
                </a:cxn>
                <a:cxn ang="0">
                  <a:pos x="105" y="37"/>
                </a:cxn>
                <a:cxn ang="0">
                  <a:pos x="120" y="30"/>
                </a:cxn>
              </a:cxnLst>
              <a:rect l="0" t="0" r="r" b="b"/>
              <a:pathLst>
                <a:path w="127" h="90">
                  <a:moveTo>
                    <a:pt x="120" y="30"/>
                  </a:moveTo>
                  <a:lnTo>
                    <a:pt x="112" y="30"/>
                  </a:lnTo>
                  <a:lnTo>
                    <a:pt x="127" y="23"/>
                  </a:lnTo>
                  <a:lnTo>
                    <a:pt x="104" y="14"/>
                  </a:lnTo>
                  <a:lnTo>
                    <a:pt x="104" y="7"/>
                  </a:lnTo>
                  <a:lnTo>
                    <a:pt x="96" y="0"/>
                  </a:lnTo>
                  <a:lnTo>
                    <a:pt x="74" y="24"/>
                  </a:lnTo>
                  <a:lnTo>
                    <a:pt x="73" y="38"/>
                  </a:lnTo>
                  <a:lnTo>
                    <a:pt x="59" y="38"/>
                  </a:lnTo>
                  <a:lnTo>
                    <a:pt x="51" y="31"/>
                  </a:lnTo>
                  <a:lnTo>
                    <a:pt x="35" y="53"/>
                  </a:lnTo>
                  <a:lnTo>
                    <a:pt x="21" y="53"/>
                  </a:lnTo>
                  <a:lnTo>
                    <a:pt x="13" y="83"/>
                  </a:lnTo>
                  <a:lnTo>
                    <a:pt x="0" y="76"/>
                  </a:lnTo>
                  <a:lnTo>
                    <a:pt x="7" y="90"/>
                  </a:lnTo>
                  <a:lnTo>
                    <a:pt x="22" y="90"/>
                  </a:lnTo>
                  <a:lnTo>
                    <a:pt x="29" y="83"/>
                  </a:lnTo>
                  <a:lnTo>
                    <a:pt x="45" y="90"/>
                  </a:lnTo>
                  <a:lnTo>
                    <a:pt x="59" y="83"/>
                  </a:lnTo>
                  <a:lnTo>
                    <a:pt x="74" y="38"/>
                  </a:lnTo>
                  <a:lnTo>
                    <a:pt x="105" y="37"/>
                  </a:lnTo>
                  <a:lnTo>
                    <a:pt x="120" y="30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Freeform 862"/>
            <p:cNvSpPr>
              <a:spLocks/>
            </p:cNvSpPr>
            <p:nvPr/>
          </p:nvSpPr>
          <p:spPr bwMode="auto">
            <a:xfrm>
              <a:off x="6439471" y="3703672"/>
              <a:ext cx="31750" cy="11112"/>
            </a:xfrm>
            <a:custGeom>
              <a:avLst/>
              <a:gdLst>
                <a:gd name="T0" fmla="*/ 2147483647 w 22"/>
                <a:gd name="T1" fmla="*/ 0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0 h 8"/>
                <a:gd name="T8" fmla="*/ 2147483647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22" y="0"/>
                  </a:moveTo>
                  <a:lnTo>
                    <a:pt x="21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Freeform 863"/>
            <p:cNvSpPr>
              <a:spLocks/>
            </p:cNvSpPr>
            <p:nvPr/>
          </p:nvSpPr>
          <p:spPr bwMode="auto">
            <a:xfrm>
              <a:off x="6439471" y="3703672"/>
              <a:ext cx="31750" cy="1111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1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22" y="0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lnTo>
                    <a:pt x="21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solidFill>
              <a:srgbClr val="0F6FC6">
                <a:lumMod val="60000"/>
                <a:lumOff val="40000"/>
              </a:srgbClr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Freeform 864"/>
            <p:cNvSpPr>
              <a:spLocks/>
            </p:cNvSpPr>
            <p:nvPr/>
          </p:nvSpPr>
          <p:spPr bwMode="auto">
            <a:xfrm>
              <a:off x="5993384" y="3171859"/>
              <a:ext cx="168275" cy="412750"/>
            </a:xfrm>
            <a:custGeom>
              <a:avLst/>
              <a:gdLst>
                <a:gd name="T0" fmla="*/ 2147483647 w 120"/>
                <a:gd name="T1" fmla="*/ 2147483647 h 281"/>
                <a:gd name="T2" fmla="*/ 2147483647 w 120"/>
                <a:gd name="T3" fmla="*/ 2147483647 h 281"/>
                <a:gd name="T4" fmla="*/ 2147483647 w 120"/>
                <a:gd name="T5" fmla="*/ 2147483647 h 281"/>
                <a:gd name="T6" fmla="*/ 2147483647 w 120"/>
                <a:gd name="T7" fmla="*/ 2147483647 h 281"/>
                <a:gd name="T8" fmla="*/ 2147483647 w 120"/>
                <a:gd name="T9" fmla="*/ 2147483647 h 281"/>
                <a:gd name="T10" fmla="*/ 2147483647 w 120"/>
                <a:gd name="T11" fmla="*/ 2147483647 h 281"/>
                <a:gd name="T12" fmla="*/ 2147483647 w 120"/>
                <a:gd name="T13" fmla="*/ 2147483647 h 281"/>
                <a:gd name="T14" fmla="*/ 2147483647 w 120"/>
                <a:gd name="T15" fmla="*/ 2147483647 h 281"/>
                <a:gd name="T16" fmla="*/ 2147483647 w 120"/>
                <a:gd name="T17" fmla="*/ 2147483647 h 281"/>
                <a:gd name="T18" fmla="*/ 2147483647 w 120"/>
                <a:gd name="T19" fmla="*/ 2147483647 h 281"/>
                <a:gd name="T20" fmla="*/ 2147483647 w 120"/>
                <a:gd name="T21" fmla="*/ 2147483647 h 281"/>
                <a:gd name="T22" fmla="*/ 2147483647 w 120"/>
                <a:gd name="T23" fmla="*/ 2147483647 h 281"/>
                <a:gd name="T24" fmla="*/ 2147483647 w 120"/>
                <a:gd name="T25" fmla="*/ 2147483647 h 281"/>
                <a:gd name="T26" fmla="*/ 2147483647 w 120"/>
                <a:gd name="T27" fmla="*/ 2147483647 h 281"/>
                <a:gd name="T28" fmla="*/ 2147483647 w 120"/>
                <a:gd name="T29" fmla="*/ 2147483647 h 281"/>
                <a:gd name="T30" fmla="*/ 2147483647 w 120"/>
                <a:gd name="T31" fmla="*/ 0 h 281"/>
                <a:gd name="T32" fmla="*/ 2147483647 w 120"/>
                <a:gd name="T33" fmla="*/ 0 h 281"/>
                <a:gd name="T34" fmla="*/ 2147483647 w 120"/>
                <a:gd name="T35" fmla="*/ 2147483647 h 281"/>
                <a:gd name="T36" fmla="*/ 2147483647 w 120"/>
                <a:gd name="T37" fmla="*/ 2147483647 h 281"/>
                <a:gd name="T38" fmla="*/ 2147483647 w 120"/>
                <a:gd name="T39" fmla="*/ 2147483647 h 281"/>
                <a:gd name="T40" fmla="*/ 2147483647 w 120"/>
                <a:gd name="T41" fmla="*/ 2147483647 h 281"/>
                <a:gd name="T42" fmla="*/ 0 w 120"/>
                <a:gd name="T43" fmla="*/ 2147483647 h 281"/>
                <a:gd name="T44" fmla="*/ 0 w 120"/>
                <a:gd name="T45" fmla="*/ 2147483647 h 281"/>
                <a:gd name="T46" fmla="*/ 2147483647 w 120"/>
                <a:gd name="T47" fmla="*/ 2147483647 h 281"/>
                <a:gd name="T48" fmla="*/ 2147483647 w 120"/>
                <a:gd name="T49" fmla="*/ 2147483647 h 281"/>
                <a:gd name="T50" fmla="*/ 2147483647 w 120"/>
                <a:gd name="T51" fmla="*/ 2147483647 h 281"/>
                <a:gd name="T52" fmla="*/ 2147483647 w 120"/>
                <a:gd name="T53" fmla="*/ 2147483647 h 281"/>
                <a:gd name="T54" fmla="*/ 2147483647 w 120"/>
                <a:gd name="T55" fmla="*/ 2147483647 h 281"/>
                <a:gd name="T56" fmla="*/ 2147483647 w 120"/>
                <a:gd name="T57" fmla="*/ 2147483647 h 281"/>
                <a:gd name="T58" fmla="*/ 2147483647 w 120"/>
                <a:gd name="T59" fmla="*/ 2147483647 h 281"/>
                <a:gd name="T60" fmla="*/ 2147483647 w 120"/>
                <a:gd name="T61" fmla="*/ 2147483647 h 281"/>
                <a:gd name="T62" fmla="*/ 2147483647 w 120"/>
                <a:gd name="T63" fmla="*/ 2147483647 h 281"/>
                <a:gd name="T64" fmla="*/ 2147483647 w 120"/>
                <a:gd name="T65" fmla="*/ 2147483647 h 281"/>
                <a:gd name="T66" fmla="*/ 2147483647 w 120"/>
                <a:gd name="T67" fmla="*/ 2147483647 h 281"/>
                <a:gd name="T68" fmla="*/ 2147483647 w 120"/>
                <a:gd name="T69" fmla="*/ 2147483647 h 281"/>
                <a:gd name="T70" fmla="*/ 2147483647 w 120"/>
                <a:gd name="T71" fmla="*/ 2147483647 h 28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"/>
                <a:gd name="T109" fmla="*/ 0 h 281"/>
                <a:gd name="T110" fmla="*/ 120 w 120"/>
                <a:gd name="T111" fmla="*/ 281 h 28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" h="281">
                  <a:moveTo>
                    <a:pt x="113" y="249"/>
                  </a:moveTo>
                  <a:lnTo>
                    <a:pt x="105" y="211"/>
                  </a:lnTo>
                  <a:lnTo>
                    <a:pt x="90" y="203"/>
                  </a:lnTo>
                  <a:lnTo>
                    <a:pt x="98" y="180"/>
                  </a:lnTo>
                  <a:lnTo>
                    <a:pt x="83" y="142"/>
                  </a:lnTo>
                  <a:lnTo>
                    <a:pt x="83" y="128"/>
                  </a:lnTo>
                  <a:lnTo>
                    <a:pt x="107" y="111"/>
                  </a:lnTo>
                  <a:lnTo>
                    <a:pt x="120" y="98"/>
                  </a:lnTo>
                  <a:lnTo>
                    <a:pt x="105" y="97"/>
                  </a:lnTo>
                  <a:lnTo>
                    <a:pt x="90" y="82"/>
                  </a:lnTo>
                  <a:lnTo>
                    <a:pt x="90" y="75"/>
                  </a:lnTo>
                  <a:lnTo>
                    <a:pt x="83" y="75"/>
                  </a:lnTo>
                  <a:lnTo>
                    <a:pt x="82" y="52"/>
                  </a:lnTo>
                  <a:lnTo>
                    <a:pt x="61" y="59"/>
                  </a:lnTo>
                  <a:lnTo>
                    <a:pt x="68" y="14"/>
                  </a:lnTo>
                  <a:lnTo>
                    <a:pt x="60" y="0"/>
                  </a:lnTo>
                  <a:lnTo>
                    <a:pt x="37" y="0"/>
                  </a:lnTo>
                  <a:lnTo>
                    <a:pt x="23" y="24"/>
                  </a:lnTo>
                  <a:lnTo>
                    <a:pt x="15" y="60"/>
                  </a:lnTo>
                  <a:lnTo>
                    <a:pt x="7" y="60"/>
                  </a:lnTo>
                  <a:lnTo>
                    <a:pt x="7" y="83"/>
                  </a:lnTo>
                  <a:lnTo>
                    <a:pt x="0" y="83"/>
                  </a:lnTo>
                  <a:lnTo>
                    <a:pt x="0" y="105"/>
                  </a:lnTo>
                  <a:lnTo>
                    <a:pt x="16" y="122"/>
                  </a:lnTo>
                  <a:lnTo>
                    <a:pt x="23" y="135"/>
                  </a:lnTo>
                  <a:lnTo>
                    <a:pt x="30" y="136"/>
                  </a:lnTo>
                  <a:lnTo>
                    <a:pt x="37" y="166"/>
                  </a:lnTo>
                  <a:lnTo>
                    <a:pt x="30" y="181"/>
                  </a:lnTo>
                  <a:lnTo>
                    <a:pt x="54" y="188"/>
                  </a:lnTo>
                  <a:lnTo>
                    <a:pt x="68" y="173"/>
                  </a:lnTo>
                  <a:lnTo>
                    <a:pt x="83" y="181"/>
                  </a:lnTo>
                  <a:lnTo>
                    <a:pt x="105" y="242"/>
                  </a:lnTo>
                  <a:lnTo>
                    <a:pt x="99" y="249"/>
                  </a:lnTo>
                  <a:lnTo>
                    <a:pt x="106" y="264"/>
                  </a:lnTo>
                  <a:lnTo>
                    <a:pt x="100" y="281"/>
                  </a:lnTo>
                  <a:lnTo>
                    <a:pt x="113" y="24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Freeform 865"/>
            <p:cNvSpPr>
              <a:spLocks/>
            </p:cNvSpPr>
            <p:nvPr/>
          </p:nvSpPr>
          <p:spPr bwMode="auto">
            <a:xfrm>
              <a:off x="5993384" y="3171859"/>
              <a:ext cx="168275" cy="412750"/>
            </a:xfrm>
            <a:custGeom>
              <a:avLst/>
              <a:gdLst>
                <a:gd name="T0" fmla="*/ 2147483647 w 120"/>
                <a:gd name="T1" fmla="*/ 2147483647 h 281"/>
                <a:gd name="T2" fmla="*/ 2147483647 w 120"/>
                <a:gd name="T3" fmla="*/ 2147483647 h 281"/>
                <a:gd name="T4" fmla="*/ 2147483647 w 120"/>
                <a:gd name="T5" fmla="*/ 2147483647 h 281"/>
                <a:gd name="T6" fmla="*/ 2147483647 w 120"/>
                <a:gd name="T7" fmla="*/ 2147483647 h 281"/>
                <a:gd name="T8" fmla="*/ 2147483647 w 120"/>
                <a:gd name="T9" fmla="*/ 2147483647 h 281"/>
                <a:gd name="T10" fmla="*/ 2147483647 w 120"/>
                <a:gd name="T11" fmla="*/ 2147483647 h 281"/>
                <a:gd name="T12" fmla="*/ 2147483647 w 120"/>
                <a:gd name="T13" fmla="*/ 2147483647 h 281"/>
                <a:gd name="T14" fmla="*/ 2147483647 w 120"/>
                <a:gd name="T15" fmla="*/ 2147483647 h 281"/>
                <a:gd name="T16" fmla="*/ 2147483647 w 120"/>
                <a:gd name="T17" fmla="*/ 2147483647 h 281"/>
                <a:gd name="T18" fmla="*/ 2147483647 w 120"/>
                <a:gd name="T19" fmla="*/ 2147483647 h 281"/>
                <a:gd name="T20" fmla="*/ 2147483647 w 120"/>
                <a:gd name="T21" fmla="*/ 2147483647 h 281"/>
                <a:gd name="T22" fmla="*/ 2147483647 w 120"/>
                <a:gd name="T23" fmla="*/ 2147483647 h 281"/>
                <a:gd name="T24" fmla="*/ 2147483647 w 120"/>
                <a:gd name="T25" fmla="*/ 2147483647 h 281"/>
                <a:gd name="T26" fmla="*/ 2147483647 w 120"/>
                <a:gd name="T27" fmla="*/ 2147483647 h 281"/>
                <a:gd name="T28" fmla="*/ 2147483647 w 120"/>
                <a:gd name="T29" fmla="*/ 2147483647 h 281"/>
                <a:gd name="T30" fmla="*/ 2147483647 w 120"/>
                <a:gd name="T31" fmla="*/ 0 h 281"/>
                <a:gd name="T32" fmla="*/ 2147483647 w 120"/>
                <a:gd name="T33" fmla="*/ 0 h 281"/>
                <a:gd name="T34" fmla="*/ 2147483647 w 120"/>
                <a:gd name="T35" fmla="*/ 2147483647 h 281"/>
                <a:gd name="T36" fmla="*/ 2147483647 w 120"/>
                <a:gd name="T37" fmla="*/ 2147483647 h 281"/>
                <a:gd name="T38" fmla="*/ 2147483647 w 120"/>
                <a:gd name="T39" fmla="*/ 2147483647 h 281"/>
                <a:gd name="T40" fmla="*/ 2147483647 w 120"/>
                <a:gd name="T41" fmla="*/ 2147483647 h 281"/>
                <a:gd name="T42" fmla="*/ 0 w 120"/>
                <a:gd name="T43" fmla="*/ 2147483647 h 281"/>
                <a:gd name="T44" fmla="*/ 0 w 120"/>
                <a:gd name="T45" fmla="*/ 2147483647 h 281"/>
                <a:gd name="T46" fmla="*/ 2147483647 w 120"/>
                <a:gd name="T47" fmla="*/ 2147483647 h 281"/>
                <a:gd name="T48" fmla="*/ 2147483647 w 120"/>
                <a:gd name="T49" fmla="*/ 2147483647 h 281"/>
                <a:gd name="T50" fmla="*/ 2147483647 w 120"/>
                <a:gd name="T51" fmla="*/ 2147483647 h 281"/>
                <a:gd name="T52" fmla="*/ 2147483647 w 120"/>
                <a:gd name="T53" fmla="*/ 2147483647 h 281"/>
                <a:gd name="T54" fmla="*/ 2147483647 w 120"/>
                <a:gd name="T55" fmla="*/ 2147483647 h 281"/>
                <a:gd name="T56" fmla="*/ 2147483647 w 120"/>
                <a:gd name="T57" fmla="*/ 2147483647 h 281"/>
                <a:gd name="T58" fmla="*/ 2147483647 w 120"/>
                <a:gd name="T59" fmla="*/ 2147483647 h 281"/>
                <a:gd name="T60" fmla="*/ 2147483647 w 120"/>
                <a:gd name="T61" fmla="*/ 2147483647 h 281"/>
                <a:gd name="T62" fmla="*/ 2147483647 w 120"/>
                <a:gd name="T63" fmla="*/ 2147483647 h 281"/>
                <a:gd name="T64" fmla="*/ 2147483647 w 120"/>
                <a:gd name="T65" fmla="*/ 2147483647 h 281"/>
                <a:gd name="T66" fmla="*/ 2147483647 w 120"/>
                <a:gd name="T67" fmla="*/ 2147483647 h 281"/>
                <a:gd name="T68" fmla="*/ 2147483647 w 120"/>
                <a:gd name="T69" fmla="*/ 2147483647 h 281"/>
                <a:gd name="T70" fmla="*/ 2147483647 w 120"/>
                <a:gd name="T71" fmla="*/ 2147483647 h 28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"/>
                <a:gd name="T109" fmla="*/ 0 h 281"/>
                <a:gd name="T110" fmla="*/ 120 w 120"/>
                <a:gd name="T111" fmla="*/ 281 h 28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" h="281">
                  <a:moveTo>
                    <a:pt x="113" y="249"/>
                  </a:moveTo>
                  <a:lnTo>
                    <a:pt x="105" y="211"/>
                  </a:lnTo>
                  <a:lnTo>
                    <a:pt x="90" y="203"/>
                  </a:lnTo>
                  <a:lnTo>
                    <a:pt x="98" y="180"/>
                  </a:lnTo>
                  <a:lnTo>
                    <a:pt x="83" y="142"/>
                  </a:lnTo>
                  <a:lnTo>
                    <a:pt x="83" y="128"/>
                  </a:lnTo>
                  <a:lnTo>
                    <a:pt x="107" y="111"/>
                  </a:lnTo>
                  <a:lnTo>
                    <a:pt x="120" y="98"/>
                  </a:lnTo>
                  <a:lnTo>
                    <a:pt x="105" y="97"/>
                  </a:lnTo>
                  <a:lnTo>
                    <a:pt x="90" y="82"/>
                  </a:lnTo>
                  <a:lnTo>
                    <a:pt x="90" y="75"/>
                  </a:lnTo>
                  <a:lnTo>
                    <a:pt x="83" y="75"/>
                  </a:lnTo>
                  <a:lnTo>
                    <a:pt x="82" y="52"/>
                  </a:lnTo>
                  <a:lnTo>
                    <a:pt x="61" y="59"/>
                  </a:lnTo>
                  <a:lnTo>
                    <a:pt x="68" y="14"/>
                  </a:lnTo>
                  <a:lnTo>
                    <a:pt x="60" y="0"/>
                  </a:lnTo>
                  <a:lnTo>
                    <a:pt x="37" y="0"/>
                  </a:lnTo>
                  <a:lnTo>
                    <a:pt x="23" y="24"/>
                  </a:lnTo>
                  <a:lnTo>
                    <a:pt x="15" y="60"/>
                  </a:lnTo>
                  <a:lnTo>
                    <a:pt x="7" y="60"/>
                  </a:lnTo>
                  <a:lnTo>
                    <a:pt x="7" y="83"/>
                  </a:lnTo>
                  <a:lnTo>
                    <a:pt x="0" y="83"/>
                  </a:lnTo>
                  <a:lnTo>
                    <a:pt x="0" y="105"/>
                  </a:lnTo>
                  <a:lnTo>
                    <a:pt x="16" y="122"/>
                  </a:lnTo>
                  <a:lnTo>
                    <a:pt x="23" y="135"/>
                  </a:lnTo>
                  <a:lnTo>
                    <a:pt x="30" y="136"/>
                  </a:lnTo>
                  <a:lnTo>
                    <a:pt x="37" y="166"/>
                  </a:lnTo>
                  <a:lnTo>
                    <a:pt x="30" y="181"/>
                  </a:lnTo>
                  <a:lnTo>
                    <a:pt x="54" y="188"/>
                  </a:lnTo>
                  <a:lnTo>
                    <a:pt x="68" y="173"/>
                  </a:lnTo>
                  <a:lnTo>
                    <a:pt x="83" y="181"/>
                  </a:lnTo>
                  <a:lnTo>
                    <a:pt x="105" y="242"/>
                  </a:lnTo>
                  <a:lnTo>
                    <a:pt x="99" y="249"/>
                  </a:lnTo>
                  <a:lnTo>
                    <a:pt x="106" y="264"/>
                  </a:lnTo>
                  <a:lnTo>
                    <a:pt x="100" y="281"/>
                  </a:lnTo>
                  <a:lnTo>
                    <a:pt x="113" y="24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Freeform 866"/>
            <p:cNvSpPr>
              <a:spLocks/>
            </p:cNvSpPr>
            <p:nvPr/>
          </p:nvSpPr>
          <p:spPr bwMode="auto">
            <a:xfrm>
              <a:off x="6109271" y="3338547"/>
              <a:ext cx="149225" cy="342900"/>
            </a:xfrm>
            <a:custGeom>
              <a:avLst/>
              <a:gdLst>
                <a:gd name="T0" fmla="*/ 2147483647 w 106"/>
                <a:gd name="T1" fmla="*/ 2147483647 h 234"/>
                <a:gd name="T2" fmla="*/ 2147483647 w 106"/>
                <a:gd name="T3" fmla="*/ 2147483647 h 234"/>
                <a:gd name="T4" fmla="*/ 2147483647 w 106"/>
                <a:gd name="T5" fmla="*/ 2147483647 h 234"/>
                <a:gd name="T6" fmla="*/ 2147483647 w 106"/>
                <a:gd name="T7" fmla="*/ 2147483647 h 234"/>
                <a:gd name="T8" fmla="*/ 2147483647 w 106"/>
                <a:gd name="T9" fmla="*/ 2147483647 h 234"/>
                <a:gd name="T10" fmla="*/ 2147483647 w 106"/>
                <a:gd name="T11" fmla="*/ 2147483647 h 234"/>
                <a:gd name="T12" fmla="*/ 2147483647 w 106"/>
                <a:gd name="T13" fmla="*/ 2147483647 h 234"/>
                <a:gd name="T14" fmla="*/ 2147483647 w 106"/>
                <a:gd name="T15" fmla="*/ 2147483647 h 234"/>
                <a:gd name="T16" fmla="*/ 2147483647 w 106"/>
                <a:gd name="T17" fmla="*/ 2147483647 h 234"/>
                <a:gd name="T18" fmla="*/ 2147483647 w 106"/>
                <a:gd name="T19" fmla="*/ 2147483647 h 234"/>
                <a:gd name="T20" fmla="*/ 2147483647 w 106"/>
                <a:gd name="T21" fmla="*/ 2147483647 h 234"/>
                <a:gd name="T22" fmla="*/ 2147483647 w 106"/>
                <a:gd name="T23" fmla="*/ 2147483647 h 234"/>
                <a:gd name="T24" fmla="*/ 2147483647 w 106"/>
                <a:gd name="T25" fmla="*/ 2147483647 h 234"/>
                <a:gd name="T26" fmla="*/ 2147483647 w 106"/>
                <a:gd name="T27" fmla="*/ 2147483647 h 234"/>
                <a:gd name="T28" fmla="*/ 2147483647 w 106"/>
                <a:gd name="T29" fmla="*/ 2147483647 h 234"/>
                <a:gd name="T30" fmla="*/ 2147483647 w 106"/>
                <a:gd name="T31" fmla="*/ 2147483647 h 234"/>
                <a:gd name="T32" fmla="*/ 2147483647 w 106"/>
                <a:gd name="T33" fmla="*/ 2147483647 h 234"/>
                <a:gd name="T34" fmla="*/ 2147483647 w 106"/>
                <a:gd name="T35" fmla="*/ 2147483647 h 234"/>
                <a:gd name="T36" fmla="*/ 2147483647 w 106"/>
                <a:gd name="T37" fmla="*/ 2147483647 h 234"/>
                <a:gd name="T38" fmla="*/ 2147483647 w 106"/>
                <a:gd name="T39" fmla="*/ 2147483647 h 234"/>
                <a:gd name="T40" fmla="*/ 2147483647 w 106"/>
                <a:gd name="T41" fmla="*/ 2147483647 h 234"/>
                <a:gd name="T42" fmla="*/ 2147483647 w 106"/>
                <a:gd name="T43" fmla="*/ 2147483647 h 234"/>
                <a:gd name="T44" fmla="*/ 2147483647 w 106"/>
                <a:gd name="T45" fmla="*/ 2147483647 h 234"/>
                <a:gd name="T46" fmla="*/ 2147483647 w 106"/>
                <a:gd name="T47" fmla="*/ 2147483647 h 234"/>
                <a:gd name="T48" fmla="*/ 2147483647 w 106"/>
                <a:gd name="T49" fmla="*/ 2147483647 h 234"/>
                <a:gd name="T50" fmla="*/ 2147483647 w 106"/>
                <a:gd name="T51" fmla="*/ 2147483647 h 234"/>
                <a:gd name="T52" fmla="*/ 2147483647 w 106"/>
                <a:gd name="T53" fmla="*/ 0 h 234"/>
                <a:gd name="T54" fmla="*/ 0 w 106"/>
                <a:gd name="T55" fmla="*/ 2147483647 h 234"/>
                <a:gd name="T56" fmla="*/ 0 w 106"/>
                <a:gd name="T57" fmla="*/ 2147483647 h 234"/>
                <a:gd name="T58" fmla="*/ 2147483647 w 106"/>
                <a:gd name="T59" fmla="*/ 2147483647 h 234"/>
                <a:gd name="T60" fmla="*/ 2147483647 w 106"/>
                <a:gd name="T61" fmla="*/ 2147483647 h 234"/>
                <a:gd name="T62" fmla="*/ 2147483647 w 106"/>
                <a:gd name="T63" fmla="*/ 2147483647 h 234"/>
                <a:gd name="T64" fmla="*/ 2147483647 w 106"/>
                <a:gd name="T65" fmla="*/ 2147483647 h 234"/>
                <a:gd name="T66" fmla="*/ 2147483647 w 106"/>
                <a:gd name="T67" fmla="*/ 2147483647 h 234"/>
                <a:gd name="T68" fmla="*/ 2147483647 w 106"/>
                <a:gd name="T69" fmla="*/ 2147483647 h 234"/>
                <a:gd name="T70" fmla="*/ 2147483647 w 106"/>
                <a:gd name="T71" fmla="*/ 2147483647 h 234"/>
                <a:gd name="T72" fmla="*/ 2147483647 w 106"/>
                <a:gd name="T73" fmla="*/ 2147483647 h 234"/>
                <a:gd name="T74" fmla="*/ 2147483647 w 106"/>
                <a:gd name="T75" fmla="*/ 2147483647 h 234"/>
                <a:gd name="T76" fmla="*/ 2147483647 w 106"/>
                <a:gd name="T77" fmla="*/ 2147483647 h 23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6"/>
                <a:gd name="T118" fmla="*/ 0 h 234"/>
                <a:gd name="T119" fmla="*/ 106 w 106"/>
                <a:gd name="T120" fmla="*/ 234 h 23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6" h="234">
                  <a:moveTo>
                    <a:pt x="45" y="219"/>
                  </a:moveTo>
                  <a:lnTo>
                    <a:pt x="53" y="227"/>
                  </a:lnTo>
                  <a:lnTo>
                    <a:pt x="53" y="234"/>
                  </a:lnTo>
                  <a:lnTo>
                    <a:pt x="61" y="233"/>
                  </a:lnTo>
                  <a:lnTo>
                    <a:pt x="68" y="226"/>
                  </a:lnTo>
                  <a:lnTo>
                    <a:pt x="60" y="219"/>
                  </a:lnTo>
                  <a:lnTo>
                    <a:pt x="45" y="211"/>
                  </a:lnTo>
                  <a:lnTo>
                    <a:pt x="37" y="174"/>
                  </a:lnTo>
                  <a:lnTo>
                    <a:pt x="30" y="173"/>
                  </a:lnTo>
                  <a:lnTo>
                    <a:pt x="30" y="157"/>
                  </a:lnTo>
                  <a:lnTo>
                    <a:pt x="37" y="135"/>
                  </a:lnTo>
                  <a:lnTo>
                    <a:pt x="30" y="113"/>
                  </a:lnTo>
                  <a:lnTo>
                    <a:pt x="45" y="113"/>
                  </a:lnTo>
                  <a:lnTo>
                    <a:pt x="45" y="129"/>
                  </a:lnTo>
                  <a:lnTo>
                    <a:pt x="61" y="129"/>
                  </a:lnTo>
                  <a:lnTo>
                    <a:pt x="68" y="135"/>
                  </a:lnTo>
                  <a:lnTo>
                    <a:pt x="61" y="112"/>
                  </a:lnTo>
                  <a:lnTo>
                    <a:pt x="68" y="98"/>
                  </a:lnTo>
                  <a:lnTo>
                    <a:pt x="106" y="98"/>
                  </a:lnTo>
                  <a:lnTo>
                    <a:pt x="105" y="83"/>
                  </a:lnTo>
                  <a:lnTo>
                    <a:pt x="89" y="52"/>
                  </a:lnTo>
                  <a:lnTo>
                    <a:pt x="68" y="30"/>
                  </a:lnTo>
                  <a:lnTo>
                    <a:pt x="60" y="45"/>
                  </a:lnTo>
                  <a:lnTo>
                    <a:pt x="53" y="30"/>
                  </a:lnTo>
                  <a:lnTo>
                    <a:pt x="37" y="45"/>
                  </a:lnTo>
                  <a:lnTo>
                    <a:pt x="37" y="15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68"/>
                  </a:lnTo>
                  <a:lnTo>
                    <a:pt x="7" y="91"/>
                  </a:lnTo>
                  <a:lnTo>
                    <a:pt x="23" y="99"/>
                  </a:lnTo>
                  <a:lnTo>
                    <a:pt x="30" y="137"/>
                  </a:lnTo>
                  <a:lnTo>
                    <a:pt x="15" y="175"/>
                  </a:lnTo>
                  <a:lnTo>
                    <a:pt x="16" y="182"/>
                  </a:lnTo>
                  <a:lnTo>
                    <a:pt x="23" y="202"/>
                  </a:lnTo>
                  <a:lnTo>
                    <a:pt x="23" y="189"/>
                  </a:lnTo>
                  <a:lnTo>
                    <a:pt x="45" y="226"/>
                  </a:lnTo>
                  <a:lnTo>
                    <a:pt x="45" y="21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Freeform 867"/>
            <p:cNvSpPr>
              <a:spLocks/>
            </p:cNvSpPr>
            <p:nvPr/>
          </p:nvSpPr>
          <p:spPr bwMode="auto">
            <a:xfrm>
              <a:off x="6109271" y="3338547"/>
              <a:ext cx="149225" cy="342900"/>
            </a:xfrm>
            <a:custGeom>
              <a:avLst/>
              <a:gdLst/>
              <a:ahLst/>
              <a:cxnLst>
                <a:cxn ang="0">
                  <a:pos x="45" y="219"/>
                </a:cxn>
                <a:cxn ang="0">
                  <a:pos x="53" y="227"/>
                </a:cxn>
                <a:cxn ang="0">
                  <a:pos x="53" y="234"/>
                </a:cxn>
                <a:cxn ang="0">
                  <a:pos x="61" y="233"/>
                </a:cxn>
                <a:cxn ang="0">
                  <a:pos x="68" y="226"/>
                </a:cxn>
                <a:cxn ang="0">
                  <a:pos x="60" y="219"/>
                </a:cxn>
                <a:cxn ang="0">
                  <a:pos x="45" y="211"/>
                </a:cxn>
                <a:cxn ang="0">
                  <a:pos x="37" y="174"/>
                </a:cxn>
                <a:cxn ang="0">
                  <a:pos x="30" y="173"/>
                </a:cxn>
                <a:cxn ang="0">
                  <a:pos x="30" y="157"/>
                </a:cxn>
                <a:cxn ang="0">
                  <a:pos x="37" y="135"/>
                </a:cxn>
                <a:cxn ang="0">
                  <a:pos x="30" y="113"/>
                </a:cxn>
                <a:cxn ang="0">
                  <a:pos x="45" y="113"/>
                </a:cxn>
                <a:cxn ang="0">
                  <a:pos x="45" y="129"/>
                </a:cxn>
                <a:cxn ang="0">
                  <a:pos x="61" y="129"/>
                </a:cxn>
                <a:cxn ang="0">
                  <a:pos x="68" y="135"/>
                </a:cxn>
                <a:cxn ang="0">
                  <a:pos x="61" y="112"/>
                </a:cxn>
                <a:cxn ang="0">
                  <a:pos x="68" y="98"/>
                </a:cxn>
                <a:cxn ang="0">
                  <a:pos x="106" y="98"/>
                </a:cxn>
                <a:cxn ang="0">
                  <a:pos x="105" y="83"/>
                </a:cxn>
                <a:cxn ang="0">
                  <a:pos x="89" y="52"/>
                </a:cxn>
                <a:cxn ang="0">
                  <a:pos x="68" y="30"/>
                </a:cxn>
                <a:cxn ang="0">
                  <a:pos x="60" y="45"/>
                </a:cxn>
                <a:cxn ang="0">
                  <a:pos x="53" y="30"/>
                </a:cxn>
                <a:cxn ang="0">
                  <a:pos x="37" y="45"/>
                </a:cxn>
                <a:cxn ang="0">
                  <a:pos x="37" y="15"/>
                </a:cxn>
                <a:cxn ang="0">
                  <a:pos x="23" y="0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15" y="68"/>
                </a:cxn>
                <a:cxn ang="0">
                  <a:pos x="7" y="91"/>
                </a:cxn>
                <a:cxn ang="0">
                  <a:pos x="23" y="99"/>
                </a:cxn>
                <a:cxn ang="0">
                  <a:pos x="30" y="137"/>
                </a:cxn>
                <a:cxn ang="0">
                  <a:pos x="15" y="175"/>
                </a:cxn>
                <a:cxn ang="0">
                  <a:pos x="16" y="182"/>
                </a:cxn>
                <a:cxn ang="0">
                  <a:pos x="23" y="202"/>
                </a:cxn>
                <a:cxn ang="0">
                  <a:pos x="23" y="189"/>
                </a:cxn>
                <a:cxn ang="0">
                  <a:pos x="45" y="226"/>
                </a:cxn>
                <a:cxn ang="0">
                  <a:pos x="45" y="219"/>
                </a:cxn>
              </a:cxnLst>
              <a:rect l="0" t="0" r="r" b="b"/>
              <a:pathLst>
                <a:path w="106" h="234">
                  <a:moveTo>
                    <a:pt x="45" y="219"/>
                  </a:moveTo>
                  <a:lnTo>
                    <a:pt x="53" y="227"/>
                  </a:lnTo>
                  <a:lnTo>
                    <a:pt x="53" y="234"/>
                  </a:lnTo>
                  <a:lnTo>
                    <a:pt x="61" y="233"/>
                  </a:lnTo>
                  <a:lnTo>
                    <a:pt x="68" y="226"/>
                  </a:lnTo>
                  <a:lnTo>
                    <a:pt x="60" y="219"/>
                  </a:lnTo>
                  <a:lnTo>
                    <a:pt x="45" y="211"/>
                  </a:lnTo>
                  <a:lnTo>
                    <a:pt x="37" y="174"/>
                  </a:lnTo>
                  <a:lnTo>
                    <a:pt x="30" y="173"/>
                  </a:lnTo>
                  <a:lnTo>
                    <a:pt x="30" y="157"/>
                  </a:lnTo>
                  <a:lnTo>
                    <a:pt x="37" y="135"/>
                  </a:lnTo>
                  <a:lnTo>
                    <a:pt x="30" y="113"/>
                  </a:lnTo>
                  <a:lnTo>
                    <a:pt x="45" y="113"/>
                  </a:lnTo>
                  <a:lnTo>
                    <a:pt x="45" y="129"/>
                  </a:lnTo>
                  <a:lnTo>
                    <a:pt x="61" y="129"/>
                  </a:lnTo>
                  <a:lnTo>
                    <a:pt x="68" y="135"/>
                  </a:lnTo>
                  <a:lnTo>
                    <a:pt x="61" y="112"/>
                  </a:lnTo>
                  <a:lnTo>
                    <a:pt x="68" y="98"/>
                  </a:lnTo>
                  <a:lnTo>
                    <a:pt x="106" y="98"/>
                  </a:lnTo>
                  <a:lnTo>
                    <a:pt x="105" y="83"/>
                  </a:lnTo>
                  <a:lnTo>
                    <a:pt x="89" y="52"/>
                  </a:lnTo>
                  <a:lnTo>
                    <a:pt x="68" y="30"/>
                  </a:lnTo>
                  <a:lnTo>
                    <a:pt x="60" y="45"/>
                  </a:lnTo>
                  <a:lnTo>
                    <a:pt x="53" y="30"/>
                  </a:lnTo>
                  <a:lnTo>
                    <a:pt x="37" y="45"/>
                  </a:lnTo>
                  <a:lnTo>
                    <a:pt x="37" y="15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68"/>
                  </a:lnTo>
                  <a:lnTo>
                    <a:pt x="7" y="91"/>
                  </a:lnTo>
                  <a:lnTo>
                    <a:pt x="23" y="99"/>
                  </a:lnTo>
                  <a:lnTo>
                    <a:pt x="30" y="137"/>
                  </a:lnTo>
                  <a:lnTo>
                    <a:pt x="15" y="175"/>
                  </a:lnTo>
                  <a:lnTo>
                    <a:pt x="16" y="182"/>
                  </a:lnTo>
                  <a:lnTo>
                    <a:pt x="23" y="202"/>
                  </a:lnTo>
                  <a:lnTo>
                    <a:pt x="23" y="189"/>
                  </a:lnTo>
                  <a:lnTo>
                    <a:pt x="45" y="226"/>
                  </a:lnTo>
                  <a:lnTo>
                    <a:pt x="45" y="219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868"/>
            <p:cNvSpPr>
              <a:spLocks/>
            </p:cNvSpPr>
            <p:nvPr/>
          </p:nvSpPr>
          <p:spPr bwMode="auto">
            <a:xfrm>
              <a:off x="6172771" y="3659222"/>
              <a:ext cx="85725" cy="123825"/>
            </a:xfrm>
            <a:custGeom>
              <a:avLst/>
              <a:gdLst>
                <a:gd name="T0" fmla="*/ 0 w 60"/>
                <a:gd name="T1" fmla="*/ 2147483647 h 83"/>
                <a:gd name="T2" fmla="*/ 0 w 60"/>
                <a:gd name="T3" fmla="*/ 0 h 83"/>
                <a:gd name="T4" fmla="*/ 2147483647 w 60"/>
                <a:gd name="T5" fmla="*/ 2147483647 h 83"/>
                <a:gd name="T6" fmla="*/ 2147483647 w 60"/>
                <a:gd name="T7" fmla="*/ 2147483647 h 83"/>
                <a:gd name="T8" fmla="*/ 2147483647 w 60"/>
                <a:gd name="T9" fmla="*/ 2147483647 h 83"/>
                <a:gd name="T10" fmla="*/ 2147483647 w 60"/>
                <a:gd name="T11" fmla="*/ 2147483647 h 83"/>
                <a:gd name="T12" fmla="*/ 2147483647 w 60"/>
                <a:gd name="T13" fmla="*/ 2147483647 h 83"/>
                <a:gd name="T14" fmla="*/ 2147483647 w 60"/>
                <a:gd name="T15" fmla="*/ 2147483647 h 83"/>
                <a:gd name="T16" fmla="*/ 2147483647 w 60"/>
                <a:gd name="T17" fmla="*/ 2147483647 h 83"/>
                <a:gd name="T18" fmla="*/ 2147483647 w 60"/>
                <a:gd name="T19" fmla="*/ 2147483647 h 83"/>
                <a:gd name="T20" fmla="*/ 0 w 60"/>
                <a:gd name="T21" fmla="*/ 2147483647 h 83"/>
                <a:gd name="T22" fmla="*/ 0 w 60"/>
                <a:gd name="T23" fmla="*/ 2147483647 h 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"/>
                <a:gd name="T37" fmla="*/ 0 h 83"/>
                <a:gd name="T38" fmla="*/ 60 w 60"/>
                <a:gd name="T39" fmla="*/ 83 h 8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" h="83">
                  <a:moveTo>
                    <a:pt x="0" y="7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15"/>
                  </a:lnTo>
                  <a:lnTo>
                    <a:pt x="16" y="14"/>
                  </a:lnTo>
                  <a:lnTo>
                    <a:pt x="23" y="8"/>
                  </a:lnTo>
                  <a:lnTo>
                    <a:pt x="45" y="31"/>
                  </a:lnTo>
                  <a:lnTo>
                    <a:pt x="45" y="53"/>
                  </a:lnTo>
                  <a:lnTo>
                    <a:pt x="60" y="83"/>
                  </a:lnTo>
                  <a:lnTo>
                    <a:pt x="45" y="83"/>
                  </a:lnTo>
                  <a:lnTo>
                    <a:pt x="0" y="3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Freeform 869"/>
            <p:cNvSpPr>
              <a:spLocks/>
            </p:cNvSpPr>
            <p:nvPr/>
          </p:nvSpPr>
          <p:spPr bwMode="auto">
            <a:xfrm>
              <a:off x="6172771" y="3659222"/>
              <a:ext cx="85725" cy="1238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15"/>
                </a:cxn>
                <a:cxn ang="0">
                  <a:pos x="16" y="14"/>
                </a:cxn>
                <a:cxn ang="0">
                  <a:pos x="23" y="8"/>
                </a:cxn>
                <a:cxn ang="0">
                  <a:pos x="45" y="31"/>
                </a:cxn>
                <a:cxn ang="0">
                  <a:pos x="45" y="53"/>
                </a:cxn>
                <a:cxn ang="0">
                  <a:pos x="60" y="83"/>
                </a:cxn>
                <a:cxn ang="0">
                  <a:pos x="45" y="83"/>
                </a:cxn>
                <a:cxn ang="0">
                  <a:pos x="0" y="37"/>
                </a:cxn>
                <a:cxn ang="0">
                  <a:pos x="0" y="7"/>
                </a:cxn>
              </a:cxnLst>
              <a:rect l="0" t="0" r="r" b="b"/>
              <a:pathLst>
                <a:path w="60" h="83">
                  <a:moveTo>
                    <a:pt x="0" y="7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15"/>
                  </a:lnTo>
                  <a:lnTo>
                    <a:pt x="16" y="14"/>
                  </a:lnTo>
                  <a:lnTo>
                    <a:pt x="23" y="8"/>
                  </a:lnTo>
                  <a:lnTo>
                    <a:pt x="45" y="31"/>
                  </a:lnTo>
                  <a:lnTo>
                    <a:pt x="45" y="53"/>
                  </a:lnTo>
                  <a:lnTo>
                    <a:pt x="60" y="83"/>
                  </a:lnTo>
                  <a:lnTo>
                    <a:pt x="45" y="83"/>
                  </a:lnTo>
                  <a:lnTo>
                    <a:pt x="0" y="37"/>
                  </a:lnTo>
                  <a:lnTo>
                    <a:pt x="0" y="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Freeform 870"/>
            <p:cNvSpPr>
              <a:spLocks/>
            </p:cNvSpPr>
            <p:nvPr/>
          </p:nvSpPr>
          <p:spPr bwMode="auto">
            <a:xfrm>
              <a:off x="6172771" y="3284572"/>
              <a:ext cx="158750" cy="319087"/>
            </a:xfrm>
            <a:custGeom>
              <a:avLst/>
              <a:gdLst>
                <a:gd name="T0" fmla="*/ 0 w 113"/>
                <a:gd name="T1" fmla="*/ 2147483647 h 218"/>
                <a:gd name="T2" fmla="*/ 2147483647 w 113"/>
                <a:gd name="T3" fmla="*/ 2147483647 h 218"/>
                <a:gd name="T4" fmla="*/ 2147483647 w 113"/>
                <a:gd name="T5" fmla="*/ 2147483647 h 218"/>
                <a:gd name="T6" fmla="*/ 2147483647 w 113"/>
                <a:gd name="T7" fmla="*/ 2147483647 h 218"/>
                <a:gd name="T8" fmla="*/ 2147483647 w 113"/>
                <a:gd name="T9" fmla="*/ 2147483647 h 218"/>
                <a:gd name="T10" fmla="*/ 2147483647 w 113"/>
                <a:gd name="T11" fmla="*/ 2147483647 h 218"/>
                <a:gd name="T12" fmla="*/ 2147483647 w 113"/>
                <a:gd name="T13" fmla="*/ 2147483647 h 218"/>
                <a:gd name="T14" fmla="*/ 2147483647 w 113"/>
                <a:gd name="T15" fmla="*/ 2147483647 h 218"/>
                <a:gd name="T16" fmla="*/ 2147483647 w 113"/>
                <a:gd name="T17" fmla="*/ 2147483647 h 218"/>
                <a:gd name="T18" fmla="*/ 2147483647 w 113"/>
                <a:gd name="T19" fmla="*/ 2147483647 h 218"/>
                <a:gd name="T20" fmla="*/ 2147483647 w 113"/>
                <a:gd name="T21" fmla="*/ 2147483647 h 218"/>
                <a:gd name="T22" fmla="*/ 2147483647 w 113"/>
                <a:gd name="T23" fmla="*/ 2147483647 h 218"/>
                <a:gd name="T24" fmla="*/ 2147483647 w 113"/>
                <a:gd name="T25" fmla="*/ 2147483647 h 218"/>
                <a:gd name="T26" fmla="*/ 2147483647 w 113"/>
                <a:gd name="T27" fmla="*/ 2147483647 h 218"/>
                <a:gd name="T28" fmla="*/ 2147483647 w 113"/>
                <a:gd name="T29" fmla="*/ 2147483647 h 218"/>
                <a:gd name="T30" fmla="*/ 2147483647 w 113"/>
                <a:gd name="T31" fmla="*/ 2147483647 h 218"/>
                <a:gd name="T32" fmla="*/ 2147483647 w 113"/>
                <a:gd name="T33" fmla="*/ 2147483647 h 218"/>
                <a:gd name="T34" fmla="*/ 2147483647 w 113"/>
                <a:gd name="T35" fmla="*/ 2147483647 h 218"/>
                <a:gd name="T36" fmla="*/ 2147483647 w 113"/>
                <a:gd name="T37" fmla="*/ 2147483647 h 218"/>
                <a:gd name="T38" fmla="*/ 2147483647 w 113"/>
                <a:gd name="T39" fmla="*/ 2147483647 h 218"/>
                <a:gd name="T40" fmla="*/ 2147483647 w 113"/>
                <a:gd name="T41" fmla="*/ 2147483647 h 218"/>
                <a:gd name="T42" fmla="*/ 2147483647 w 113"/>
                <a:gd name="T43" fmla="*/ 2147483647 h 218"/>
                <a:gd name="T44" fmla="*/ 2147483647 w 113"/>
                <a:gd name="T45" fmla="*/ 2147483647 h 218"/>
                <a:gd name="T46" fmla="*/ 2147483647 w 113"/>
                <a:gd name="T47" fmla="*/ 2147483647 h 218"/>
                <a:gd name="T48" fmla="*/ 2147483647 w 113"/>
                <a:gd name="T49" fmla="*/ 2147483647 h 218"/>
                <a:gd name="T50" fmla="*/ 2147483647 w 113"/>
                <a:gd name="T51" fmla="*/ 2147483647 h 218"/>
                <a:gd name="T52" fmla="*/ 2147483647 w 113"/>
                <a:gd name="T53" fmla="*/ 0 h 218"/>
                <a:gd name="T54" fmla="*/ 2147483647 w 113"/>
                <a:gd name="T55" fmla="*/ 2147483647 h 218"/>
                <a:gd name="T56" fmla="*/ 0 w 113"/>
                <a:gd name="T57" fmla="*/ 2147483647 h 21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3"/>
                <a:gd name="T88" fmla="*/ 0 h 218"/>
                <a:gd name="T89" fmla="*/ 113 w 113"/>
                <a:gd name="T90" fmla="*/ 218 h 21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3" h="218">
                  <a:moveTo>
                    <a:pt x="0" y="7"/>
                  </a:moveTo>
                  <a:lnTo>
                    <a:pt x="16" y="29"/>
                  </a:lnTo>
                  <a:lnTo>
                    <a:pt x="38" y="38"/>
                  </a:lnTo>
                  <a:lnTo>
                    <a:pt x="45" y="45"/>
                  </a:lnTo>
                  <a:lnTo>
                    <a:pt x="38" y="52"/>
                  </a:lnTo>
                  <a:lnTo>
                    <a:pt x="68" y="91"/>
                  </a:lnTo>
                  <a:lnTo>
                    <a:pt x="68" y="98"/>
                  </a:lnTo>
                  <a:lnTo>
                    <a:pt x="83" y="114"/>
                  </a:lnTo>
                  <a:lnTo>
                    <a:pt x="91" y="129"/>
                  </a:lnTo>
                  <a:lnTo>
                    <a:pt x="91" y="166"/>
                  </a:lnTo>
                  <a:lnTo>
                    <a:pt x="67" y="188"/>
                  </a:lnTo>
                  <a:lnTo>
                    <a:pt x="54" y="196"/>
                  </a:lnTo>
                  <a:lnTo>
                    <a:pt x="61" y="204"/>
                  </a:lnTo>
                  <a:lnTo>
                    <a:pt x="61" y="218"/>
                  </a:lnTo>
                  <a:lnTo>
                    <a:pt x="83" y="210"/>
                  </a:lnTo>
                  <a:lnTo>
                    <a:pt x="83" y="196"/>
                  </a:lnTo>
                  <a:lnTo>
                    <a:pt x="92" y="196"/>
                  </a:lnTo>
                  <a:lnTo>
                    <a:pt x="113" y="180"/>
                  </a:lnTo>
                  <a:lnTo>
                    <a:pt x="113" y="142"/>
                  </a:lnTo>
                  <a:lnTo>
                    <a:pt x="105" y="120"/>
                  </a:lnTo>
                  <a:lnTo>
                    <a:pt x="57" y="64"/>
                  </a:lnTo>
                  <a:lnTo>
                    <a:pt x="53" y="59"/>
                  </a:lnTo>
                  <a:lnTo>
                    <a:pt x="68" y="29"/>
                  </a:lnTo>
                  <a:lnTo>
                    <a:pt x="82" y="21"/>
                  </a:lnTo>
                  <a:lnTo>
                    <a:pt x="67" y="7"/>
                  </a:lnTo>
                  <a:lnTo>
                    <a:pt x="60" y="6"/>
                  </a:lnTo>
                  <a:lnTo>
                    <a:pt x="44" y="0"/>
                  </a:lnTo>
                  <a:lnTo>
                    <a:pt x="5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Freeform 871"/>
            <p:cNvSpPr>
              <a:spLocks/>
            </p:cNvSpPr>
            <p:nvPr/>
          </p:nvSpPr>
          <p:spPr bwMode="auto">
            <a:xfrm>
              <a:off x="6172771" y="3284572"/>
              <a:ext cx="158750" cy="31908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6" y="29"/>
                </a:cxn>
                <a:cxn ang="0">
                  <a:pos x="38" y="38"/>
                </a:cxn>
                <a:cxn ang="0">
                  <a:pos x="45" y="45"/>
                </a:cxn>
                <a:cxn ang="0">
                  <a:pos x="38" y="52"/>
                </a:cxn>
                <a:cxn ang="0">
                  <a:pos x="68" y="91"/>
                </a:cxn>
                <a:cxn ang="0">
                  <a:pos x="68" y="98"/>
                </a:cxn>
                <a:cxn ang="0">
                  <a:pos x="83" y="114"/>
                </a:cxn>
                <a:cxn ang="0">
                  <a:pos x="91" y="129"/>
                </a:cxn>
                <a:cxn ang="0">
                  <a:pos x="91" y="166"/>
                </a:cxn>
                <a:cxn ang="0">
                  <a:pos x="67" y="188"/>
                </a:cxn>
                <a:cxn ang="0">
                  <a:pos x="54" y="196"/>
                </a:cxn>
                <a:cxn ang="0">
                  <a:pos x="61" y="204"/>
                </a:cxn>
                <a:cxn ang="0">
                  <a:pos x="61" y="218"/>
                </a:cxn>
                <a:cxn ang="0">
                  <a:pos x="83" y="210"/>
                </a:cxn>
                <a:cxn ang="0">
                  <a:pos x="83" y="196"/>
                </a:cxn>
                <a:cxn ang="0">
                  <a:pos x="92" y="196"/>
                </a:cxn>
                <a:cxn ang="0">
                  <a:pos x="113" y="180"/>
                </a:cxn>
                <a:cxn ang="0">
                  <a:pos x="113" y="142"/>
                </a:cxn>
                <a:cxn ang="0">
                  <a:pos x="105" y="120"/>
                </a:cxn>
                <a:cxn ang="0">
                  <a:pos x="57" y="64"/>
                </a:cxn>
                <a:cxn ang="0">
                  <a:pos x="53" y="59"/>
                </a:cxn>
                <a:cxn ang="0">
                  <a:pos x="68" y="29"/>
                </a:cxn>
                <a:cxn ang="0">
                  <a:pos x="82" y="21"/>
                </a:cxn>
                <a:cxn ang="0">
                  <a:pos x="67" y="7"/>
                </a:cxn>
                <a:cxn ang="0">
                  <a:pos x="60" y="6"/>
                </a:cxn>
                <a:cxn ang="0">
                  <a:pos x="44" y="0"/>
                </a:cxn>
                <a:cxn ang="0">
                  <a:pos x="5" y="7"/>
                </a:cxn>
                <a:cxn ang="0">
                  <a:pos x="0" y="7"/>
                </a:cxn>
              </a:cxnLst>
              <a:rect l="0" t="0" r="r" b="b"/>
              <a:pathLst>
                <a:path w="113" h="218">
                  <a:moveTo>
                    <a:pt x="0" y="7"/>
                  </a:moveTo>
                  <a:lnTo>
                    <a:pt x="16" y="29"/>
                  </a:lnTo>
                  <a:lnTo>
                    <a:pt x="38" y="38"/>
                  </a:lnTo>
                  <a:lnTo>
                    <a:pt x="45" y="45"/>
                  </a:lnTo>
                  <a:lnTo>
                    <a:pt x="38" y="52"/>
                  </a:lnTo>
                  <a:lnTo>
                    <a:pt x="68" y="91"/>
                  </a:lnTo>
                  <a:lnTo>
                    <a:pt x="68" y="98"/>
                  </a:lnTo>
                  <a:lnTo>
                    <a:pt x="83" y="114"/>
                  </a:lnTo>
                  <a:lnTo>
                    <a:pt x="91" y="129"/>
                  </a:lnTo>
                  <a:lnTo>
                    <a:pt x="91" y="166"/>
                  </a:lnTo>
                  <a:lnTo>
                    <a:pt x="67" y="188"/>
                  </a:lnTo>
                  <a:lnTo>
                    <a:pt x="54" y="196"/>
                  </a:lnTo>
                  <a:lnTo>
                    <a:pt x="61" y="204"/>
                  </a:lnTo>
                  <a:lnTo>
                    <a:pt x="61" y="218"/>
                  </a:lnTo>
                  <a:lnTo>
                    <a:pt x="83" y="210"/>
                  </a:lnTo>
                  <a:lnTo>
                    <a:pt x="83" y="196"/>
                  </a:lnTo>
                  <a:lnTo>
                    <a:pt x="92" y="196"/>
                  </a:lnTo>
                  <a:lnTo>
                    <a:pt x="113" y="180"/>
                  </a:lnTo>
                  <a:lnTo>
                    <a:pt x="113" y="142"/>
                  </a:lnTo>
                  <a:lnTo>
                    <a:pt x="105" y="120"/>
                  </a:lnTo>
                  <a:lnTo>
                    <a:pt x="57" y="64"/>
                  </a:lnTo>
                  <a:lnTo>
                    <a:pt x="53" y="59"/>
                  </a:lnTo>
                  <a:lnTo>
                    <a:pt x="68" y="29"/>
                  </a:lnTo>
                  <a:lnTo>
                    <a:pt x="82" y="21"/>
                  </a:lnTo>
                  <a:lnTo>
                    <a:pt x="67" y="7"/>
                  </a:lnTo>
                  <a:lnTo>
                    <a:pt x="60" y="6"/>
                  </a:lnTo>
                  <a:lnTo>
                    <a:pt x="44" y="0"/>
                  </a:lnTo>
                  <a:lnTo>
                    <a:pt x="5" y="7"/>
                  </a:lnTo>
                  <a:lnTo>
                    <a:pt x="0" y="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872"/>
            <p:cNvSpPr>
              <a:spLocks/>
            </p:cNvSpPr>
            <p:nvPr/>
          </p:nvSpPr>
          <p:spPr bwMode="auto">
            <a:xfrm>
              <a:off x="6194996" y="3471897"/>
              <a:ext cx="106363" cy="100012"/>
            </a:xfrm>
            <a:custGeom>
              <a:avLst/>
              <a:gdLst>
                <a:gd name="T0" fmla="*/ 0 w 75"/>
                <a:gd name="T1" fmla="*/ 2147483647 h 68"/>
                <a:gd name="T2" fmla="*/ 2147483647 w 75"/>
                <a:gd name="T3" fmla="*/ 2147483647 h 68"/>
                <a:gd name="T4" fmla="*/ 2147483647 w 75"/>
                <a:gd name="T5" fmla="*/ 2147483647 h 68"/>
                <a:gd name="T6" fmla="*/ 2147483647 w 75"/>
                <a:gd name="T7" fmla="*/ 0 h 68"/>
                <a:gd name="T8" fmla="*/ 2147483647 w 75"/>
                <a:gd name="T9" fmla="*/ 2147483647 h 68"/>
                <a:gd name="T10" fmla="*/ 2147483647 w 75"/>
                <a:gd name="T11" fmla="*/ 2147483647 h 68"/>
                <a:gd name="T12" fmla="*/ 2147483647 w 75"/>
                <a:gd name="T13" fmla="*/ 2147483647 h 68"/>
                <a:gd name="T14" fmla="*/ 2147483647 w 75"/>
                <a:gd name="T15" fmla="*/ 2147483647 h 68"/>
                <a:gd name="T16" fmla="*/ 2147483647 w 75"/>
                <a:gd name="T17" fmla="*/ 2147483647 h 68"/>
                <a:gd name="T18" fmla="*/ 0 w 75"/>
                <a:gd name="T19" fmla="*/ 2147483647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5"/>
                <a:gd name="T31" fmla="*/ 0 h 68"/>
                <a:gd name="T32" fmla="*/ 75 w 75"/>
                <a:gd name="T33" fmla="*/ 68 h 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5" h="68">
                  <a:moveTo>
                    <a:pt x="0" y="22"/>
                  </a:moveTo>
                  <a:lnTo>
                    <a:pt x="7" y="7"/>
                  </a:lnTo>
                  <a:lnTo>
                    <a:pt x="60" y="7"/>
                  </a:lnTo>
                  <a:lnTo>
                    <a:pt x="75" y="0"/>
                  </a:lnTo>
                  <a:lnTo>
                    <a:pt x="75" y="38"/>
                  </a:lnTo>
                  <a:lnTo>
                    <a:pt x="51" y="60"/>
                  </a:lnTo>
                  <a:lnTo>
                    <a:pt x="37" y="68"/>
                  </a:lnTo>
                  <a:lnTo>
                    <a:pt x="21" y="59"/>
                  </a:lnTo>
                  <a:lnTo>
                    <a:pt x="7" y="4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873"/>
            <p:cNvSpPr>
              <a:spLocks/>
            </p:cNvSpPr>
            <p:nvPr/>
          </p:nvSpPr>
          <p:spPr bwMode="auto">
            <a:xfrm>
              <a:off x="6194996" y="3471897"/>
              <a:ext cx="106363" cy="100012"/>
            </a:xfrm>
            <a:custGeom>
              <a:avLst/>
              <a:gdLst>
                <a:gd name="T0" fmla="*/ 0 w 75"/>
                <a:gd name="T1" fmla="*/ 2147483647 h 68"/>
                <a:gd name="T2" fmla="*/ 2147483647 w 75"/>
                <a:gd name="T3" fmla="*/ 2147483647 h 68"/>
                <a:gd name="T4" fmla="*/ 2147483647 w 75"/>
                <a:gd name="T5" fmla="*/ 2147483647 h 68"/>
                <a:gd name="T6" fmla="*/ 2147483647 w 75"/>
                <a:gd name="T7" fmla="*/ 0 h 68"/>
                <a:gd name="T8" fmla="*/ 2147483647 w 75"/>
                <a:gd name="T9" fmla="*/ 2147483647 h 68"/>
                <a:gd name="T10" fmla="*/ 2147483647 w 75"/>
                <a:gd name="T11" fmla="*/ 2147483647 h 68"/>
                <a:gd name="T12" fmla="*/ 2147483647 w 75"/>
                <a:gd name="T13" fmla="*/ 2147483647 h 68"/>
                <a:gd name="T14" fmla="*/ 2147483647 w 75"/>
                <a:gd name="T15" fmla="*/ 2147483647 h 68"/>
                <a:gd name="T16" fmla="*/ 2147483647 w 75"/>
                <a:gd name="T17" fmla="*/ 2147483647 h 68"/>
                <a:gd name="T18" fmla="*/ 0 w 75"/>
                <a:gd name="T19" fmla="*/ 2147483647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5"/>
                <a:gd name="T31" fmla="*/ 0 h 68"/>
                <a:gd name="T32" fmla="*/ 75 w 75"/>
                <a:gd name="T33" fmla="*/ 68 h 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5" h="68">
                  <a:moveTo>
                    <a:pt x="0" y="22"/>
                  </a:moveTo>
                  <a:lnTo>
                    <a:pt x="7" y="7"/>
                  </a:lnTo>
                  <a:lnTo>
                    <a:pt x="60" y="7"/>
                  </a:lnTo>
                  <a:lnTo>
                    <a:pt x="75" y="0"/>
                  </a:lnTo>
                  <a:lnTo>
                    <a:pt x="75" y="38"/>
                  </a:lnTo>
                  <a:lnTo>
                    <a:pt x="51" y="60"/>
                  </a:lnTo>
                  <a:lnTo>
                    <a:pt x="37" y="68"/>
                  </a:lnTo>
                  <a:lnTo>
                    <a:pt x="21" y="59"/>
                  </a:lnTo>
                  <a:lnTo>
                    <a:pt x="7" y="44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Freeform 874"/>
            <p:cNvSpPr>
              <a:spLocks/>
            </p:cNvSpPr>
            <p:nvPr/>
          </p:nvSpPr>
          <p:spPr bwMode="auto">
            <a:xfrm>
              <a:off x="6142609" y="3294097"/>
              <a:ext cx="158750" cy="187325"/>
            </a:xfrm>
            <a:custGeom>
              <a:avLst/>
              <a:gdLst>
                <a:gd name="T0" fmla="*/ 2147483647 w 113"/>
                <a:gd name="T1" fmla="*/ 2147483647 h 128"/>
                <a:gd name="T2" fmla="*/ 2147483647 w 113"/>
                <a:gd name="T3" fmla="*/ 2147483647 h 128"/>
                <a:gd name="T4" fmla="*/ 2147483647 w 113"/>
                <a:gd name="T5" fmla="*/ 2147483647 h 128"/>
                <a:gd name="T6" fmla="*/ 2147483647 w 113"/>
                <a:gd name="T7" fmla="*/ 2147483647 h 128"/>
                <a:gd name="T8" fmla="*/ 2147483647 w 113"/>
                <a:gd name="T9" fmla="*/ 2147483647 h 128"/>
                <a:gd name="T10" fmla="*/ 2147483647 w 113"/>
                <a:gd name="T11" fmla="*/ 2147483647 h 128"/>
                <a:gd name="T12" fmla="*/ 2147483647 w 113"/>
                <a:gd name="T13" fmla="*/ 2147483647 h 128"/>
                <a:gd name="T14" fmla="*/ 2147483647 w 113"/>
                <a:gd name="T15" fmla="*/ 2147483647 h 128"/>
                <a:gd name="T16" fmla="*/ 2147483647 w 113"/>
                <a:gd name="T17" fmla="*/ 0 h 128"/>
                <a:gd name="T18" fmla="*/ 2147483647 w 113"/>
                <a:gd name="T19" fmla="*/ 0 h 128"/>
                <a:gd name="T20" fmla="*/ 2147483647 w 113"/>
                <a:gd name="T21" fmla="*/ 2147483647 h 128"/>
                <a:gd name="T22" fmla="*/ 0 w 113"/>
                <a:gd name="T23" fmla="*/ 2147483647 h 128"/>
                <a:gd name="T24" fmla="*/ 2147483647 w 113"/>
                <a:gd name="T25" fmla="*/ 2147483647 h 128"/>
                <a:gd name="T26" fmla="*/ 2147483647 w 113"/>
                <a:gd name="T27" fmla="*/ 2147483647 h 128"/>
                <a:gd name="T28" fmla="*/ 2147483647 w 113"/>
                <a:gd name="T29" fmla="*/ 2147483647 h 128"/>
                <a:gd name="T30" fmla="*/ 2147483647 w 113"/>
                <a:gd name="T31" fmla="*/ 2147483647 h 128"/>
                <a:gd name="T32" fmla="*/ 2147483647 w 113"/>
                <a:gd name="T33" fmla="*/ 2147483647 h 128"/>
                <a:gd name="T34" fmla="*/ 2147483647 w 113"/>
                <a:gd name="T35" fmla="*/ 2147483647 h 128"/>
                <a:gd name="T36" fmla="*/ 2147483647 w 113"/>
                <a:gd name="T37" fmla="*/ 2147483647 h 128"/>
                <a:gd name="T38" fmla="*/ 2147483647 w 113"/>
                <a:gd name="T39" fmla="*/ 2147483647 h 128"/>
                <a:gd name="T40" fmla="*/ 2147483647 w 113"/>
                <a:gd name="T41" fmla="*/ 2147483647 h 128"/>
                <a:gd name="T42" fmla="*/ 2147483647 w 113"/>
                <a:gd name="T43" fmla="*/ 2147483647 h 1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"/>
                <a:gd name="T67" fmla="*/ 0 h 128"/>
                <a:gd name="T68" fmla="*/ 113 w 113"/>
                <a:gd name="T69" fmla="*/ 128 h 1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" h="128">
                  <a:moveTo>
                    <a:pt x="113" y="121"/>
                  </a:moveTo>
                  <a:lnTo>
                    <a:pt x="104" y="104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60" y="45"/>
                  </a:lnTo>
                  <a:lnTo>
                    <a:pt x="67" y="37"/>
                  </a:lnTo>
                  <a:lnTo>
                    <a:pt x="59" y="30"/>
                  </a:lnTo>
                  <a:lnTo>
                    <a:pt x="37" y="21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15"/>
                  </a:lnTo>
                  <a:lnTo>
                    <a:pt x="0" y="31"/>
                  </a:lnTo>
                  <a:lnTo>
                    <a:pt x="14" y="45"/>
                  </a:lnTo>
                  <a:lnTo>
                    <a:pt x="15" y="75"/>
                  </a:lnTo>
                  <a:lnTo>
                    <a:pt x="30" y="60"/>
                  </a:lnTo>
                  <a:lnTo>
                    <a:pt x="38" y="75"/>
                  </a:lnTo>
                  <a:lnTo>
                    <a:pt x="45" y="60"/>
                  </a:lnTo>
                  <a:lnTo>
                    <a:pt x="69" y="84"/>
                  </a:lnTo>
                  <a:lnTo>
                    <a:pt x="83" y="114"/>
                  </a:lnTo>
                  <a:lnTo>
                    <a:pt x="83" y="128"/>
                  </a:lnTo>
                  <a:lnTo>
                    <a:pt x="98" y="128"/>
                  </a:lnTo>
                  <a:lnTo>
                    <a:pt x="113" y="121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Freeform 875"/>
            <p:cNvSpPr>
              <a:spLocks/>
            </p:cNvSpPr>
            <p:nvPr/>
          </p:nvSpPr>
          <p:spPr bwMode="auto">
            <a:xfrm>
              <a:off x="6142609" y="3294097"/>
              <a:ext cx="158750" cy="187325"/>
            </a:xfrm>
            <a:custGeom>
              <a:avLst/>
              <a:gdLst>
                <a:gd name="T0" fmla="*/ 2147483647 w 113"/>
                <a:gd name="T1" fmla="*/ 2147483647 h 128"/>
                <a:gd name="T2" fmla="*/ 2147483647 w 113"/>
                <a:gd name="T3" fmla="*/ 2147483647 h 128"/>
                <a:gd name="T4" fmla="*/ 2147483647 w 113"/>
                <a:gd name="T5" fmla="*/ 2147483647 h 128"/>
                <a:gd name="T6" fmla="*/ 2147483647 w 113"/>
                <a:gd name="T7" fmla="*/ 2147483647 h 128"/>
                <a:gd name="T8" fmla="*/ 2147483647 w 113"/>
                <a:gd name="T9" fmla="*/ 2147483647 h 128"/>
                <a:gd name="T10" fmla="*/ 2147483647 w 113"/>
                <a:gd name="T11" fmla="*/ 2147483647 h 128"/>
                <a:gd name="T12" fmla="*/ 2147483647 w 113"/>
                <a:gd name="T13" fmla="*/ 2147483647 h 128"/>
                <a:gd name="T14" fmla="*/ 2147483647 w 113"/>
                <a:gd name="T15" fmla="*/ 2147483647 h 128"/>
                <a:gd name="T16" fmla="*/ 2147483647 w 113"/>
                <a:gd name="T17" fmla="*/ 0 h 128"/>
                <a:gd name="T18" fmla="*/ 2147483647 w 113"/>
                <a:gd name="T19" fmla="*/ 0 h 128"/>
                <a:gd name="T20" fmla="*/ 2147483647 w 113"/>
                <a:gd name="T21" fmla="*/ 2147483647 h 128"/>
                <a:gd name="T22" fmla="*/ 0 w 113"/>
                <a:gd name="T23" fmla="*/ 2147483647 h 128"/>
                <a:gd name="T24" fmla="*/ 2147483647 w 113"/>
                <a:gd name="T25" fmla="*/ 2147483647 h 128"/>
                <a:gd name="T26" fmla="*/ 2147483647 w 113"/>
                <a:gd name="T27" fmla="*/ 2147483647 h 128"/>
                <a:gd name="T28" fmla="*/ 2147483647 w 113"/>
                <a:gd name="T29" fmla="*/ 2147483647 h 128"/>
                <a:gd name="T30" fmla="*/ 2147483647 w 113"/>
                <a:gd name="T31" fmla="*/ 2147483647 h 128"/>
                <a:gd name="T32" fmla="*/ 2147483647 w 113"/>
                <a:gd name="T33" fmla="*/ 2147483647 h 128"/>
                <a:gd name="T34" fmla="*/ 2147483647 w 113"/>
                <a:gd name="T35" fmla="*/ 2147483647 h 128"/>
                <a:gd name="T36" fmla="*/ 2147483647 w 113"/>
                <a:gd name="T37" fmla="*/ 2147483647 h 128"/>
                <a:gd name="T38" fmla="*/ 2147483647 w 113"/>
                <a:gd name="T39" fmla="*/ 2147483647 h 128"/>
                <a:gd name="T40" fmla="*/ 2147483647 w 113"/>
                <a:gd name="T41" fmla="*/ 2147483647 h 128"/>
                <a:gd name="T42" fmla="*/ 2147483647 w 113"/>
                <a:gd name="T43" fmla="*/ 2147483647 h 1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"/>
                <a:gd name="T67" fmla="*/ 0 h 128"/>
                <a:gd name="T68" fmla="*/ 113 w 113"/>
                <a:gd name="T69" fmla="*/ 128 h 1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" h="128">
                  <a:moveTo>
                    <a:pt x="113" y="121"/>
                  </a:moveTo>
                  <a:lnTo>
                    <a:pt x="104" y="104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60" y="45"/>
                  </a:lnTo>
                  <a:lnTo>
                    <a:pt x="67" y="37"/>
                  </a:lnTo>
                  <a:lnTo>
                    <a:pt x="59" y="30"/>
                  </a:lnTo>
                  <a:lnTo>
                    <a:pt x="37" y="21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15"/>
                  </a:lnTo>
                  <a:lnTo>
                    <a:pt x="0" y="31"/>
                  </a:lnTo>
                  <a:lnTo>
                    <a:pt x="14" y="45"/>
                  </a:lnTo>
                  <a:lnTo>
                    <a:pt x="15" y="75"/>
                  </a:lnTo>
                  <a:lnTo>
                    <a:pt x="30" y="60"/>
                  </a:lnTo>
                  <a:lnTo>
                    <a:pt x="38" y="75"/>
                  </a:lnTo>
                  <a:lnTo>
                    <a:pt x="45" y="60"/>
                  </a:lnTo>
                  <a:lnTo>
                    <a:pt x="69" y="84"/>
                  </a:lnTo>
                  <a:lnTo>
                    <a:pt x="83" y="114"/>
                  </a:lnTo>
                  <a:lnTo>
                    <a:pt x="83" y="128"/>
                  </a:lnTo>
                  <a:lnTo>
                    <a:pt x="98" y="128"/>
                  </a:lnTo>
                  <a:lnTo>
                    <a:pt x="113" y="1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877"/>
            <p:cNvSpPr>
              <a:spLocks/>
            </p:cNvSpPr>
            <p:nvPr/>
          </p:nvSpPr>
          <p:spPr bwMode="auto">
            <a:xfrm>
              <a:off x="5566346" y="2571784"/>
              <a:ext cx="998537" cy="766763"/>
            </a:xfrm>
            <a:custGeom>
              <a:avLst/>
              <a:gdLst/>
              <a:ahLst/>
              <a:cxnLst>
                <a:cxn ang="0">
                  <a:pos x="159" y="98"/>
                </a:cxn>
                <a:cxn ang="0">
                  <a:pos x="242" y="143"/>
                </a:cxn>
                <a:cxn ang="0">
                  <a:pos x="384" y="188"/>
                </a:cxn>
                <a:cxn ang="0">
                  <a:pos x="452" y="150"/>
                </a:cxn>
                <a:cxn ang="0">
                  <a:pos x="474" y="135"/>
                </a:cxn>
                <a:cxn ang="0">
                  <a:pos x="504" y="83"/>
                </a:cxn>
                <a:cxn ang="0">
                  <a:pos x="452" y="67"/>
                </a:cxn>
                <a:cxn ang="0">
                  <a:pos x="497" y="52"/>
                </a:cxn>
                <a:cxn ang="0">
                  <a:pos x="483" y="21"/>
                </a:cxn>
                <a:cxn ang="0">
                  <a:pos x="544" y="16"/>
                </a:cxn>
                <a:cxn ang="0">
                  <a:pos x="640" y="76"/>
                </a:cxn>
                <a:cxn ang="0">
                  <a:pos x="693" y="76"/>
                </a:cxn>
                <a:cxn ang="0">
                  <a:pos x="707" y="135"/>
                </a:cxn>
                <a:cxn ang="0">
                  <a:pos x="701" y="159"/>
                </a:cxn>
                <a:cxn ang="0">
                  <a:pos x="686" y="181"/>
                </a:cxn>
                <a:cxn ang="0">
                  <a:pos x="663" y="188"/>
                </a:cxn>
                <a:cxn ang="0">
                  <a:pos x="610" y="233"/>
                </a:cxn>
                <a:cxn ang="0">
                  <a:pos x="610" y="204"/>
                </a:cxn>
                <a:cxn ang="0">
                  <a:pos x="586" y="212"/>
                </a:cxn>
                <a:cxn ang="0">
                  <a:pos x="565" y="226"/>
                </a:cxn>
                <a:cxn ang="0">
                  <a:pos x="603" y="263"/>
                </a:cxn>
                <a:cxn ang="0">
                  <a:pos x="639" y="264"/>
                </a:cxn>
                <a:cxn ang="0">
                  <a:pos x="603" y="294"/>
                </a:cxn>
                <a:cxn ang="0">
                  <a:pos x="662" y="347"/>
                </a:cxn>
                <a:cxn ang="0">
                  <a:pos x="642" y="363"/>
                </a:cxn>
                <a:cxn ang="0">
                  <a:pos x="655" y="423"/>
                </a:cxn>
                <a:cxn ang="0">
                  <a:pos x="639" y="461"/>
                </a:cxn>
                <a:cxn ang="0">
                  <a:pos x="579" y="491"/>
                </a:cxn>
                <a:cxn ang="0">
                  <a:pos x="535" y="521"/>
                </a:cxn>
                <a:cxn ang="0">
                  <a:pos x="496" y="491"/>
                </a:cxn>
                <a:cxn ang="0">
                  <a:pos x="435" y="491"/>
                </a:cxn>
                <a:cxn ang="0">
                  <a:pos x="406" y="505"/>
                </a:cxn>
                <a:cxn ang="0">
                  <a:pos x="384" y="483"/>
                </a:cxn>
                <a:cxn ang="0">
                  <a:pos x="369" y="422"/>
                </a:cxn>
                <a:cxn ang="0">
                  <a:pos x="324" y="377"/>
                </a:cxn>
                <a:cxn ang="0">
                  <a:pos x="271" y="407"/>
                </a:cxn>
                <a:cxn ang="0">
                  <a:pos x="195" y="407"/>
                </a:cxn>
                <a:cxn ang="0">
                  <a:pos x="142" y="370"/>
                </a:cxn>
                <a:cxn ang="0">
                  <a:pos x="82" y="339"/>
                </a:cxn>
                <a:cxn ang="0">
                  <a:pos x="90" y="308"/>
                </a:cxn>
                <a:cxn ang="0">
                  <a:pos x="82" y="280"/>
                </a:cxn>
                <a:cxn ang="0">
                  <a:pos x="30" y="264"/>
                </a:cxn>
                <a:cxn ang="0">
                  <a:pos x="7" y="233"/>
                </a:cxn>
                <a:cxn ang="0">
                  <a:pos x="7" y="204"/>
                </a:cxn>
                <a:cxn ang="0">
                  <a:pos x="54" y="195"/>
                </a:cxn>
                <a:cxn ang="0">
                  <a:pos x="61" y="135"/>
                </a:cxn>
                <a:cxn ang="0">
                  <a:pos x="106" y="104"/>
                </a:cxn>
              </a:cxnLst>
              <a:rect l="0" t="0" r="r" b="b"/>
              <a:pathLst>
                <a:path w="707" h="521">
                  <a:moveTo>
                    <a:pt x="120" y="74"/>
                  </a:moveTo>
                  <a:lnTo>
                    <a:pt x="128" y="67"/>
                  </a:lnTo>
                  <a:lnTo>
                    <a:pt x="159" y="98"/>
                  </a:lnTo>
                  <a:lnTo>
                    <a:pt x="173" y="105"/>
                  </a:lnTo>
                  <a:lnTo>
                    <a:pt x="180" y="128"/>
                  </a:lnTo>
                  <a:lnTo>
                    <a:pt x="242" y="143"/>
                  </a:lnTo>
                  <a:lnTo>
                    <a:pt x="272" y="166"/>
                  </a:lnTo>
                  <a:lnTo>
                    <a:pt x="325" y="166"/>
                  </a:lnTo>
                  <a:lnTo>
                    <a:pt x="384" y="188"/>
                  </a:lnTo>
                  <a:lnTo>
                    <a:pt x="415" y="180"/>
                  </a:lnTo>
                  <a:lnTo>
                    <a:pt x="439" y="163"/>
                  </a:lnTo>
                  <a:lnTo>
                    <a:pt x="452" y="150"/>
                  </a:lnTo>
                  <a:lnTo>
                    <a:pt x="445" y="142"/>
                  </a:lnTo>
                  <a:lnTo>
                    <a:pt x="452" y="135"/>
                  </a:lnTo>
                  <a:lnTo>
                    <a:pt x="474" y="135"/>
                  </a:lnTo>
                  <a:lnTo>
                    <a:pt x="498" y="112"/>
                  </a:lnTo>
                  <a:lnTo>
                    <a:pt x="520" y="112"/>
                  </a:lnTo>
                  <a:lnTo>
                    <a:pt x="504" y="83"/>
                  </a:lnTo>
                  <a:lnTo>
                    <a:pt x="489" y="97"/>
                  </a:lnTo>
                  <a:lnTo>
                    <a:pt x="474" y="97"/>
                  </a:lnTo>
                  <a:lnTo>
                    <a:pt x="452" y="67"/>
                  </a:lnTo>
                  <a:lnTo>
                    <a:pt x="469" y="60"/>
                  </a:lnTo>
                  <a:lnTo>
                    <a:pt x="483" y="59"/>
                  </a:lnTo>
                  <a:lnTo>
                    <a:pt x="497" y="52"/>
                  </a:lnTo>
                  <a:lnTo>
                    <a:pt x="490" y="36"/>
                  </a:lnTo>
                  <a:lnTo>
                    <a:pt x="497" y="29"/>
                  </a:lnTo>
                  <a:lnTo>
                    <a:pt x="483" y="21"/>
                  </a:lnTo>
                  <a:lnTo>
                    <a:pt x="491" y="13"/>
                  </a:lnTo>
                  <a:lnTo>
                    <a:pt x="512" y="0"/>
                  </a:lnTo>
                  <a:lnTo>
                    <a:pt x="544" y="16"/>
                  </a:lnTo>
                  <a:lnTo>
                    <a:pt x="584" y="48"/>
                  </a:lnTo>
                  <a:lnTo>
                    <a:pt x="595" y="60"/>
                  </a:lnTo>
                  <a:lnTo>
                    <a:pt x="640" y="76"/>
                  </a:lnTo>
                  <a:lnTo>
                    <a:pt x="663" y="97"/>
                  </a:lnTo>
                  <a:lnTo>
                    <a:pt x="671" y="97"/>
                  </a:lnTo>
                  <a:lnTo>
                    <a:pt x="693" y="76"/>
                  </a:lnTo>
                  <a:lnTo>
                    <a:pt x="701" y="98"/>
                  </a:lnTo>
                  <a:lnTo>
                    <a:pt x="701" y="106"/>
                  </a:lnTo>
                  <a:lnTo>
                    <a:pt x="707" y="135"/>
                  </a:lnTo>
                  <a:lnTo>
                    <a:pt x="693" y="128"/>
                  </a:lnTo>
                  <a:lnTo>
                    <a:pt x="686" y="136"/>
                  </a:lnTo>
                  <a:lnTo>
                    <a:pt x="701" y="159"/>
                  </a:lnTo>
                  <a:lnTo>
                    <a:pt x="700" y="166"/>
                  </a:lnTo>
                  <a:lnTo>
                    <a:pt x="686" y="166"/>
                  </a:lnTo>
                  <a:lnTo>
                    <a:pt x="686" y="181"/>
                  </a:lnTo>
                  <a:lnTo>
                    <a:pt x="678" y="188"/>
                  </a:lnTo>
                  <a:lnTo>
                    <a:pt x="677" y="195"/>
                  </a:lnTo>
                  <a:lnTo>
                    <a:pt x="663" y="188"/>
                  </a:lnTo>
                  <a:lnTo>
                    <a:pt x="639" y="218"/>
                  </a:lnTo>
                  <a:lnTo>
                    <a:pt x="625" y="219"/>
                  </a:lnTo>
                  <a:lnTo>
                    <a:pt x="610" y="233"/>
                  </a:lnTo>
                  <a:lnTo>
                    <a:pt x="610" y="226"/>
                  </a:lnTo>
                  <a:lnTo>
                    <a:pt x="603" y="218"/>
                  </a:lnTo>
                  <a:lnTo>
                    <a:pt x="610" y="204"/>
                  </a:lnTo>
                  <a:lnTo>
                    <a:pt x="603" y="202"/>
                  </a:lnTo>
                  <a:lnTo>
                    <a:pt x="594" y="197"/>
                  </a:lnTo>
                  <a:lnTo>
                    <a:pt x="586" y="212"/>
                  </a:lnTo>
                  <a:lnTo>
                    <a:pt x="580" y="219"/>
                  </a:lnTo>
                  <a:lnTo>
                    <a:pt x="579" y="226"/>
                  </a:lnTo>
                  <a:lnTo>
                    <a:pt x="565" y="226"/>
                  </a:lnTo>
                  <a:lnTo>
                    <a:pt x="566" y="235"/>
                  </a:lnTo>
                  <a:lnTo>
                    <a:pt x="595" y="264"/>
                  </a:lnTo>
                  <a:lnTo>
                    <a:pt x="603" y="263"/>
                  </a:lnTo>
                  <a:lnTo>
                    <a:pt x="611" y="242"/>
                  </a:lnTo>
                  <a:lnTo>
                    <a:pt x="640" y="257"/>
                  </a:lnTo>
                  <a:lnTo>
                    <a:pt x="639" y="264"/>
                  </a:lnTo>
                  <a:lnTo>
                    <a:pt x="625" y="264"/>
                  </a:lnTo>
                  <a:lnTo>
                    <a:pt x="617" y="274"/>
                  </a:lnTo>
                  <a:lnTo>
                    <a:pt x="603" y="294"/>
                  </a:lnTo>
                  <a:lnTo>
                    <a:pt x="625" y="302"/>
                  </a:lnTo>
                  <a:lnTo>
                    <a:pt x="642" y="326"/>
                  </a:lnTo>
                  <a:lnTo>
                    <a:pt x="662" y="347"/>
                  </a:lnTo>
                  <a:lnTo>
                    <a:pt x="656" y="347"/>
                  </a:lnTo>
                  <a:lnTo>
                    <a:pt x="662" y="354"/>
                  </a:lnTo>
                  <a:lnTo>
                    <a:pt x="642" y="363"/>
                  </a:lnTo>
                  <a:lnTo>
                    <a:pt x="670" y="370"/>
                  </a:lnTo>
                  <a:lnTo>
                    <a:pt x="670" y="394"/>
                  </a:lnTo>
                  <a:lnTo>
                    <a:pt x="655" y="423"/>
                  </a:lnTo>
                  <a:lnTo>
                    <a:pt x="655" y="439"/>
                  </a:lnTo>
                  <a:lnTo>
                    <a:pt x="640" y="454"/>
                  </a:lnTo>
                  <a:lnTo>
                    <a:pt x="639" y="461"/>
                  </a:lnTo>
                  <a:lnTo>
                    <a:pt x="617" y="484"/>
                  </a:lnTo>
                  <a:lnTo>
                    <a:pt x="593" y="491"/>
                  </a:lnTo>
                  <a:lnTo>
                    <a:pt x="579" y="491"/>
                  </a:lnTo>
                  <a:lnTo>
                    <a:pt x="542" y="513"/>
                  </a:lnTo>
                  <a:lnTo>
                    <a:pt x="542" y="521"/>
                  </a:lnTo>
                  <a:lnTo>
                    <a:pt x="535" y="521"/>
                  </a:lnTo>
                  <a:lnTo>
                    <a:pt x="534" y="506"/>
                  </a:lnTo>
                  <a:lnTo>
                    <a:pt x="511" y="505"/>
                  </a:lnTo>
                  <a:lnTo>
                    <a:pt x="496" y="491"/>
                  </a:lnTo>
                  <a:lnTo>
                    <a:pt x="489" y="490"/>
                  </a:lnTo>
                  <a:lnTo>
                    <a:pt x="473" y="484"/>
                  </a:lnTo>
                  <a:lnTo>
                    <a:pt x="435" y="491"/>
                  </a:lnTo>
                  <a:lnTo>
                    <a:pt x="421" y="491"/>
                  </a:lnTo>
                  <a:lnTo>
                    <a:pt x="421" y="506"/>
                  </a:lnTo>
                  <a:lnTo>
                    <a:pt x="406" y="505"/>
                  </a:lnTo>
                  <a:lnTo>
                    <a:pt x="391" y="490"/>
                  </a:lnTo>
                  <a:lnTo>
                    <a:pt x="391" y="483"/>
                  </a:lnTo>
                  <a:lnTo>
                    <a:pt x="384" y="483"/>
                  </a:lnTo>
                  <a:lnTo>
                    <a:pt x="383" y="460"/>
                  </a:lnTo>
                  <a:lnTo>
                    <a:pt x="362" y="467"/>
                  </a:lnTo>
                  <a:lnTo>
                    <a:pt x="369" y="422"/>
                  </a:lnTo>
                  <a:lnTo>
                    <a:pt x="361" y="408"/>
                  </a:lnTo>
                  <a:lnTo>
                    <a:pt x="346" y="407"/>
                  </a:lnTo>
                  <a:lnTo>
                    <a:pt x="324" y="377"/>
                  </a:lnTo>
                  <a:lnTo>
                    <a:pt x="308" y="378"/>
                  </a:lnTo>
                  <a:lnTo>
                    <a:pt x="292" y="394"/>
                  </a:lnTo>
                  <a:lnTo>
                    <a:pt x="271" y="407"/>
                  </a:lnTo>
                  <a:lnTo>
                    <a:pt x="248" y="392"/>
                  </a:lnTo>
                  <a:lnTo>
                    <a:pt x="240" y="408"/>
                  </a:lnTo>
                  <a:lnTo>
                    <a:pt x="195" y="407"/>
                  </a:lnTo>
                  <a:lnTo>
                    <a:pt x="165" y="377"/>
                  </a:lnTo>
                  <a:lnTo>
                    <a:pt x="158" y="384"/>
                  </a:lnTo>
                  <a:lnTo>
                    <a:pt x="142" y="370"/>
                  </a:lnTo>
                  <a:lnTo>
                    <a:pt x="127" y="370"/>
                  </a:lnTo>
                  <a:lnTo>
                    <a:pt x="96" y="353"/>
                  </a:lnTo>
                  <a:lnTo>
                    <a:pt x="82" y="339"/>
                  </a:lnTo>
                  <a:lnTo>
                    <a:pt x="83" y="325"/>
                  </a:lnTo>
                  <a:lnTo>
                    <a:pt x="97" y="324"/>
                  </a:lnTo>
                  <a:lnTo>
                    <a:pt x="90" y="308"/>
                  </a:lnTo>
                  <a:lnTo>
                    <a:pt x="97" y="293"/>
                  </a:lnTo>
                  <a:lnTo>
                    <a:pt x="97" y="287"/>
                  </a:lnTo>
                  <a:lnTo>
                    <a:pt x="82" y="280"/>
                  </a:lnTo>
                  <a:lnTo>
                    <a:pt x="67" y="287"/>
                  </a:lnTo>
                  <a:lnTo>
                    <a:pt x="44" y="278"/>
                  </a:lnTo>
                  <a:lnTo>
                    <a:pt x="30" y="264"/>
                  </a:lnTo>
                  <a:lnTo>
                    <a:pt x="23" y="263"/>
                  </a:lnTo>
                  <a:lnTo>
                    <a:pt x="22" y="233"/>
                  </a:lnTo>
                  <a:lnTo>
                    <a:pt x="7" y="233"/>
                  </a:lnTo>
                  <a:lnTo>
                    <a:pt x="0" y="225"/>
                  </a:lnTo>
                  <a:lnTo>
                    <a:pt x="0" y="211"/>
                  </a:lnTo>
                  <a:lnTo>
                    <a:pt x="7" y="204"/>
                  </a:lnTo>
                  <a:lnTo>
                    <a:pt x="30" y="202"/>
                  </a:lnTo>
                  <a:lnTo>
                    <a:pt x="30" y="195"/>
                  </a:lnTo>
                  <a:lnTo>
                    <a:pt x="54" y="195"/>
                  </a:lnTo>
                  <a:lnTo>
                    <a:pt x="68" y="187"/>
                  </a:lnTo>
                  <a:lnTo>
                    <a:pt x="68" y="157"/>
                  </a:lnTo>
                  <a:lnTo>
                    <a:pt x="61" y="135"/>
                  </a:lnTo>
                  <a:lnTo>
                    <a:pt x="75" y="128"/>
                  </a:lnTo>
                  <a:lnTo>
                    <a:pt x="75" y="105"/>
                  </a:lnTo>
                  <a:lnTo>
                    <a:pt x="106" y="104"/>
                  </a:lnTo>
                  <a:lnTo>
                    <a:pt x="106" y="83"/>
                  </a:lnTo>
                  <a:lnTo>
                    <a:pt x="120" y="7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Freeform 878"/>
            <p:cNvSpPr>
              <a:spLocks/>
            </p:cNvSpPr>
            <p:nvPr/>
          </p:nvSpPr>
          <p:spPr bwMode="auto">
            <a:xfrm>
              <a:off x="5896546" y="3205197"/>
              <a:ext cx="96838" cy="120650"/>
            </a:xfrm>
            <a:custGeom>
              <a:avLst/>
              <a:gdLst>
                <a:gd name="T0" fmla="*/ 2147483647 w 67"/>
                <a:gd name="T1" fmla="*/ 2147483647 h 82"/>
                <a:gd name="T2" fmla="*/ 0 w 67"/>
                <a:gd name="T3" fmla="*/ 2147483647 h 82"/>
                <a:gd name="T4" fmla="*/ 2147483647 w 67"/>
                <a:gd name="T5" fmla="*/ 2147483647 h 82"/>
                <a:gd name="T6" fmla="*/ 0 w 67"/>
                <a:gd name="T7" fmla="*/ 2147483647 h 82"/>
                <a:gd name="T8" fmla="*/ 0 w 67"/>
                <a:gd name="T9" fmla="*/ 0 h 82"/>
                <a:gd name="T10" fmla="*/ 2147483647 w 67"/>
                <a:gd name="T11" fmla="*/ 0 h 82"/>
                <a:gd name="T12" fmla="*/ 2147483647 w 67"/>
                <a:gd name="T13" fmla="*/ 2147483647 h 82"/>
                <a:gd name="T14" fmla="*/ 2147483647 w 67"/>
                <a:gd name="T15" fmla="*/ 2147483647 h 82"/>
                <a:gd name="T16" fmla="*/ 2147483647 w 67"/>
                <a:gd name="T17" fmla="*/ 2147483647 h 82"/>
                <a:gd name="T18" fmla="*/ 2147483647 w 67"/>
                <a:gd name="T19" fmla="*/ 2147483647 h 82"/>
                <a:gd name="T20" fmla="*/ 2147483647 w 67"/>
                <a:gd name="T21" fmla="*/ 2147483647 h 82"/>
                <a:gd name="T22" fmla="*/ 2147483647 w 67"/>
                <a:gd name="T23" fmla="*/ 2147483647 h 82"/>
                <a:gd name="T24" fmla="*/ 2147483647 w 67"/>
                <a:gd name="T25" fmla="*/ 2147483647 h 82"/>
                <a:gd name="T26" fmla="*/ 2147483647 w 67"/>
                <a:gd name="T27" fmla="*/ 2147483647 h 82"/>
                <a:gd name="T28" fmla="*/ 2147483647 w 67"/>
                <a:gd name="T29" fmla="*/ 2147483647 h 82"/>
                <a:gd name="T30" fmla="*/ 2147483647 w 67"/>
                <a:gd name="T31" fmla="*/ 2147483647 h 82"/>
                <a:gd name="T32" fmla="*/ 2147483647 w 67"/>
                <a:gd name="T33" fmla="*/ 2147483647 h 82"/>
                <a:gd name="T34" fmla="*/ 2147483647 w 67"/>
                <a:gd name="T35" fmla="*/ 2147483647 h 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7"/>
                <a:gd name="T55" fmla="*/ 0 h 82"/>
                <a:gd name="T56" fmla="*/ 67 w 67"/>
                <a:gd name="T57" fmla="*/ 82 h 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7" h="82">
                  <a:moveTo>
                    <a:pt x="7" y="30"/>
                  </a:moveTo>
                  <a:lnTo>
                    <a:pt x="0" y="23"/>
                  </a:lnTo>
                  <a:lnTo>
                    <a:pt x="7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2" y="16"/>
                  </a:lnTo>
                  <a:lnTo>
                    <a:pt x="59" y="16"/>
                  </a:lnTo>
                  <a:lnTo>
                    <a:pt x="37" y="31"/>
                  </a:lnTo>
                  <a:lnTo>
                    <a:pt x="38" y="38"/>
                  </a:lnTo>
                  <a:lnTo>
                    <a:pt x="59" y="53"/>
                  </a:lnTo>
                  <a:lnTo>
                    <a:pt x="60" y="39"/>
                  </a:lnTo>
                  <a:lnTo>
                    <a:pt x="67" y="62"/>
                  </a:lnTo>
                  <a:lnTo>
                    <a:pt x="66" y="82"/>
                  </a:lnTo>
                  <a:lnTo>
                    <a:pt x="44" y="61"/>
                  </a:lnTo>
                  <a:lnTo>
                    <a:pt x="37" y="76"/>
                  </a:lnTo>
                  <a:lnTo>
                    <a:pt x="14" y="75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Freeform 879"/>
            <p:cNvSpPr>
              <a:spLocks/>
            </p:cNvSpPr>
            <p:nvPr/>
          </p:nvSpPr>
          <p:spPr bwMode="auto">
            <a:xfrm>
              <a:off x="5896546" y="3205197"/>
              <a:ext cx="96838" cy="120650"/>
            </a:xfrm>
            <a:custGeom>
              <a:avLst/>
              <a:gdLst>
                <a:gd name="T0" fmla="*/ 2147483647 w 67"/>
                <a:gd name="T1" fmla="*/ 2147483647 h 82"/>
                <a:gd name="T2" fmla="*/ 0 w 67"/>
                <a:gd name="T3" fmla="*/ 2147483647 h 82"/>
                <a:gd name="T4" fmla="*/ 2147483647 w 67"/>
                <a:gd name="T5" fmla="*/ 2147483647 h 82"/>
                <a:gd name="T6" fmla="*/ 0 w 67"/>
                <a:gd name="T7" fmla="*/ 2147483647 h 82"/>
                <a:gd name="T8" fmla="*/ 0 w 67"/>
                <a:gd name="T9" fmla="*/ 0 h 82"/>
                <a:gd name="T10" fmla="*/ 2147483647 w 67"/>
                <a:gd name="T11" fmla="*/ 0 h 82"/>
                <a:gd name="T12" fmla="*/ 2147483647 w 67"/>
                <a:gd name="T13" fmla="*/ 2147483647 h 82"/>
                <a:gd name="T14" fmla="*/ 2147483647 w 67"/>
                <a:gd name="T15" fmla="*/ 2147483647 h 82"/>
                <a:gd name="T16" fmla="*/ 2147483647 w 67"/>
                <a:gd name="T17" fmla="*/ 2147483647 h 82"/>
                <a:gd name="T18" fmla="*/ 2147483647 w 67"/>
                <a:gd name="T19" fmla="*/ 2147483647 h 82"/>
                <a:gd name="T20" fmla="*/ 2147483647 w 67"/>
                <a:gd name="T21" fmla="*/ 2147483647 h 82"/>
                <a:gd name="T22" fmla="*/ 2147483647 w 67"/>
                <a:gd name="T23" fmla="*/ 2147483647 h 82"/>
                <a:gd name="T24" fmla="*/ 2147483647 w 67"/>
                <a:gd name="T25" fmla="*/ 2147483647 h 82"/>
                <a:gd name="T26" fmla="*/ 2147483647 w 67"/>
                <a:gd name="T27" fmla="*/ 2147483647 h 82"/>
                <a:gd name="T28" fmla="*/ 2147483647 w 67"/>
                <a:gd name="T29" fmla="*/ 2147483647 h 82"/>
                <a:gd name="T30" fmla="*/ 2147483647 w 67"/>
                <a:gd name="T31" fmla="*/ 2147483647 h 82"/>
                <a:gd name="T32" fmla="*/ 2147483647 w 67"/>
                <a:gd name="T33" fmla="*/ 2147483647 h 82"/>
                <a:gd name="T34" fmla="*/ 2147483647 w 67"/>
                <a:gd name="T35" fmla="*/ 2147483647 h 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7"/>
                <a:gd name="T55" fmla="*/ 0 h 82"/>
                <a:gd name="T56" fmla="*/ 67 w 67"/>
                <a:gd name="T57" fmla="*/ 82 h 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7" h="82">
                  <a:moveTo>
                    <a:pt x="7" y="30"/>
                  </a:moveTo>
                  <a:lnTo>
                    <a:pt x="0" y="23"/>
                  </a:lnTo>
                  <a:lnTo>
                    <a:pt x="7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2" y="16"/>
                  </a:lnTo>
                  <a:lnTo>
                    <a:pt x="59" y="16"/>
                  </a:lnTo>
                  <a:lnTo>
                    <a:pt x="37" y="31"/>
                  </a:lnTo>
                  <a:lnTo>
                    <a:pt x="38" y="38"/>
                  </a:lnTo>
                  <a:lnTo>
                    <a:pt x="59" y="53"/>
                  </a:lnTo>
                  <a:lnTo>
                    <a:pt x="60" y="39"/>
                  </a:lnTo>
                  <a:lnTo>
                    <a:pt x="67" y="62"/>
                  </a:lnTo>
                  <a:lnTo>
                    <a:pt x="66" y="82"/>
                  </a:lnTo>
                  <a:lnTo>
                    <a:pt x="44" y="61"/>
                  </a:lnTo>
                  <a:lnTo>
                    <a:pt x="37" y="76"/>
                  </a:lnTo>
                  <a:lnTo>
                    <a:pt x="14" y="75"/>
                  </a:lnTo>
                  <a:lnTo>
                    <a:pt x="7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Freeform 880"/>
            <p:cNvSpPr>
              <a:spLocks/>
            </p:cNvSpPr>
            <p:nvPr/>
          </p:nvSpPr>
          <p:spPr bwMode="auto">
            <a:xfrm>
              <a:off x="5909246" y="3148047"/>
              <a:ext cx="53975" cy="46037"/>
            </a:xfrm>
            <a:custGeom>
              <a:avLst/>
              <a:gdLst>
                <a:gd name="T0" fmla="*/ 2147483647 w 38"/>
                <a:gd name="T1" fmla="*/ 2147483647 h 30"/>
                <a:gd name="T2" fmla="*/ 2147483647 w 38"/>
                <a:gd name="T3" fmla="*/ 0 h 30"/>
                <a:gd name="T4" fmla="*/ 0 w 38"/>
                <a:gd name="T5" fmla="*/ 2147483647 h 30"/>
                <a:gd name="T6" fmla="*/ 0 w 38"/>
                <a:gd name="T7" fmla="*/ 2147483647 h 30"/>
                <a:gd name="T8" fmla="*/ 2147483647 w 38"/>
                <a:gd name="T9" fmla="*/ 2147483647 h 30"/>
                <a:gd name="T10" fmla="*/ 2147483647 w 38"/>
                <a:gd name="T11" fmla="*/ 2147483647 h 30"/>
                <a:gd name="T12" fmla="*/ 2147483647 w 38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0"/>
                <a:gd name="T23" fmla="*/ 38 w 38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0">
                  <a:moveTo>
                    <a:pt x="30" y="16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0" y="30"/>
                  </a:lnTo>
                  <a:lnTo>
                    <a:pt x="38" y="30"/>
                  </a:lnTo>
                  <a:lnTo>
                    <a:pt x="37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Freeform 881"/>
            <p:cNvSpPr>
              <a:spLocks/>
            </p:cNvSpPr>
            <p:nvPr/>
          </p:nvSpPr>
          <p:spPr bwMode="auto">
            <a:xfrm>
              <a:off x="5909246" y="3148047"/>
              <a:ext cx="53975" cy="46037"/>
            </a:xfrm>
            <a:custGeom>
              <a:avLst/>
              <a:gdLst>
                <a:gd name="T0" fmla="*/ 2147483647 w 38"/>
                <a:gd name="T1" fmla="*/ 2147483647 h 30"/>
                <a:gd name="T2" fmla="*/ 2147483647 w 38"/>
                <a:gd name="T3" fmla="*/ 0 h 30"/>
                <a:gd name="T4" fmla="*/ 0 w 38"/>
                <a:gd name="T5" fmla="*/ 2147483647 h 30"/>
                <a:gd name="T6" fmla="*/ 0 w 38"/>
                <a:gd name="T7" fmla="*/ 2147483647 h 30"/>
                <a:gd name="T8" fmla="*/ 2147483647 w 38"/>
                <a:gd name="T9" fmla="*/ 2147483647 h 30"/>
                <a:gd name="T10" fmla="*/ 2147483647 w 38"/>
                <a:gd name="T11" fmla="*/ 2147483647 h 30"/>
                <a:gd name="T12" fmla="*/ 2147483647 w 38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0"/>
                <a:gd name="T23" fmla="*/ 38 w 38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0">
                  <a:moveTo>
                    <a:pt x="30" y="16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0" y="30"/>
                  </a:lnTo>
                  <a:lnTo>
                    <a:pt x="38" y="30"/>
                  </a:lnTo>
                  <a:lnTo>
                    <a:pt x="37" y="16"/>
                  </a:lnTo>
                  <a:lnTo>
                    <a:pt x="30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882"/>
            <p:cNvSpPr>
              <a:spLocks/>
            </p:cNvSpPr>
            <p:nvPr/>
          </p:nvSpPr>
          <p:spPr bwMode="auto">
            <a:xfrm>
              <a:off x="5737796" y="3116297"/>
              <a:ext cx="158750" cy="88900"/>
            </a:xfrm>
            <a:custGeom>
              <a:avLst/>
              <a:gdLst>
                <a:gd name="T0" fmla="*/ 2147483647 w 112"/>
                <a:gd name="T1" fmla="*/ 2147483647 h 60"/>
                <a:gd name="T2" fmla="*/ 2147483647 w 112"/>
                <a:gd name="T3" fmla="*/ 2147483647 h 60"/>
                <a:gd name="T4" fmla="*/ 2147483647 w 112"/>
                <a:gd name="T5" fmla="*/ 2147483647 h 60"/>
                <a:gd name="T6" fmla="*/ 2147483647 w 112"/>
                <a:gd name="T7" fmla="*/ 2147483647 h 60"/>
                <a:gd name="T8" fmla="*/ 2147483647 w 112"/>
                <a:gd name="T9" fmla="*/ 2147483647 h 60"/>
                <a:gd name="T10" fmla="*/ 2147483647 w 112"/>
                <a:gd name="T11" fmla="*/ 0 h 60"/>
                <a:gd name="T12" fmla="*/ 2147483647 w 112"/>
                <a:gd name="T13" fmla="*/ 0 h 60"/>
                <a:gd name="T14" fmla="*/ 0 w 112"/>
                <a:gd name="T15" fmla="*/ 2147483647 h 60"/>
                <a:gd name="T16" fmla="*/ 2147483647 w 112"/>
                <a:gd name="T17" fmla="*/ 2147483647 h 60"/>
                <a:gd name="T18" fmla="*/ 2147483647 w 112"/>
                <a:gd name="T19" fmla="*/ 2147483647 h 60"/>
                <a:gd name="T20" fmla="*/ 2147483647 w 112"/>
                <a:gd name="T21" fmla="*/ 2147483647 h 60"/>
                <a:gd name="T22" fmla="*/ 2147483647 w 112"/>
                <a:gd name="T23" fmla="*/ 2147483647 h 60"/>
                <a:gd name="T24" fmla="*/ 2147483647 w 112"/>
                <a:gd name="T25" fmla="*/ 2147483647 h 60"/>
                <a:gd name="T26" fmla="*/ 2147483647 w 112"/>
                <a:gd name="T27" fmla="*/ 2147483647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"/>
                <a:gd name="T43" fmla="*/ 0 h 60"/>
                <a:gd name="T44" fmla="*/ 112 w 112"/>
                <a:gd name="T45" fmla="*/ 60 h 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" h="60">
                  <a:moveTo>
                    <a:pt x="104" y="52"/>
                  </a:moveTo>
                  <a:lnTo>
                    <a:pt x="104" y="38"/>
                  </a:lnTo>
                  <a:lnTo>
                    <a:pt x="74" y="37"/>
                  </a:lnTo>
                  <a:lnTo>
                    <a:pt x="44" y="7"/>
                  </a:lnTo>
                  <a:lnTo>
                    <a:pt x="37" y="14"/>
                  </a:lnTo>
                  <a:lnTo>
                    <a:pt x="21" y="0"/>
                  </a:lnTo>
                  <a:lnTo>
                    <a:pt x="6" y="0"/>
                  </a:lnTo>
                  <a:lnTo>
                    <a:pt x="0" y="15"/>
                  </a:lnTo>
                  <a:lnTo>
                    <a:pt x="38" y="38"/>
                  </a:lnTo>
                  <a:lnTo>
                    <a:pt x="52" y="38"/>
                  </a:lnTo>
                  <a:lnTo>
                    <a:pt x="76" y="53"/>
                  </a:lnTo>
                  <a:lnTo>
                    <a:pt x="99" y="60"/>
                  </a:lnTo>
                  <a:lnTo>
                    <a:pt x="112" y="59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Freeform 883"/>
            <p:cNvSpPr>
              <a:spLocks/>
            </p:cNvSpPr>
            <p:nvPr/>
          </p:nvSpPr>
          <p:spPr bwMode="auto">
            <a:xfrm>
              <a:off x="5737796" y="3116297"/>
              <a:ext cx="158750" cy="88900"/>
            </a:xfrm>
            <a:custGeom>
              <a:avLst/>
              <a:gdLst>
                <a:gd name="T0" fmla="*/ 2147483647 w 112"/>
                <a:gd name="T1" fmla="*/ 2147483647 h 60"/>
                <a:gd name="T2" fmla="*/ 2147483647 w 112"/>
                <a:gd name="T3" fmla="*/ 2147483647 h 60"/>
                <a:gd name="T4" fmla="*/ 2147483647 w 112"/>
                <a:gd name="T5" fmla="*/ 2147483647 h 60"/>
                <a:gd name="T6" fmla="*/ 2147483647 w 112"/>
                <a:gd name="T7" fmla="*/ 2147483647 h 60"/>
                <a:gd name="T8" fmla="*/ 2147483647 w 112"/>
                <a:gd name="T9" fmla="*/ 2147483647 h 60"/>
                <a:gd name="T10" fmla="*/ 2147483647 w 112"/>
                <a:gd name="T11" fmla="*/ 0 h 60"/>
                <a:gd name="T12" fmla="*/ 2147483647 w 112"/>
                <a:gd name="T13" fmla="*/ 0 h 60"/>
                <a:gd name="T14" fmla="*/ 0 w 112"/>
                <a:gd name="T15" fmla="*/ 2147483647 h 60"/>
                <a:gd name="T16" fmla="*/ 2147483647 w 112"/>
                <a:gd name="T17" fmla="*/ 2147483647 h 60"/>
                <a:gd name="T18" fmla="*/ 2147483647 w 112"/>
                <a:gd name="T19" fmla="*/ 2147483647 h 60"/>
                <a:gd name="T20" fmla="*/ 2147483647 w 112"/>
                <a:gd name="T21" fmla="*/ 2147483647 h 60"/>
                <a:gd name="T22" fmla="*/ 2147483647 w 112"/>
                <a:gd name="T23" fmla="*/ 2147483647 h 60"/>
                <a:gd name="T24" fmla="*/ 2147483647 w 112"/>
                <a:gd name="T25" fmla="*/ 2147483647 h 60"/>
                <a:gd name="T26" fmla="*/ 2147483647 w 112"/>
                <a:gd name="T27" fmla="*/ 2147483647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"/>
                <a:gd name="T43" fmla="*/ 0 h 60"/>
                <a:gd name="T44" fmla="*/ 112 w 112"/>
                <a:gd name="T45" fmla="*/ 60 h 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" h="60">
                  <a:moveTo>
                    <a:pt x="104" y="52"/>
                  </a:moveTo>
                  <a:lnTo>
                    <a:pt x="104" y="38"/>
                  </a:lnTo>
                  <a:lnTo>
                    <a:pt x="74" y="37"/>
                  </a:lnTo>
                  <a:lnTo>
                    <a:pt x="44" y="7"/>
                  </a:lnTo>
                  <a:lnTo>
                    <a:pt x="37" y="14"/>
                  </a:lnTo>
                  <a:lnTo>
                    <a:pt x="21" y="0"/>
                  </a:lnTo>
                  <a:lnTo>
                    <a:pt x="6" y="0"/>
                  </a:lnTo>
                  <a:lnTo>
                    <a:pt x="0" y="15"/>
                  </a:lnTo>
                  <a:lnTo>
                    <a:pt x="38" y="38"/>
                  </a:lnTo>
                  <a:lnTo>
                    <a:pt x="52" y="38"/>
                  </a:lnTo>
                  <a:lnTo>
                    <a:pt x="76" y="53"/>
                  </a:lnTo>
                  <a:lnTo>
                    <a:pt x="99" y="60"/>
                  </a:lnTo>
                  <a:lnTo>
                    <a:pt x="112" y="59"/>
                  </a:lnTo>
                  <a:lnTo>
                    <a:pt x="104" y="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Freeform 884"/>
            <p:cNvSpPr>
              <a:spLocks/>
            </p:cNvSpPr>
            <p:nvPr/>
          </p:nvSpPr>
          <p:spPr bwMode="auto">
            <a:xfrm>
              <a:off x="5034534" y="2882934"/>
              <a:ext cx="385762" cy="344488"/>
            </a:xfrm>
            <a:custGeom>
              <a:avLst/>
              <a:gdLst>
                <a:gd name="T0" fmla="*/ 2147483647 w 272"/>
                <a:gd name="T1" fmla="*/ 2147483647 h 234"/>
                <a:gd name="T2" fmla="*/ 2147483647 w 272"/>
                <a:gd name="T3" fmla="*/ 2147483647 h 234"/>
                <a:gd name="T4" fmla="*/ 2147483647 w 272"/>
                <a:gd name="T5" fmla="*/ 2147483647 h 234"/>
                <a:gd name="T6" fmla="*/ 2147483647 w 272"/>
                <a:gd name="T7" fmla="*/ 2147483647 h 234"/>
                <a:gd name="T8" fmla="*/ 2147483647 w 272"/>
                <a:gd name="T9" fmla="*/ 2147483647 h 234"/>
                <a:gd name="T10" fmla="*/ 2147483647 w 272"/>
                <a:gd name="T11" fmla="*/ 2147483647 h 234"/>
                <a:gd name="T12" fmla="*/ 2147483647 w 272"/>
                <a:gd name="T13" fmla="*/ 2147483647 h 234"/>
                <a:gd name="T14" fmla="*/ 2147483647 w 272"/>
                <a:gd name="T15" fmla="*/ 2147483647 h 234"/>
                <a:gd name="T16" fmla="*/ 2147483647 w 272"/>
                <a:gd name="T17" fmla="*/ 2147483647 h 234"/>
                <a:gd name="T18" fmla="*/ 2147483647 w 272"/>
                <a:gd name="T19" fmla="*/ 2147483647 h 234"/>
                <a:gd name="T20" fmla="*/ 2147483647 w 272"/>
                <a:gd name="T21" fmla="*/ 2147483647 h 234"/>
                <a:gd name="T22" fmla="*/ 2147483647 w 272"/>
                <a:gd name="T23" fmla="*/ 2147483647 h 234"/>
                <a:gd name="T24" fmla="*/ 2147483647 w 272"/>
                <a:gd name="T25" fmla="*/ 2147483647 h 234"/>
                <a:gd name="T26" fmla="*/ 2147483647 w 272"/>
                <a:gd name="T27" fmla="*/ 2147483647 h 234"/>
                <a:gd name="T28" fmla="*/ 0 w 272"/>
                <a:gd name="T29" fmla="*/ 2147483647 h 234"/>
                <a:gd name="T30" fmla="*/ 2147483647 w 272"/>
                <a:gd name="T31" fmla="*/ 0 h 234"/>
                <a:gd name="T32" fmla="*/ 2147483647 w 272"/>
                <a:gd name="T33" fmla="*/ 2147483647 h 234"/>
                <a:gd name="T34" fmla="*/ 2147483647 w 272"/>
                <a:gd name="T35" fmla="*/ 2147483647 h 234"/>
                <a:gd name="T36" fmla="*/ 2147483647 w 272"/>
                <a:gd name="T37" fmla="*/ 2147483647 h 234"/>
                <a:gd name="T38" fmla="*/ 2147483647 w 272"/>
                <a:gd name="T39" fmla="*/ 2147483647 h 234"/>
                <a:gd name="T40" fmla="*/ 2147483647 w 272"/>
                <a:gd name="T41" fmla="*/ 2147483647 h 234"/>
                <a:gd name="T42" fmla="*/ 2147483647 w 272"/>
                <a:gd name="T43" fmla="*/ 2147483647 h 234"/>
                <a:gd name="T44" fmla="*/ 2147483647 w 272"/>
                <a:gd name="T45" fmla="*/ 2147483647 h 234"/>
                <a:gd name="T46" fmla="*/ 2147483647 w 272"/>
                <a:gd name="T47" fmla="*/ 2147483647 h 234"/>
                <a:gd name="T48" fmla="*/ 2147483647 w 272"/>
                <a:gd name="T49" fmla="*/ 2147483647 h 234"/>
                <a:gd name="T50" fmla="*/ 2147483647 w 272"/>
                <a:gd name="T51" fmla="*/ 2147483647 h 234"/>
                <a:gd name="T52" fmla="*/ 2147483647 w 272"/>
                <a:gd name="T53" fmla="*/ 2147483647 h 234"/>
                <a:gd name="T54" fmla="*/ 2147483647 w 272"/>
                <a:gd name="T55" fmla="*/ 2147483647 h 234"/>
                <a:gd name="T56" fmla="*/ 2147483647 w 272"/>
                <a:gd name="T57" fmla="*/ 2147483647 h 234"/>
                <a:gd name="T58" fmla="*/ 2147483647 w 272"/>
                <a:gd name="T59" fmla="*/ 2147483647 h 234"/>
                <a:gd name="T60" fmla="*/ 2147483647 w 272"/>
                <a:gd name="T61" fmla="*/ 2147483647 h 234"/>
                <a:gd name="T62" fmla="*/ 2147483647 w 272"/>
                <a:gd name="T63" fmla="*/ 2147483647 h 234"/>
                <a:gd name="T64" fmla="*/ 2147483647 w 272"/>
                <a:gd name="T65" fmla="*/ 2147483647 h 234"/>
                <a:gd name="T66" fmla="*/ 2147483647 w 272"/>
                <a:gd name="T67" fmla="*/ 2147483647 h 234"/>
                <a:gd name="T68" fmla="*/ 2147483647 w 272"/>
                <a:gd name="T69" fmla="*/ 2147483647 h 234"/>
                <a:gd name="T70" fmla="*/ 2147483647 w 272"/>
                <a:gd name="T71" fmla="*/ 2147483647 h 234"/>
                <a:gd name="T72" fmla="*/ 2147483647 w 272"/>
                <a:gd name="T73" fmla="*/ 2147483647 h 234"/>
                <a:gd name="T74" fmla="*/ 2147483647 w 272"/>
                <a:gd name="T75" fmla="*/ 2147483647 h 234"/>
                <a:gd name="T76" fmla="*/ 2147483647 w 272"/>
                <a:gd name="T77" fmla="*/ 2147483647 h 234"/>
                <a:gd name="T78" fmla="*/ 2147483647 w 272"/>
                <a:gd name="T79" fmla="*/ 2147483647 h 234"/>
                <a:gd name="T80" fmla="*/ 2147483647 w 272"/>
                <a:gd name="T81" fmla="*/ 2147483647 h 234"/>
                <a:gd name="T82" fmla="*/ 2147483647 w 272"/>
                <a:gd name="T83" fmla="*/ 2147483647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234"/>
                <a:gd name="T128" fmla="*/ 272 w 27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234">
                  <a:moveTo>
                    <a:pt x="196" y="226"/>
                  </a:moveTo>
                  <a:lnTo>
                    <a:pt x="187" y="212"/>
                  </a:lnTo>
                  <a:lnTo>
                    <a:pt x="164" y="219"/>
                  </a:lnTo>
                  <a:lnTo>
                    <a:pt x="150" y="218"/>
                  </a:lnTo>
                  <a:lnTo>
                    <a:pt x="113" y="196"/>
                  </a:lnTo>
                  <a:lnTo>
                    <a:pt x="97" y="159"/>
                  </a:lnTo>
                  <a:lnTo>
                    <a:pt x="82" y="152"/>
                  </a:lnTo>
                  <a:lnTo>
                    <a:pt x="75" y="159"/>
                  </a:lnTo>
                  <a:lnTo>
                    <a:pt x="61" y="143"/>
                  </a:lnTo>
                  <a:lnTo>
                    <a:pt x="59" y="114"/>
                  </a:lnTo>
                  <a:lnTo>
                    <a:pt x="30" y="105"/>
                  </a:lnTo>
                  <a:lnTo>
                    <a:pt x="23" y="90"/>
                  </a:lnTo>
                  <a:lnTo>
                    <a:pt x="30" y="75"/>
                  </a:lnTo>
                  <a:lnTo>
                    <a:pt x="13" y="40"/>
                  </a:lnTo>
                  <a:lnTo>
                    <a:pt x="0" y="7"/>
                  </a:lnTo>
                  <a:lnTo>
                    <a:pt x="7" y="0"/>
                  </a:lnTo>
                  <a:lnTo>
                    <a:pt x="16" y="15"/>
                  </a:lnTo>
                  <a:lnTo>
                    <a:pt x="32" y="14"/>
                  </a:lnTo>
                  <a:lnTo>
                    <a:pt x="52" y="8"/>
                  </a:lnTo>
                  <a:lnTo>
                    <a:pt x="53" y="15"/>
                  </a:lnTo>
                  <a:lnTo>
                    <a:pt x="68" y="24"/>
                  </a:lnTo>
                  <a:lnTo>
                    <a:pt x="68" y="45"/>
                  </a:lnTo>
                  <a:lnTo>
                    <a:pt x="99" y="60"/>
                  </a:lnTo>
                  <a:lnTo>
                    <a:pt x="128" y="52"/>
                  </a:lnTo>
                  <a:lnTo>
                    <a:pt x="128" y="45"/>
                  </a:lnTo>
                  <a:lnTo>
                    <a:pt x="154" y="28"/>
                  </a:lnTo>
                  <a:lnTo>
                    <a:pt x="166" y="22"/>
                  </a:lnTo>
                  <a:lnTo>
                    <a:pt x="234" y="60"/>
                  </a:lnTo>
                  <a:lnTo>
                    <a:pt x="233" y="84"/>
                  </a:lnTo>
                  <a:lnTo>
                    <a:pt x="227" y="91"/>
                  </a:lnTo>
                  <a:lnTo>
                    <a:pt x="227" y="101"/>
                  </a:lnTo>
                  <a:lnTo>
                    <a:pt x="234" y="136"/>
                  </a:lnTo>
                  <a:lnTo>
                    <a:pt x="249" y="136"/>
                  </a:lnTo>
                  <a:lnTo>
                    <a:pt x="248" y="145"/>
                  </a:lnTo>
                  <a:lnTo>
                    <a:pt x="241" y="159"/>
                  </a:lnTo>
                  <a:lnTo>
                    <a:pt x="256" y="181"/>
                  </a:lnTo>
                  <a:lnTo>
                    <a:pt x="263" y="181"/>
                  </a:lnTo>
                  <a:lnTo>
                    <a:pt x="272" y="197"/>
                  </a:lnTo>
                  <a:lnTo>
                    <a:pt x="270" y="212"/>
                  </a:lnTo>
                  <a:lnTo>
                    <a:pt x="256" y="219"/>
                  </a:lnTo>
                  <a:lnTo>
                    <a:pt x="256" y="234"/>
                  </a:lnTo>
                  <a:lnTo>
                    <a:pt x="196" y="22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Freeform 885"/>
            <p:cNvSpPr>
              <a:spLocks/>
            </p:cNvSpPr>
            <p:nvPr/>
          </p:nvSpPr>
          <p:spPr bwMode="auto">
            <a:xfrm>
              <a:off x="5034533" y="2882934"/>
              <a:ext cx="385763" cy="344488"/>
            </a:xfrm>
            <a:custGeom>
              <a:avLst/>
              <a:gdLst/>
              <a:ahLst/>
              <a:cxnLst>
                <a:cxn ang="0">
                  <a:pos x="196" y="226"/>
                </a:cxn>
                <a:cxn ang="0">
                  <a:pos x="187" y="212"/>
                </a:cxn>
                <a:cxn ang="0">
                  <a:pos x="164" y="219"/>
                </a:cxn>
                <a:cxn ang="0">
                  <a:pos x="150" y="218"/>
                </a:cxn>
                <a:cxn ang="0">
                  <a:pos x="113" y="196"/>
                </a:cxn>
                <a:cxn ang="0">
                  <a:pos x="97" y="159"/>
                </a:cxn>
                <a:cxn ang="0">
                  <a:pos x="82" y="152"/>
                </a:cxn>
                <a:cxn ang="0">
                  <a:pos x="75" y="159"/>
                </a:cxn>
                <a:cxn ang="0">
                  <a:pos x="61" y="143"/>
                </a:cxn>
                <a:cxn ang="0">
                  <a:pos x="59" y="114"/>
                </a:cxn>
                <a:cxn ang="0">
                  <a:pos x="30" y="105"/>
                </a:cxn>
                <a:cxn ang="0">
                  <a:pos x="23" y="90"/>
                </a:cxn>
                <a:cxn ang="0">
                  <a:pos x="30" y="75"/>
                </a:cxn>
                <a:cxn ang="0">
                  <a:pos x="13" y="4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6" y="15"/>
                </a:cxn>
                <a:cxn ang="0">
                  <a:pos x="32" y="14"/>
                </a:cxn>
                <a:cxn ang="0">
                  <a:pos x="52" y="8"/>
                </a:cxn>
                <a:cxn ang="0">
                  <a:pos x="53" y="15"/>
                </a:cxn>
                <a:cxn ang="0">
                  <a:pos x="68" y="24"/>
                </a:cxn>
                <a:cxn ang="0">
                  <a:pos x="68" y="45"/>
                </a:cxn>
                <a:cxn ang="0">
                  <a:pos x="99" y="60"/>
                </a:cxn>
                <a:cxn ang="0">
                  <a:pos x="128" y="52"/>
                </a:cxn>
                <a:cxn ang="0">
                  <a:pos x="128" y="45"/>
                </a:cxn>
                <a:cxn ang="0">
                  <a:pos x="154" y="28"/>
                </a:cxn>
                <a:cxn ang="0">
                  <a:pos x="166" y="22"/>
                </a:cxn>
                <a:cxn ang="0">
                  <a:pos x="234" y="60"/>
                </a:cxn>
                <a:cxn ang="0">
                  <a:pos x="233" y="84"/>
                </a:cxn>
                <a:cxn ang="0">
                  <a:pos x="227" y="91"/>
                </a:cxn>
                <a:cxn ang="0">
                  <a:pos x="227" y="101"/>
                </a:cxn>
                <a:cxn ang="0">
                  <a:pos x="234" y="136"/>
                </a:cxn>
                <a:cxn ang="0">
                  <a:pos x="249" y="136"/>
                </a:cxn>
                <a:cxn ang="0">
                  <a:pos x="248" y="145"/>
                </a:cxn>
                <a:cxn ang="0">
                  <a:pos x="241" y="159"/>
                </a:cxn>
                <a:cxn ang="0">
                  <a:pos x="256" y="181"/>
                </a:cxn>
                <a:cxn ang="0">
                  <a:pos x="263" y="181"/>
                </a:cxn>
                <a:cxn ang="0">
                  <a:pos x="272" y="197"/>
                </a:cxn>
                <a:cxn ang="0">
                  <a:pos x="270" y="212"/>
                </a:cxn>
                <a:cxn ang="0">
                  <a:pos x="256" y="219"/>
                </a:cxn>
                <a:cxn ang="0">
                  <a:pos x="256" y="234"/>
                </a:cxn>
                <a:cxn ang="0">
                  <a:pos x="196" y="226"/>
                </a:cxn>
              </a:cxnLst>
              <a:rect l="0" t="0" r="r" b="b"/>
              <a:pathLst>
                <a:path w="272" h="234">
                  <a:moveTo>
                    <a:pt x="196" y="226"/>
                  </a:moveTo>
                  <a:lnTo>
                    <a:pt x="187" y="212"/>
                  </a:lnTo>
                  <a:lnTo>
                    <a:pt x="164" y="219"/>
                  </a:lnTo>
                  <a:lnTo>
                    <a:pt x="150" y="218"/>
                  </a:lnTo>
                  <a:lnTo>
                    <a:pt x="113" y="196"/>
                  </a:lnTo>
                  <a:lnTo>
                    <a:pt x="97" y="159"/>
                  </a:lnTo>
                  <a:lnTo>
                    <a:pt x="82" y="152"/>
                  </a:lnTo>
                  <a:lnTo>
                    <a:pt x="75" y="159"/>
                  </a:lnTo>
                  <a:lnTo>
                    <a:pt x="61" y="143"/>
                  </a:lnTo>
                  <a:lnTo>
                    <a:pt x="59" y="114"/>
                  </a:lnTo>
                  <a:lnTo>
                    <a:pt x="30" y="105"/>
                  </a:lnTo>
                  <a:lnTo>
                    <a:pt x="23" y="90"/>
                  </a:lnTo>
                  <a:lnTo>
                    <a:pt x="30" y="75"/>
                  </a:lnTo>
                  <a:lnTo>
                    <a:pt x="13" y="40"/>
                  </a:lnTo>
                  <a:lnTo>
                    <a:pt x="0" y="7"/>
                  </a:lnTo>
                  <a:lnTo>
                    <a:pt x="7" y="0"/>
                  </a:lnTo>
                  <a:lnTo>
                    <a:pt x="16" y="15"/>
                  </a:lnTo>
                  <a:lnTo>
                    <a:pt x="32" y="14"/>
                  </a:lnTo>
                  <a:lnTo>
                    <a:pt x="52" y="8"/>
                  </a:lnTo>
                  <a:lnTo>
                    <a:pt x="53" y="15"/>
                  </a:lnTo>
                  <a:lnTo>
                    <a:pt x="68" y="24"/>
                  </a:lnTo>
                  <a:lnTo>
                    <a:pt x="68" y="45"/>
                  </a:lnTo>
                  <a:lnTo>
                    <a:pt x="99" y="60"/>
                  </a:lnTo>
                  <a:lnTo>
                    <a:pt x="128" y="52"/>
                  </a:lnTo>
                  <a:lnTo>
                    <a:pt x="128" y="45"/>
                  </a:lnTo>
                  <a:lnTo>
                    <a:pt x="154" y="28"/>
                  </a:lnTo>
                  <a:lnTo>
                    <a:pt x="166" y="22"/>
                  </a:lnTo>
                  <a:lnTo>
                    <a:pt x="234" y="60"/>
                  </a:lnTo>
                  <a:lnTo>
                    <a:pt x="233" y="84"/>
                  </a:lnTo>
                  <a:lnTo>
                    <a:pt x="227" y="91"/>
                  </a:lnTo>
                  <a:lnTo>
                    <a:pt x="227" y="101"/>
                  </a:lnTo>
                  <a:lnTo>
                    <a:pt x="234" y="136"/>
                  </a:lnTo>
                  <a:lnTo>
                    <a:pt x="249" y="136"/>
                  </a:lnTo>
                  <a:lnTo>
                    <a:pt x="248" y="145"/>
                  </a:lnTo>
                  <a:lnTo>
                    <a:pt x="241" y="159"/>
                  </a:lnTo>
                  <a:lnTo>
                    <a:pt x="256" y="181"/>
                  </a:lnTo>
                  <a:lnTo>
                    <a:pt x="263" y="181"/>
                  </a:lnTo>
                  <a:lnTo>
                    <a:pt x="272" y="197"/>
                  </a:lnTo>
                  <a:lnTo>
                    <a:pt x="270" y="212"/>
                  </a:lnTo>
                  <a:lnTo>
                    <a:pt x="256" y="219"/>
                  </a:lnTo>
                  <a:lnTo>
                    <a:pt x="256" y="234"/>
                  </a:lnTo>
                  <a:lnTo>
                    <a:pt x="196" y="226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Freeform 886"/>
            <p:cNvSpPr>
              <a:spLocks/>
            </p:cNvSpPr>
            <p:nvPr/>
          </p:nvSpPr>
          <p:spPr bwMode="auto">
            <a:xfrm>
              <a:off x="5356796" y="2914684"/>
              <a:ext cx="242888" cy="211138"/>
            </a:xfrm>
            <a:custGeom>
              <a:avLst/>
              <a:gdLst>
                <a:gd name="T0" fmla="*/ 2147483647 w 173"/>
                <a:gd name="T1" fmla="*/ 2147483647 h 144"/>
                <a:gd name="T2" fmla="*/ 2147483647 w 173"/>
                <a:gd name="T3" fmla="*/ 2147483647 h 144"/>
                <a:gd name="T4" fmla="*/ 2147483647 w 173"/>
                <a:gd name="T5" fmla="*/ 2147483647 h 144"/>
                <a:gd name="T6" fmla="*/ 2147483647 w 173"/>
                <a:gd name="T7" fmla="*/ 2147483647 h 144"/>
                <a:gd name="T8" fmla="*/ 2147483647 w 173"/>
                <a:gd name="T9" fmla="*/ 2147483647 h 144"/>
                <a:gd name="T10" fmla="*/ 2147483647 w 173"/>
                <a:gd name="T11" fmla="*/ 0 h 144"/>
                <a:gd name="T12" fmla="*/ 2147483647 w 173"/>
                <a:gd name="T13" fmla="*/ 2147483647 h 144"/>
                <a:gd name="T14" fmla="*/ 2147483647 w 173"/>
                <a:gd name="T15" fmla="*/ 2147483647 h 144"/>
                <a:gd name="T16" fmla="*/ 2147483647 w 173"/>
                <a:gd name="T17" fmla="*/ 2147483647 h 144"/>
                <a:gd name="T18" fmla="*/ 2147483647 w 173"/>
                <a:gd name="T19" fmla="*/ 2147483647 h 144"/>
                <a:gd name="T20" fmla="*/ 2147483647 w 173"/>
                <a:gd name="T21" fmla="*/ 2147483647 h 144"/>
                <a:gd name="T22" fmla="*/ 2147483647 w 173"/>
                <a:gd name="T23" fmla="*/ 2147483647 h 144"/>
                <a:gd name="T24" fmla="*/ 2147483647 w 173"/>
                <a:gd name="T25" fmla="*/ 2147483647 h 144"/>
                <a:gd name="T26" fmla="*/ 2147483647 w 173"/>
                <a:gd name="T27" fmla="*/ 2147483647 h 144"/>
                <a:gd name="T28" fmla="*/ 2147483647 w 173"/>
                <a:gd name="T29" fmla="*/ 2147483647 h 144"/>
                <a:gd name="T30" fmla="*/ 2147483647 w 173"/>
                <a:gd name="T31" fmla="*/ 2147483647 h 144"/>
                <a:gd name="T32" fmla="*/ 2147483647 w 173"/>
                <a:gd name="T33" fmla="*/ 2147483647 h 144"/>
                <a:gd name="T34" fmla="*/ 2147483647 w 173"/>
                <a:gd name="T35" fmla="*/ 2147483647 h 144"/>
                <a:gd name="T36" fmla="*/ 2147483647 w 173"/>
                <a:gd name="T37" fmla="*/ 2147483647 h 144"/>
                <a:gd name="T38" fmla="*/ 2147483647 w 173"/>
                <a:gd name="T39" fmla="*/ 2147483647 h 144"/>
                <a:gd name="T40" fmla="*/ 2147483647 w 173"/>
                <a:gd name="T41" fmla="*/ 2147483647 h 144"/>
                <a:gd name="T42" fmla="*/ 2147483647 w 173"/>
                <a:gd name="T43" fmla="*/ 2147483647 h 144"/>
                <a:gd name="T44" fmla="*/ 2147483647 w 173"/>
                <a:gd name="T45" fmla="*/ 2147483647 h 144"/>
                <a:gd name="T46" fmla="*/ 2147483647 w 173"/>
                <a:gd name="T47" fmla="*/ 2147483647 h 144"/>
                <a:gd name="T48" fmla="*/ 2147483647 w 173"/>
                <a:gd name="T49" fmla="*/ 2147483647 h 144"/>
                <a:gd name="T50" fmla="*/ 0 w 173"/>
                <a:gd name="T51" fmla="*/ 2147483647 h 144"/>
                <a:gd name="T52" fmla="*/ 0 w 173"/>
                <a:gd name="T53" fmla="*/ 2147483647 h 144"/>
                <a:gd name="T54" fmla="*/ 2147483647 w 173"/>
                <a:gd name="T55" fmla="*/ 2147483647 h 144"/>
                <a:gd name="T56" fmla="*/ 2147483647 w 173"/>
                <a:gd name="T57" fmla="*/ 2147483647 h 144"/>
                <a:gd name="T58" fmla="*/ 2147483647 w 173"/>
                <a:gd name="T59" fmla="*/ 2147483647 h 144"/>
                <a:gd name="T60" fmla="*/ 2147483647 w 173"/>
                <a:gd name="T61" fmla="*/ 2147483647 h 144"/>
                <a:gd name="T62" fmla="*/ 2147483647 w 173"/>
                <a:gd name="T63" fmla="*/ 2147483647 h 144"/>
                <a:gd name="T64" fmla="*/ 2147483647 w 173"/>
                <a:gd name="T65" fmla="*/ 2147483647 h 144"/>
                <a:gd name="T66" fmla="*/ 2147483647 w 173"/>
                <a:gd name="T67" fmla="*/ 2147483647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3"/>
                <a:gd name="T103" fmla="*/ 0 h 144"/>
                <a:gd name="T104" fmla="*/ 173 w 173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3" h="144">
                  <a:moveTo>
                    <a:pt x="59" y="23"/>
                  </a:moveTo>
                  <a:lnTo>
                    <a:pt x="75" y="31"/>
                  </a:lnTo>
                  <a:lnTo>
                    <a:pt x="84" y="30"/>
                  </a:lnTo>
                  <a:lnTo>
                    <a:pt x="105" y="23"/>
                  </a:lnTo>
                  <a:lnTo>
                    <a:pt x="112" y="23"/>
                  </a:lnTo>
                  <a:lnTo>
                    <a:pt x="119" y="0"/>
                  </a:lnTo>
                  <a:lnTo>
                    <a:pt x="128" y="9"/>
                  </a:lnTo>
                  <a:lnTo>
                    <a:pt x="135" y="31"/>
                  </a:lnTo>
                  <a:lnTo>
                    <a:pt x="150" y="23"/>
                  </a:lnTo>
                  <a:lnTo>
                    <a:pt x="173" y="24"/>
                  </a:lnTo>
                  <a:lnTo>
                    <a:pt x="172" y="31"/>
                  </a:lnTo>
                  <a:lnTo>
                    <a:pt x="149" y="31"/>
                  </a:lnTo>
                  <a:lnTo>
                    <a:pt x="135" y="38"/>
                  </a:lnTo>
                  <a:lnTo>
                    <a:pt x="135" y="68"/>
                  </a:lnTo>
                  <a:lnTo>
                    <a:pt x="121" y="69"/>
                  </a:lnTo>
                  <a:lnTo>
                    <a:pt x="126" y="76"/>
                  </a:lnTo>
                  <a:lnTo>
                    <a:pt x="119" y="85"/>
                  </a:lnTo>
                  <a:lnTo>
                    <a:pt x="119" y="114"/>
                  </a:lnTo>
                  <a:lnTo>
                    <a:pt x="81" y="121"/>
                  </a:lnTo>
                  <a:lnTo>
                    <a:pt x="81" y="137"/>
                  </a:lnTo>
                  <a:lnTo>
                    <a:pt x="28" y="144"/>
                  </a:lnTo>
                  <a:lnTo>
                    <a:pt x="14" y="136"/>
                  </a:lnTo>
                  <a:lnTo>
                    <a:pt x="22" y="120"/>
                  </a:lnTo>
                  <a:lnTo>
                    <a:pt x="21" y="114"/>
                  </a:lnTo>
                  <a:lnTo>
                    <a:pt x="7" y="113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7" y="61"/>
                  </a:lnTo>
                  <a:lnTo>
                    <a:pt x="7" y="47"/>
                  </a:lnTo>
                  <a:lnTo>
                    <a:pt x="22" y="54"/>
                  </a:lnTo>
                  <a:lnTo>
                    <a:pt x="30" y="45"/>
                  </a:lnTo>
                  <a:lnTo>
                    <a:pt x="45" y="38"/>
                  </a:lnTo>
                  <a:lnTo>
                    <a:pt x="45" y="23"/>
                  </a:lnTo>
                  <a:lnTo>
                    <a:pt x="59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Freeform 887"/>
            <p:cNvSpPr>
              <a:spLocks/>
            </p:cNvSpPr>
            <p:nvPr/>
          </p:nvSpPr>
          <p:spPr bwMode="auto">
            <a:xfrm>
              <a:off x="5356796" y="2914684"/>
              <a:ext cx="242888" cy="211138"/>
            </a:xfrm>
            <a:custGeom>
              <a:avLst/>
              <a:gdLst>
                <a:gd name="T0" fmla="*/ 2147483647 w 173"/>
                <a:gd name="T1" fmla="*/ 2147483647 h 144"/>
                <a:gd name="T2" fmla="*/ 2147483647 w 173"/>
                <a:gd name="T3" fmla="*/ 2147483647 h 144"/>
                <a:gd name="T4" fmla="*/ 2147483647 w 173"/>
                <a:gd name="T5" fmla="*/ 2147483647 h 144"/>
                <a:gd name="T6" fmla="*/ 2147483647 w 173"/>
                <a:gd name="T7" fmla="*/ 2147483647 h 144"/>
                <a:gd name="T8" fmla="*/ 2147483647 w 173"/>
                <a:gd name="T9" fmla="*/ 2147483647 h 144"/>
                <a:gd name="T10" fmla="*/ 2147483647 w 173"/>
                <a:gd name="T11" fmla="*/ 0 h 144"/>
                <a:gd name="T12" fmla="*/ 2147483647 w 173"/>
                <a:gd name="T13" fmla="*/ 2147483647 h 144"/>
                <a:gd name="T14" fmla="*/ 2147483647 w 173"/>
                <a:gd name="T15" fmla="*/ 2147483647 h 144"/>
                <a:gd name="T16" fmla="*/ 2147483647 w 173"/>
                <a:gd name="T17" fmla="*/ 2147483647 h 144"/>
                <a:gd name="T18" fmla="*/ 2147483647 w 173"/>
                <a:gd name="T19" fmla="*/ 2147483647 h 144"/>
                <a:gd name="T20" fmla="*/ 2147483647 w 173"/>
                <a:gd name="T21" fmla="*/ 2147483647 h 144"/>
                <a:gd name="T22" fmla="*/ 2147483647 w 173"/>
                <a:gd name="T23" fmla="*/ 2147483647 h 144"/>
                <a:gd name="T24" fmla="*/ 2147483647 w 173"/>
                <a:gd name="T25" fmla="*/ 2147483647 h 144"/>
                <a:gd name="T26" fmla="*/ 2147483647 w 173"/>
                <a:gd name="T27" fmla="*/ 2147483647 h 144"/>
                <a:gd name="T28" fmla="*/ 2147483647 w 173"/>
                <a:gd name="T29" fmla="*/ 2147483647 h 144"/>
                <a:gd name="T30" fmla="*/ 2147483647 w 173"/>
                <a:gd name="T31" fmla="*/ 2147483647 h 144"/>
                <a:gd name="T32" fmla="*/ 2147483647 w 173"/>
                <a:gd name="T33" fmla="*/ 2147483647 h 144"/>
                <a:gd name="T34" fmla="*/ 2147483647 w 173"/>
                <a:gd name="T35" fmla="*/ 2147483647 h 144"/>
                <a:gd name="T36" fmla="*/ 2147483647 w 173"/>
                <a:gd name="T37" fmla="*/ 2147483647 h 144"/>
                <a:gd name="T38" fmla="*/ 2147483647 w 173"/>
                <a:gd name="T39" fmla="*/ 2147483647 h 144"/>
                <a:gd name="T40" fmla="*/ 2147483647 w 173"/>
                <a:gd name="T41" fmla="*/ 2147483647 h 144"/>
                <a:gd name="T42" fmla="*/ 2147483647 w 173"/>
                <a:gd name="T43" fmla="*/ 2147483647 h 144"/>
                <a:gd name="T44" fmla="*/ 2147483647 w 173"/>
                <a:gd name="T45" fmla="*/ 2147483647 h 144"/>
                <a:gd name="T46" fmla="*/ 2147483647 w 173"/>
                <a:gd name="T47" fmla="*/ 2147483647 h 144"/>
                <a:gd name="T48" fmla="*/ 2147483647 w 173"/>
                <a:gd name="T49" fmla="*/ 2147483647 h 144"/>
                <a:gd name="T50" fmla="*/ 0 w 173"/>
                <a:gd name="T51" fmla="*/ 2147483647 h 144"/>
                <a:gd name="T52" fmla="*/ 0 w 173"/>
                <a:gd name="T53" fmla="*/ 2147483647 h 144"/>
                <a:gd name="T54" fmla="*/ 2147483647 w 173"/>
                <a:gd name="T55" fmla="*/ 2147483647 h 144"/>
                <a:gd name="T56" fmla="*/ 2147483647 w 173"/>
                <a:gd name="T57" fmla="*/ 2147483647 h 144"/>
                <a:gd name="T58" fmla="*/ 2147483647 w 173"/>
                <a:gd name="T59" fmla="*/ 2147483647 h 144"/>
                <a:gd name="T60" fmla="*/ 2147483647 w 173"/>
                <a:gd name="T61" fmla="*/ 2147483647 h 144"/>
                <a:gd name="T62" fmla="*/ 2147483647 w 173"/>
                <a:gd name="T63" fmla="*/ 2147483647 h 144"/>
                <a:gd name="T64" fmla="*/ 2147483647 w 173"/>
                <a:gd name="T65" fmla="*/ 2147483647 h 144"/>
                <a:gd name="T66" fmla="*/ 2147483647 w 173"/>
                <a:gd name="T67" fmla="*/ 2147483647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3"/>
                <a:gd name="T103" fmla="*/ 0 h 144"/>
                <a:gd name="T104" fmla="*/ 173 w 173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3" h="144">
                  <a:moveTo>
                    <a:pt x="59" y="23"/>
                  </a:moveTo>
                  <a:lnTo>
                    <a:pt x="75" y="31"/>
                  </a:lnTo>
                  <a:lnTo>
                    <a:pt x="84" y="30"/>
                  </a:lnTo>
                  <a:lnTo>
                    <a:pt x="105" y="23"/>
                  </a:lnTo>
                  <a:lnTo>
                    <a:pt x="112" y="23"/>
                  </a:lnTo>
                  <a:lnTo>
                    <a:pt x="119" y="0"/>
                  </a:lnTo>
                  <a:lnTo>
                    <a:pt x="128" y="9"/>
                  </a:lnTo>
                  <a:lnTo>
                    <a:pt x="135" y="31"/>
                  </a:lnTo>
                  <a:lnTo>
                    <a:pt x="150" y="23"/>
                  </a:lnTo>
                  <a:lnTo>
                    <a:pt x="173" y="24"/>
                  </a:lnTo>
                  <a:lnTo>
                    <a:pt x="172" y="31"/>
                  </a:lnTo>
                  <a:lnTo>
                    <a:pt x="149" y="31"/>
                  </a:lnTo>
                  <a:lnTo>
                    <a:pt x="135" y="38"/>
                  </a:lnTo>
                  <a:lnTo>
                    <a:pt x="135" y="68"/>
                  </a:lnTo>
                  <a:lnTo>
                    <a:pt x="121" y="69"/>
                  </a:lnTo>
                  <a:lnTo>
                    <a:pt x="126" y="76"/>
                  </a:lnTo>
                  <a:lnTo>
                    <a:pt x="119" y="85"/>
                  </a:lnTo>
                  <a:lnTo>
                    <a:pt x="119" y="114"/>
                  </a:lnTo>
                  <a:lnTo>
                    <a:pt x="81" y="121"/>
                  </a:lnTo>
                  <a:lnTo>
                    <a:pt x="81" y="137"/>
                  </a:lnTo>
                  <a:lnTo>
                    <a:pt x="28" y="144"/>
                  </a:lnTo>
                  <a:lnTo>
                    <a:pt x="14" y="136"/>
                  </a:lnTo>
                  <a:lnTo>
                    <a:pt x="22" y="120"/>
                  </a:lnTo>
                  <a:lnTo>
                    <a:pt x="21" y="114"/>
                  </a:lnTo>
                  <a:lnTo>
                    <a:pt x="7" y="113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7" y="61"/>
                  </a:lnTo>
                  <a:lnTo>
                    <a:pt x="7" y="47"/>
                  </a:lnTo>
                  <a:lnTo>
                    <a:pt x="22" y="54"/>
                  </a:lnTo>
                  <a:lnTo>
                    <a:pt x="30" y="45"/>
                  </a:lnTo>
                  <a:lnTo>
                    <a:pt x="45" y="38"/>
                  </a:lnTo>
                  <a:lnTo>
                    <a:pt x="45" y="23"/>
                  </a:lnTo>
                  <a:lnTo>
                    <a:pt x="59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Freeform 888"/>
            <p:cNvSpPr>
              <a:spLocks/>
            </p:cNvSpPr>
            <p:nvPr/>
          </p:nvSpPr>
          <p:spPr bwMode="auto">
            <a:xfrm>
              <a:off x="6471221" y="2816259"/>
              <a:ext cx="84138" cy="112713"/>
            </a:xfrm>
            <a:custGeom>
              <a:avLst/>
              <a:gdLst>
                <a:gd name="T0" fmla="*/ 2147483647 w 60"/>
                <a:gd name="T1" fmla="*/ 0 h 76"/>
                <a:gd name="T2" fmla="*/ 2147483647 w 60"/>
                <a:gd name="T3" fmla="*/ 2147483647 h 76"/>
                <a:gd name="T4" fmla="*/ 2147483647 w 60"/>
                <a:gd name="T5" fmla="*/ 2147483647 h 76"/>
                <a:gd name="T6" fmla="*/ 2147483647 w 60"/>
                <a:gd name="T7" fmla="*/ 2147483647 h 76"/>
                <a:gd name="T8" fmla="*/ 2147483647 w 60"/>
                <a:gd name="T9" fmla="*/ 2147483647 h 76"/>
                <a:gd name="T10" fmla="*/ 0 w 60"/>
                <a:gd name="T11" fmla="*/ 2147483647 h 76"/>
                <a:gd name="T12" fmla="*/ 2147483647 w 60"/>
                <a:gd name="T13" fmla="*/ 2147483647 h 76"/>
                <a:gd name="T14" fmla="*/ 2147483647 w 60"/>
                <a:gd name="T15" fmla="*/ 2147483647 h 76"/>
                <a:gd name="T16" fmla="*/ 2147483647 w 60"/>
                <a:gd name="T17" fmla="*/ 2147483647 h 76"/>
                <a:gd name="T18" fmla="*/ 2147483647 w 60"/>
                <a:gd name="T19" fmla="*/ 2147483647 h 76"/>
                <a:gd name="T20" fmla="*/ 2147483647 w 60"/>
                <a:gd name="T21" fmla="*/ 2147483647 h 76"/>
                <a:gd name="T22" fmla="*/ 2147483647 w 60"/>
                <a:gd name="T23" fmla="*/ 2147483647 h 76"/>
                <a:gd name="T24" fmla="*/ 2147483647 w 60"/>
                <a:gd name="T25" fmla="*/ 2147483647 h 76"/>
                <a:gd name="T26" fmla="*/ 2147483647 w 60"/>
                <a:gd name="T27" fmla="*/ 2147483647 h 76"/>
                <a:gd name="T28" fmla="*/ 2147483647 w 60"/>
                <a:gd name="T29" fmla="*/ 0 h 76"/>
                <a:gd name="T30" fmla="*/ 2147483647 w 60"/>
                <a:gd name="T31" fmla="*/ 0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"/>
                <a:gd name="T49" fmla="*/ 0 h 76"/>
                <a:gd name="T50" fmla="*/ 60 w 60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" h="76">
                  <a:moveTo>
                    <a:pt x="46" y="0"/>
                  </a:moveTo>
                  <a:lnTo>
                    <a:pt x="46" y="15"/>
                  </a:lnTo>
                  <a:lnTo>
                    <a:pt x="38" y="22"/>
                  </a:lnTo>
                  <a:lnTo>
                    <a:pt x="37" y="29"/>
                  </a:lnTo>
                  <a:lnTo>
                    <a:pt x="23" y="22"/>
                  </a:lnTo>
                  <a:lnTo>
                    <a:pt x="0" y="52"/>
                  </a:lnTo>
                  <a:lnTo>
                    <a:pt x="23" y="53"/>
                  </a:lnTo>
                  <a:lnTo>
                    <a:pt x="23" y="76"/>
                  </a:lnTo>
                  <a:lnTo>
                    <a:pt x="54" y="74"/>
                  </a:lnTo>
                  <a:lnTo>
                    <a:pt x="60" y="67"/>
                  </a:lnTo>
                  <a:lnTo>
                    <a:pt x="46" y="59"/>
                  </a:lnTo>
                  <a:lnTo>
                    <a:pt x="38" y="45"/>
                  </a:lnTo>
                  <a:lnTo>
                    <a:pt x="60" y="36"/>
                  </a:lnTo>
                  <a:lnTo>
                    <a:pt x="53" y="21"/>
                  </a:lnTo>
                  <a:lnTo>
                    <a:pt x="6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Freeform 889"/>
            <p:cNvSpPr>
              <a:spLocks/>
            </p:cNvSpPr>
            <p:nvPr/>
          </p:nvSpPr>
          <p:spPr bwMode="auto">
            <a:xfrm>
              <a:off x="6471221" y="2816259"/>
              <a:ext cx="84138" cy="112713"/>
            </a:xfrm>
            <a:custGeom>
              <a:avLst/>
              <a:gdLst>
                <a:gd name="T0" fmla="*/ 2147483647 w 60"/>
                <a:gd name="T1" fmla="*/ 0 h 76"/>
                <a:gd name="T2" fmla="*/ 2147483647 w 60"/>
                <a:gd name="T3" fmla="*/ 2147483647 h 76"/>
                <a:gd name="T4" fmla="*/ 2147483647 w 60"/>
                <a:gd name="T5" fmla="*/ 2147483647 h 76"/>
                <a:gd name="T6" fmla="*/ 2147483647 w 60"/>
                <a:gd name="T7" fmla="*/ 2147483647 h 76"/>
                <a:gd name="T8" fmla="*/ 2147483647 w 60"/>
                <a:gd name="T9" fmla="*/ 2147483647 h 76"/>
                <a:gd name="T10" fmla="*/ 0 w 60"/>
                <a:gd name="T11" fmla="*/ 2147483647 h 76"/>
                <a:gd name="T12" fmla="*/ 2147483647 w 60"/>
                <a:gd name="T13" fmla="*/ 2147483647 h 76"/>
                <a:gd name="T14" fmla="*/ 2147483647 w 60"/>
                <a:gd name="T15" fmla="*/ 2147483647 h 76"/>
                <a:gd name="T16" fmla="*/ 2147483647 w 60"/>
                <a:gd name="T17" fmla="*/ 2147483647 h 76"/>
                <a:gd name="T18" fmla="*/ 2147483647 w 60"/>
                <a:gd name="T19" fmla="*/ 2147483647 h 76"/>
                <a:gd name="T20" fmla="*/ 2147483647 w 60"/>
                <a:gd name="T21" fmla="*/ 2147483647 h 76"/>
                <a:gd name="T22" fmla="*/ 2147483647 w 60"/>
                <a:gd name="T23" fmla="*/ 2147483647 h 76"/>
                <a:gd name="T24" fmla="*/ 2147483647 w 60"/>
                <a:gd name="T25" fmla="*/ 2147483647 h 76"/>
                <a:gd name="T26" fmla="*/ 2147483647 w 60"/>
                <a:gd name="T27" fmla="*/ 2147483647 h 76"/>
                <a:gd name="T28" fmla="*/ 2147483647 w 60"/>
                <a:gd name="T29" fmla="*/ 0 h 76"/>
                <a:gd name="T30" fmla="*/ 2147483647 w 60"/>
                <a:gd name="T31" fmla="*/ 0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"/>
                <a:gd name="T49" fmla="*/ 0 h 76"/>
                <a:gd name="T50" fmla="*/ 60 w 60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" h="76">
                  <a:moveTo>
                    <a:pt x="46" y="0"/>
                  </a:moveTo>
                  <a:lnTo>
                    <a:pt x="46" y="15"/>
                  </a:lnTo>
                  <a:lnTo>
                    <a:pt x="38" y="22"/>
                  </a:lnTo>
                  <a:lnTo>
                    <a:pt x="37" y="29"/>
                  </a:lnTo>
                  <a:lnTo>
                    <a:pt x="23" y="22"/>
                  </a:lnTo>
                  <a:lnTo>
                    <a:pt x="0" y="52"/>
                  </a:lnTo>
                  <a:lnTo>
                    <a:pt x="23" y="53"/>
                  </a:lnTo>
                  <a:lnTo>
                    <a:pt x="23" y="76"/>
                  </a:lnTo>
                  <a:lnTo>
                    <a:pt x="54" y="74"/>
                  </a:lnTo>
                  <a:lnTo>
                    <a:pt x="60" y="67"/>
                  </a:lnTo>
                  <a:lnTo>
                    <a:pt x="46" y="59"/>
                  </a:lnTo>
                  <a:lnTo>
                    <a:pt x="38" y="45"/>
                  </a:lnTo>
                  <a:lnTo>
                    <a:pt x="60" y="36"/>
                  </a:lnTo>
                  <a:lnTo>
                    <a:pt x="53" y="21"/>
                  </a:lnTo>
                  <a:lnTo>
                    <a:pt x="60" y="0"/>
                  </a:lnTo>
                  <a:lnTo>
                    <a:pt x="46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Freeform 890"/>
            <p:cNvSpPr>
              <a:spLocks/>
            </p:cNvSpPr>
            <p:nvPr/>
          </p:nvSpPr>
          <p:spPr bwMode="auto">
            <a:xfrm>
              <a:off x="6536309" y="2914684"/>
              <a:ext cx="73025" cy="100013"/>
            </a:xfrm>
            <a:custGeom>
              <a:avLst/>
              <a:gdLst>
                <a:gd name="T0" fmla="*/ 0 w 52"/>
                <a:gd name="T1" fmla="*/ 2147483647 h 68"/>
                <a:gd name="T2" fmla="*/ 2147483647 w 52"/>
                <a:gd name="T3" fmla="*/ 2147483647 h 68"/>
                <a:gd name="T4" fmla="*/ 2147483647 w 52"/>
                <a:gd name="T5" fmla="*/ 0 h 68"/>
                <a:gd name="T6" fmla="*/ 2147483647 w 52"/>
                <a:gd name="T7" fmla="*/ 2147483647 h 68"/>
                <a:gd name="T8" fmla="*/ 2147483647 w 52"/>
                <a:gd name="T9" fmla="*/ 2147483647 h 68"/>
                <a:gd name="T10" fmla="*/ 2147483647 w 52"/>
                <a:gd name="T11" fmla="*/ 2147483647 h 68"/>
                <a:gd name="T12" fmla="*/ 2147483647 w 52"/>
                <a:gd name="T13" fmla="*/ 2147483647 h 68"/>
                <a:gd name="T14" fmla="*/ 2147483647 w 52"/>
                <a:gd name="T15" fmla="*/ 2147483647 h 68"/>
                <a:gd name="T16" fmla="*/ 2147483647 w 52"/>
                <a:gd name="T17" fmla="*/ 2147483647 h 68"/>
                <a:gd name="T18" fmla="*/ 0 w 52"/>
                <a:gd name="T19" fmla="*/ 2147483647 h 68"/>
                <a:gd name="T20" fmla="*/ 2147483647 w 52"/>
                <a:gd name="T21" fmla="*/ 2147483647 h 68"/>
                <a:gd name="T22" fmla="*/ 0 w 52"/>
                <a:gd name="T23" fmla="*/ 2147483647 h 68"/>
                <a:gd name="T24" fmla="*/ 0 w 52"/>
                <a:gd name="T25" fmla="*/ 2147483647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68"/>
                <a:gd name="T41" fmla="*/ 52 w 52"/>
                <a:gd name="T42" fmla="*/ 68 h 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68">
                  <a:moveTo>
                    <a:pt x="0" y="9"/>
                  </a:moveTo>
                  <a:lnTo>
                    <a:pt x="8" y="7"/>
                  </a:lnTo>
                  <a:lnTo>
                    <a:pt x="15" y="0"/>
                  </a:lnTo>
                  <a:lnTo>
                    <a:pt x="32" y="25"/>
                  </a:lnTo>
                  <a:lnTo>
                    <a:pt x="52" y="47"/>
                  </a:lnTo>
                  <a:lnTo>
                    <a:pt x="52" y="54"/>
                  </a:lnTo>
                  <a:lnTo>
                    <a:pt x="22" y="68"/>
                  </a:lnTo>
                  <a:lnTo>
                    <a:pt x="7" y="53"/>
                  </a:lnTo>
                  <a:lnTo>
                    <a:pt x="14" y="45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0" y="2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Freeform 891"/>
            <p:cNvSpPr>
              <a:spLocks/>
            </p:cNvSpPr>
            <p:nvPr/>
          </p:nvSpPr>
          <p:spPr bwMode="auto">
            <a:xfrm>
              <a:off x="6536308" y="2914684"/>
              <a:ext cx="73025" cy="1000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7"/>
                </a:cxn>
                <a:cxn ang="0">
                  <a:pos x="15" y="0"/>
                </a:cxn>
                <a:cxn ang="0">
                  <a:pos x="32" y="25"/>
                </a:cxn>
                <a:cxn ang="0">
                  <a:pos x="52" y="47"/>
                </a:cxn>
                <a:cxn ang="0">
                  <a:pos x="52" y="54"/>
                </a:cxn>
                <a:cxn ang="0">
                  <a:pos x="22" y="68"/>
                </a:cxn>
                <a:cxn ang="0">
                  <a:pos x="7" y="53"/>
                </a:cxn>
                <a:cxn ang="0">
                  <a:pos x="14" y="45"/>
                </a:cxn>
                <a:cxn ang="0">
                  <a:pos x="0" y="31"/>
                </a:cxn>
                <a:cxn ang="0">
                  <a:pos x="7" y="30"/>
                </a:cxn>
                <a:cxn ang="0">
                  <a:pos x="0" y="23"/>
                </a:cxn>
                <a:cxn ang="0">
                  <a:pos x="0" y="9"/>
                </a:cxn>
              </a:cxnLst>
              <a:rect l="0" t="0" r="r" b="b"/>
              <a:pathLst>
                <a:path w="52" h="68">
                  <a:moveTo>
                    <a:pt x="0" y="9"/>
                  </a:moveTo>
                  <a:lnTo>
                    <a:pt x="8" y="7"/>
                  </a:lnTo>
                  <a:lnTo>
                    <a:pt x="15" y="0"/>
                  </a:lnTo>
                  <a:lnTo>
                    <a:pt x="32" y="25"/>
                  </a:lnTo>
                  <a:lnTo>
                    <a:pt x="52" y="47"/>
                  </a:lnTo>
                  <a:lnTo>
                    <a:pt x="52" y="54"/>
                  </a:lnTo>
                  <a:lnTo>
                    <a:pt x="22" y="68"/>
                  </a:lnTo>
                  <a:lnTo>
                    <a:pt x="7" y="53"/>
                  </a:lnTo>
                  <a:lnTo>
                    <a:pt x="14" y="45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0" y="23"/>
                  </a:lnTo>
                  <a:lnTo>
                    <a:pt x="0" y="9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Freeform 892"/>
            <p:cNvSpPr>
              <a:spLocks/>
            </p:cNvSpPr>
            <p:nvPr/>
          </p:nvSpPr>
          <p:spPr bwMode="auto">
            <a:xfrm>
              <a:off x="5747321" y="2614647"/>
              <a:ext cx="554038" cy="234950"/>
            </a:xfrm>
            <a:custGeom>
              <a:avLst/>
              <a:gdLst>
                <a:gd name="T0" fmla="*/ 2147483647 w 392"/>
                <a:gd name="T1" fmla="*/ 2147483647 h 159"/>
                <a:gd name="T2" fmla="*/ 2147483647 w 392"/>
                <a:gd name="T3" fmla="*/ 2147483647 h 159"/>
                <a:gd name="T4" fmla="*/ 2147483647 w 392"/>
                <a:gd name="T5" fmla="*/ 2147483647 h 159"/>
                <a:gd name="T6" fmla="*/ 2147483647 w 392"/>
                <a:gd name="T7" fmla="*/ 2147483647 h 159"/>
                <a:gd name="T8" fmla="*/ 2147483647 w 392"/>
                <a:gd name="T9" fmla="*/ 2147483647 h 159"/>
                <a:gd name="T10" fmla="*/ 2147483647 w 392"/>
                <a:gd name="T11" fmla="*/ 2147483647 h 159"/>
                <a:gd name="T12" fmla="*/ 2147483647 w 392"/>
                <a:gd name="T13" fmla="*/ 2147483647 h 159"/>
                <a:gd name="T14" fmla="*/ 2147483647 w 392"/>
                <a:gd name="T15" fmla="*/ 2147483647 h 159"/>
                <a:gd name="T16" fmla="*/ 2147483647 w 392"/>
                <a:gd name="T17" fmla="*/ 2147483647 h 159"/>
                <a:gd name="T18" fmla="*/ 2147483647 w 392"/>
                <a:gd name="T19" fmla="*/ 2147483647 h 159"/>
                <a:gd name="T20" fmla="*/ 2147483647 w 392"/>
                <a:gd name="T21" fmla="*/ 2147483647 h 159"/>
                <a:gd name="T22" fmla="*/ 2147483647 w 392"/>
                <a:gd name="T23" fmla="*/ 2147483647 h 159"/>
                <a:gd name="T24" fmla="*/ 2147483647 w 392"/>
                <a:gd name="T25" fmla="*/ 2147483647 h 159"/>
                <a:gd name="T26" fmla="*/ 2147483647 w 392"/>
                <a:gd name="T27" fmla="*/ 2147483647 h 159"/>
                <a:gd name="T28" fmla="*/ 2147483647 w 392"/>
                <a:gd name="T29" fmla="*/ 2147483647 h 159"/>
                <a:gd name="T30" fmla="*/ 2147483647 w 392"/>
                <a:gd name="T31" fmla="*/ 2147483647 h 159"/>
                <a:gd name="T32" fmla="*/ 2147483647 w 392"/>
                <a:gd name="T33" fmla="*/ 2147483647 h 159"/>
                <a:gd name="T34" fmla="*/ 2147483647 w 392"/>
                <a:gd name="T35" fmla="*/ 2147483647 h 159"/>
                <a:gd name="T36" fmla="*/ 2147483647 w 392"/>
                <a:gd name="T37" fmla="*/ 2147483647 h 159"/>
                <a:gd name="T38" fmla="*/ 0 w 392"/>
                <a:gd name="T39" fmla="*/ 2147483647 h 159"/>
                <a:gd name="T40" fmla="*/ 2147483647 w 392"/>
                <a:gd name="T41" fmla="*/ 2147483647 h 159"/>
                <a:gd name="T42" fmla="*/ 2147483647 w 392"/>
                <a:gd name="T43" fmla="*/ 2147483647 h 159"/>
                <a:gd name="T44" fmla="*/ 2147483647 w 392"/>
                <a:gd name="T45" fmla="*/ 2147483647 h 159"/>
                <a:gd name="T46" fmla="*/ 2147483647 w 392"/>
                <a:gd name="T47" fmla="*/ 2147483647 h 159"/>
                <a:gd name="T48" fmla="*/ 2147483647 w 392"/>
                <a:gd name="T49" fmla="*/ 2147483647 h 159"/>
                <a:gd name="T50" fmla="*/ 2147483647 w 392"/>
                <a:gd name="T51" fmla="*/ 2147483647 h 159"/>
                <a:gd name="T52" fmla="*/ 2147483647 w 392"/>
                <a:gd name="T53" fmla="*/ 0 h 159"/>
                <a:gd name="T54" fmla="*/ 2147483647 w 392"/>
                <a:gd name="T55" fmla="*/ 2147483647 h 159"/>
                <a:gd name="T56" fmla="*/ 2147483647 w 392"/>
                <a:gd name="T57" fmla="*/ 2147483647 h 159"/>
                <a:gd name="T58" fmla="*/ 2147483647 w 392"/>
                <a:gd name="T59" fmla="*/ 2147483647 h 159"/>
                <a:gd name="T60" fmla="*/ 2147483647 w 392"/>
                <a:gd name="T61" fmla="*/ 2147483647 h 159"/>
                <a:gd name="T62" fmla="*/ 2147483647 w 392"/>
                <a:gd name="T63" fmla="*/ 2147483647 h 159"/>
                <a:gd name="T64" fmla="*/ 2147483647 w 392"/>
                <a:gd name="T65" fmla="*/ 2147483647 h 159"/>
                <a:gd name="T66" fmla="*/ 2147483647 w 392"/>
                <a:gd name="T67" fmla="*/ 2147483647 h 159"/>
                <a:gd name="T68" fmla="*/ 2147483647 w 392"/>
                <a:gd name="T69" fmla="*/ 2147483647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2"/>
                <a:gd name="T106" fmla="*/ 0 h 159"/>
                <a:gd name="T107" fmla="*/ 392 w 392"/>
                <a:gd name="T108" fmla="*/ 159 h 1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2" h="159">
                  <a:moveTo>
                    <a:pt x="324" y="38"/>
                  </a:moveTo>
                  <a:lnTo>
                    <a:pt x="348" y="68"/>
                  </a:lnTo>
                  <a:lnTo>
                    <a:pt x="362" y="68"/>
                  </a:lnTo>
                  <a:lnTo>
                    <a:pt x="377" y="54"/>
                  </a:lnTo>
                  <a:lnTo>
                    <a:pt x="392" y="83"/>
                  </a:lnTo>
                  <a:lnTo>
                    <a:pt x="369" y="84"/>
                  </a:lnTo>
                  <a:lnTo>
                    <a:pt x="346" y="106"/>
                  </a:lnTo>
                  <a:lnTo>
                    <a:pt x="323" y="107"/>
                  </a:lnTo>
                  <a:lnTo>
                    <a:pt x="317" y="114"/>
                  </a:lnTo>
                  <a:lnTo>
                    <a:pt x="324" y="121"/>
                  </a:lnTo>
                  <a:lnTo>
                    <a:pt x="307" y="138"/>
                  </a:lnTo>
                  <a:lnTo>
                    <a:pt x="285" y="152"/>
                  </a:lnTo>
                  <a:lnTo>
                    <a:pt x="255" y="159"/>
                  </a:lnTo>
                  <a:lnTo>
                    <a:pt x="195" y="137"/>
                  </a:lnTo>
                  <a:lnTo>
                    <a:pt x="143" y="136"/>
                  </a:lnTo>
                  <a:lnTo>
                    <a:pt x="112" y="113"/>
                  </a:lnTo>
                  <a:lnTo>
                    <a:pt x="52" y="99"/>
                  </a:lnTo>
                  <a:lnTo>
                    <a:pt x="44" y="76"/>
                  </a:lnTo>
                  <a:lnTo>
                    <a:pt x="29" y="68"/>
                  </a:lnTo>
                  <a:lnTo>
                    <a:pt x="0" y="38"/>
                  </a:lnTo>
                  <a:lnTo>
                    <a:pt x="38" y="16"/>
                  </a:lnTo>
                  <a:lnTo>
                    <a:pt x="68" y="24"/>
                  </a:lnTo>
                  <a:lnTo>
                    <a:pt x="76" y="31"/>
                  </a:lnTo>
                  <a:lnTo>
                    <a:pt x="113" y="30"/>
                  </a:lnTo>
                  <a:lnTo>
                    <a:pt x="112" y="14"/>
                  </a:lnTo>
                  <a:lnTo>
                    <a:pt x="106" y="7"/>
                  </a:lnTo>
                  <a:lnTo>
                    <a:pt x="113" y="0"/>
                  </a:lnTo>
                  <a:lnTo>
                    <a:pt x="145" y="9"/>
                  </a:lnTo>
                  <a:lnTo>
                    <a:pt x="175" y="23"/>
                  </a:lnTo>
                  <a:lnTo>
                    <a:pt x="204" y="24"/>
                  </a:lnTo>
                  <a:lnTo>
                    <a:pt x="265" y="38"/>
                  </a:lnTo>
                  <a:lnTo>
                    <a:pt x="296" y="30"/>
                  </a:lnTo>
                  <a:lnTo>
                    <a:pt x="310" y="23"/>
                  </a:lnTo>
                  <a:lnTo>
                    <a:pt x="338" y="31"/>
                  </a:lnTo>
                  <a:lnTo>
                    <a:pt x="324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Freeform 893"/>
            <p:cNvSpPr>
              <a:spLocks/>
            </p:cNvSpPr>
            <p:nvPr/>
          </p:nvSpPr>
          <p:spPr bwMode="auto">
            <a:xfrm>
              <a:off x="5747321" y="2614647"/>
              <a:ext cx="554038" cy="234950"/>
            </a:xfrm>
            <a:custGeom>
              <a:avLst/>
              <a:gdLst>
                <a:gd name="T0" fmla="*/ 2147483647 w 392"/>
                <a:gd name="T1" fmla="*/ 2147483647 h 159"/>
                <a:gd name="T2" fmla="*/ 2147483647 w 392"/>
                <a:gd name="T3" fmla="*/ 2147483647 h 159"/>
                <a:gd name="T4" fmla="*/ 2147483647 w 392"/>
                <a:gd name="T5" fmla="*/ 2147483647 h 159"/>
                <a:gd name="T6" fmla="*/ 2147483647 w 392"/>
                <a:gd name="T7" fmla="*/ 2147483647 h 159"/>
                <a:gd name="T8" fmla="*/ 2147483647 w 392"/>
                <a:gd name="T9" fmla="*/ 2147483647 h 159"/>
                <a:gd name="T10" fmla="*/ 2147483647 w 392"/>
                <a:gd name="T11" fmla="*/ 2147483647 h 159"/>
                <a:gd name="T12" fmla="*/ 2147483647 w 392"/>
                <a:gd name="T13" fmla="*/ 2147483647 h 159"/>
                <a:gd name="T14" fmla="*/ 2147483647 w 392"/>
                <a:gd name="T15" fmla="*/ 2147483647 h 159"/>
                <a:gd name="T16" fmla="*/ 2147483647 w 392"/>
                <a:gd name="T17" fmla="*/ 2147483647 h 159"/>
                <a:gd name="T18" fmla="*/ 2147483647 w 392"/>
                <a:gd name="T19" fmla="*/ 2147483647 h 159"/>
                <a:gd name="T20" fmla="*/ 2147483647 w 392"/>
                <a:gd name="T21" fmla="*/ 2147483647 h 159"/>
                <a:gd name="T22" fmla="*/ 2147483647 w 392"/>
                <a:gd name="T23" fmla="*/ 2147483647 h 159"/>
                <a:gd name="T24" fmla="*/ 2147483647 w 392"/>
                <a:gd name="T25" fmla="*/ 2147483647 h 159"/>
                <a:gd name="T26" fmla="*/ 2147483647 w 392"/>
                <a:gd name="T27" fmla="*/ 2147483647 h 159"/>
                <a:gd name="T28" fmla="*/ 2147483647 w 392"/>
                <a:gd name="T29" fmla="*/ 2147483647 h 159"/>
                <a:gd name="T30" fmla="*/ 2147483647 w 392"/>
                <a:gd name="T31" fmla="*/ 2147483647 h 159"/>
                <a:gd name="T32" fmla="*/ 2147483647 w 392"/>
                <a:gd name="T33" fmla="*/ 2147483647 h 159"/>
                <a:gd name="T34" fmla="*/ 2147483647 w 392"/>
                <a:gd name="T35" fmla="*/ 2147483647 h 159"/>
                <a:gd name="T36" fmla="*/ 2147483647 w 392"/>
                <a:gd name="T37" fmla="*/ 2147483647 h 159"/>
                <a:gd name="T38" fmla="*/ 0 w 392"/>
                <a:gd name="T39" fmla="*/ 2147483647 h 159"/>
                <a:gd name="T40" fmla="*/ 2147483647 w 392"/>
                <a:gd name="T41" fmla="*/ 2147483647 h 159"/>
                <a:gd name="T42" fmla="*/ 2147483647 w 392"/>
                <a:gd name="T43" fmla="*/ 2147483647 h 159"/>
                <a:gd name="T44" fmla="*/ 2147483647 w 392"/>
                <a:gd name="T45" fmla="*/ 2147483647 h 159"/>
                <a:gd name="T46" fmla="*/ 2147483647 w 392"/>
                <a:gd name="T47" fmla="*/ 2147483647 h 159"/>
                <a:gd name="T48" fmla="*/ 2147483647 w 392"/>
                <a:gd name="T49" fmla="*/ 2147483647 h 159"/>
                <a:gd name="T50" fmla="*/ 2147483647 w 392"/>
                <a:gd name="T51" fmla="*/ 2147483647 h 159"/>
                <a:gd name="T52" fmla="*/ 2147483647 w 392"/>
                <a:gd name="T53" fmla="*/ 0 h 159"/>
                <a:gd name="T54" fmla="*/ 2147483647 w 392"/>
                <a:gd name="T55" fmla="*/ 2147483647 h 159"/>
                <a:gd name="T56" fmla="*/ 2147483647 w 392"/>
                <a:gd name="T57" fmla="*/ 2147483647 h 159"/>
                <a:gd name="T58" fmla="*/ 2147483647 w 392"/>
                <a:gd name="T59" fmla="*/ 2147483647 h 159"/>
                <a:gd name="T60" fmla="*/ 2147483647 w 392"/>
                <a:gd name="T61" fmla="*/ 2147483647 h 159"/>
                <a:gd name="T62" fmla="*/ 2147483647 w 392"/>
                <a:gd name="T63" fmla="*/ 2147483647 h 159"/>
                <a:gd name="T64" fmla="*/ 2147483647 w 392"/>
                <a:gd name="T65" fmla="*/ 2147483647 h 159"/>
                <a:gd name="T66" fmla="*/ 2147483647 w 392"/>
                <a:gd name="T67" fmla="*/ 2147483647 h 159"/>
                <a:gd name="T68" fmla="*/ 2147483647 w 392"/>
                <a:gd name="T69" fmla="*/ 2147483647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2"/>
                <a:gd name="T106" fmla="*/ 0 h 159"/>
                <a:gd name="T107" fmla="*/ 392 w 392"/>
                <a:gd name="T108" fmla="*/ 159 h 1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2" h="159">
                  <a:moveTo>
                    <a:pt x="324" y="38"/>
                  </a:moveTo>
                  <a:lnTo>
                    <a:pt x="348" y="68"/>
                  </a:lnTo>
                  <a:lnTo>
                    <a:pt x="362" y="68"/>
                  </a:lnTo>
                  <a:lnTo>
                    <a:pt x="377" y="54"/>
                  </a:lnTo>
                  <a:lnTo>
                    <a:pt x="392" y="83"/>
                  </a:lnTo>
                  <a:lnTo>
                    <a:pt x="369" y="84"/>
                  </a:lnTo>
                  <a:lnTo>
                    <a:pt x="346" y="106"/>
                  </a:lnTo>
                  <a:lnTo>
                    <a:pt x="323" y="107"/>
                  </a:lnTo>
                  <a:lnTo>
                    <a:pt x="317" y="114"/>
                  </a:lnTo>
                  <a:lnTo>
                    <a:pt x="324" y="121"/>
                  </a:lnTo>
                  <a:lnTo>
                    <a:pt x="307" y="138"/>
                  </a:lnTo>
                  <a:lnTo>
                    <a:pt x="285" y="152"/>
                  </a:lnTo>
                  <a:lnTo>
                    <a:pt x="255" y="159"/>
                  </a:lnTo>
                  <a:lnTo>
                    <a:pt x="195" y="137"/>
                  </a:lnTo>
                  <a:lnTo>
                    <a:pt x="143" y="136"/>
                  </a:lnTo>
                  <a:lnTo>
                    <a:pt x="112" y="113"/>
                  </a:lnTo>
                  <a:lnTo>
                    <a:pt x="52" y="99"/>
                  </a:lnTo>
                  <a:lnTo>
                    <a:pt x="44" y="76"/>
                  </a:lnTo>
                  <a:lnTo>
                    <a:pt x="29" y="68"/>
                  </a:lnTo>
                  <a:lnTo>
                    <a:pt x="0" y="38"/>
                  </a:lnTo>
                  <a:lnTo>
                    <a:pt x="38" y="16"/>
                  </a:lnTo>
                  <a:lnTo>
                    <a:pt x="68" y="24"/>
                  </a:lnTo>
                  <a:lnTo>
                    <a:pt x="76" y="31"/>
                  </a:lnTo>
                  <a:lnTo>
                    <a:pt x="113" y="30"/>
                  </a:lnTo>
                  <a:lnTo>
                    <a:pt x="112" y="14"/>
                  </a:lnTo>
                  <a:lnTo>
                    <a:pt x="106" y="7"/>
                  </a:lnTo>
                  <a:lnTo>
                    <a:pt x="113" y="0"/>
                  </a:lnTo>
                  <a:lnTo>
                    <a:pt x="145" y="9"/>
                  </a:lnTo>
                  <a:lnTo>
                    <a:pt x="175" y="23"/>
                  </a:lnTo>
                  <a:lnTo>
                    <a:pt x="204" y="24"/>
                  </a:lnTo>
                  <a:lnTo>
                    <a:pt x="265" y="38"/>
                  </a:lnTo>
                  <a:lnTo>
                    <a:pt x="296" y="30"/>
                  </a:lnTo>
                  <a:lnTo>
                    <a:pt x="310" y="23"/>
                  </a:lnTo>
                  <a:lnTo>
                    <a:pt x="338" y="31"/>
                  </a:lnTo>
                  <a:lnTo>
                    <a:pt x="324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Freeform 894"/>
            <p:cNvSpPr>
              <a:spLocks/>
            </p:cNvSpPr>
            <p:nvPr/>
          </p:nvSpPr>
          <p:spPr bwMode="auto">
            <a:xfrm>
              <a:off x="4707509" y="2838484"/>
              <a:ext cx="347662" cy="142875"/>
            </a:xfrm>
            <a:custGeom>
              <a:avLst/>
              <a:gdLst>
                <a:gd name="T0" fmla="*/ 2147483647 w 247"/>
                <a:gd name="T1" fmla="*/ 2147483647 h 97"/>
                <a:gd name="T2" fmla="*/ 2147483647 w 247"/>
                <a:gd name="T3" fmla="*/ 2147483647 h 97"/>
                <a:gd name="T4" fmla="*/ 2147483647 w 247"/>
                <a:gd name="T5" fmla="*/ 2147483647 h 97"/>
                <a:gd name="T6" fmla="*/ 2147483647 w 247"/>
                <a:gd name="T7" fmla="*/ 2147483647 h 97"/>
                <a:gd name="T8" fmla="*/ 2147483647 w 247"/>
                <a:gd name="T9" fmla="*/ 2147483647 h 97"/>
                <a:gd name="T10" fmla="*/ 2147483647 w 247"/>
                <a:gd name="T11" fmla="*/ 0 h 97"/>
                <a:gd name="T12" fmla="*/ 2147483647 w 247"/>
                <a:gd name="T13" fmla="*/ 0 h 97"/>
                <a:gd name="T14" fmla="*/ 2147483647 w 247"/>
                <a:gd name="T15" fmla="*/ 2147483647 h 97"/>
                <a:gd name="T16" fmla="*/ 2147483647 w 247"/>
                <a:gd name="T17" fmla="*/ 2147483647 h 97"/>
                <a:gd name="T18" fmla="*/ 2147483647 w 247"/>
                <a:gd name="T19" fmla="*/ 2147483647 h 97"/>
                <a:gd name="T20" fmla="*/ 0 w 247"/>
                <a:gd name="T21" fmla="*/ 2147483647 h 97"/>
                <a:gd name="T22" fmla="*/ 0 w 247"/>
                <a:gd name="T23" fmla="*/ 2147483647 h 97"/>
                <a:gd name="T24" fmla="*/ 2147483647 w 247"/>
                <a:gd name="T25" fmla="*/ 2147483647 h 97"/>
                <a:gd name="T26" fmla="*/ 2147483647 w 247"/>
                <a:gd name="T27" fmla="*/ 2147483647 h 97"/>
                <a:gd name="T28" fmla="*/ 2147483647 w 247"/>
                <a:gd name="T29" fmla="*/ 2147483647 h 97"/>
                <a:gd name="T30" fmla="*/ 2147483647 w 247"/>
                <a:gd name="T31" fmla="*/ 2147483647 h 97"/>
                <a:gd name="T32" fmla="*/ 2147483647 w 247"/>
                <a:gd name="T33" fmla="*/ 2147483647 h 97"/>
                <a:gd name="T34" fmla="*/ 2147483647 w 247"/>
                <a:gd name="T35" fmla="*/ 2147483647 h 97"/>
                <a:gd name="T36" fmla="*/ 2147483647 w 247"/>
                <a:gd name="T37" fmla="*/ 2147483647 h 97"/>
                <a:gd name="T38" fmla="*/ 0 w 247"/>
                <a:gd name="T39" fmla="*/ 2147483647 h 97"/>
                <a:gd name="T40" fmla="*/ 0 w 247"/>
                <a:gd name="T41" fmla="*/ 2147483647 h 97"/>
                <a:gd name="T42" fmla="*/ 2147483647 w 247"/>
                <a:gd name="T43" fmla="*/ 2147483647 h 97"/>
                <a:gd name="T44" fmla="*/ 2147483647 w 247"/>
                <a:gd name="T45" fmla="*/ 2147483647 h 97"/>
                <a:gd name="T46" fmla="*/ 2147483647 w 247"/>
                <a:gd name="T47" fmla="*/ 2147483647 h 97"/>
                <a:gd name="T48" fmla="*/ 2147483647 w 247"/>
                <a:gd name="T49" fmla="*/ 2147483647 h 97"/>
                <a:gd name="T50" fmla="*/ 2147483647 w 247"/>
                <a:gd name="T51" fmla="*/ 2147483647 h 97"/>
                <a:gd name="T52" fmla="*/ 2147483647 w 247"/>
                <a:gd name="T53" fmla="*/ 2147483647 h 97"/>
                <a:gd name="T54" fmla="*/ 2147483647 w 247"/>
                <a:gd name="T55" fmla="*/ 2147483647 h 97"/>
                <a:gd name="T56" fmla="*/ 2147483647 w 247"/>
                <a:gd name="T57" fmla="*/ 2147483647 h 97"/>
                <a:gd name="T58" fmla="*/ 2147483647 w 247"/>
                <a:gd name="T59" fmla="*/ 2147483647 h 97"/>
                <a:gd name="T60" fmla="*/ 2147483647 w 247"/>
                <a:gd name="T61" fmla="*/ 2147483647 h 97"/>
                <a:gd name="T62" fmla="*/ 2147483647 w 247"/>
                <a:gd name="T63" fmla="*/ 2147483647 h 97"/>
                <a:gd name="T64" fmla="*/ 2147483647 w 247"/>
                <a:gd name="T65" fmla="*/ 2147483647 h 97"/>
                <a:gd name="T66" fmla="*/ 2147483647 w 247"/>
                <a:gd name="T67" fmla="*/ 2147483647 h 97"/>
                <a:gd name="T68" fmla="*/ 2147483647 w 247"/>
                <a:gd name="T69" fmla="*/ 2147483647 h 97"/>
                <a:gd name="T70" fmla="*/ 2147483647 w 247"/>
                <a:gd name="T71" fmla="*/ 2147483647 h 97"/>
                <a:gd name="T72" fmla="*/ 2147483647 w 247"/>
                <a:gd name="T73" fmla="*/ 2147483647 h 97"/>
                <a:gd name="T74" fmla="*/ 2147483647 w 247"/>
                <a:gd name="T75" fmla="*/ 2147483647 h 97"/>
                <a:gd name="T76" fmla="*/ 2147483647 w 247"/>
                <a:gd name="T77" fmla="*/ 2147483647 h 97"/>
                <a:gd name="T78" fmla="*/ 2147483647 w 247"/>
                <a:gd name="T79" fmla="*/ 2147483647 h 97"/>
                <a:gd name="T80" fmla="*/ 2147483647 w 247"/>
                <a:gd name="T81" fmla="*/ 2147483647 h 97"/>
                <a:gd name="T82" fmla="*/ 2147483647 w 247"/>
                <a:gd name="T83" fmla="*/ 2147483647 h 97"/>
                <a:gd name="T84" fmla="*/ 2147483647 w 247"/>
                <a:gd name="T85" fmla="*/ 2147483647 h 97"/>
                <a:gd name="T86" fmla="*/ 2147483647 w 247"/>
                <a:gd name="T87" fmla="*/ 2147483647 h 97"/>
                <a:gd name="T88" fmla="*/ 2147483647 w 247"/>
                <a:gd name="T89" fmla="*/ 2147483647 h 97"/>
                <a:gd name="T90" fmla="*/ 2147483647 w 247"/>
                <a:gd name="T91" fmla="*/ 2147483647 h 97"/>
                <a:gd name="T92" fmla="*/ 2147483647 w 247"/>
                <a:gd name="T93" fmla="*/ 2147483647 h 97"/>
                <a:gd name="T94" fmla="*/ 2147483647 w 247"/>
                <a:gd name="T95" fmla="*/ 2147483647 h 9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97"/>
                <a:gd name="T146" fmla="*/ 247 w 247"/>
                <a:gd name="T147" fmla="*/ 97 h 9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97">
                  <a:moveTo>
                    <a:pt x="218" y="14"/>
                  </a:moveTo>
                  <a:lnTo>
                    <a:pt x="218" y="7"/>
                  </a:lnTo>
                  <a:lnTo>
                    <a:pt x="194" y="7"/>
                  </a:lnTo>
                  <a:lnTo>
                    <a:pt x="171" y="14"/>
                  </a:lnTo>
                  <a:lnTo>
                    <a:pt x="142" y="14"/>
                  </a:lnTo>
                  <a:lnTo>
                    <a:pt x="111" y="0"/>
                  </a:lnTo>
                  <a:lnTo>
                    <a:pt x="90" y="0"/>
                  </a:lnTo>
                  <a:lnTo>
                    <a:pt x="66" y="14"/>
                  </a:lnTo>
                  <a:lnTo>
                    <a:pt x="36" y="14"/>
                  </a:lnTo>
                  <a:lnTo>
                    <a:pt x="29" y="7"/>
                  </a:lnTo>
                  <a:lnTo>
                    <a:pt x="0" y="7"/>
                  </a:lnTo>
                  <a:lnTo>
                    <a:pt x="0" y="23"/>
                  </a:lnTo>
                  <a:lnTo>
                    <a:pt x="14" y="23"/>
                  </a:lnTo>
                  <a:lnTo>
                    <a:pt x="2" y="27"/>
                  </a:lnTo>
                  <a:lnTo>
                    <a:pt x="23" y="14"/>
                  </a:lnTo>
                  <a:lnTo>
                    <a:pt x="37" y="16"/>
                  </a:lnTo>
                  <a:lnTo>
                    <a:pt x="45" y="23"/>
                  </a:lnTo>
                  <a:lnTo>
                    <a:pt x="37" y="23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15" y="38"/>
                  </a:lnTo>
                  <a:lnTo>
                    <a:pt x="22" y="52"/>
                  </a:lnTo>
                  <a:lnTo>
                    <a:pt x="15" y="54"/>
                  </a:lnTo>
                  <a:lnTo>
                    <a:pt x="22" y="61"/>
                  </a:lnTo>
                  <a:lnTo>
                    <a:pt x="22" y="75"/>
                  </a:lnTo>
                  <a:lnTo>
                    <a:pt x="29" y="76"/>
                  </a:lnTo>
                  <a:lnTo>
                    <a:pt x="22" y="83"/>
                  </a:lnTo>
                  <a:lnTo>
                    <a:pt x="32" y="83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7" y="83"/>
                  </a:lnTo>
                  <a:lnTo>
                    <a:pt x="75" y="83"/>
                  </a:lnTo>
                  <a:lnTo>
                    <a:pt x="90" y="97"/>
                  </a:lnTo>
                  <a:lnTo>
                    <a:pt x="98" y="90"/>
                  </a:lnTo>
                  <a:lnTo>
                    <a:pt x="120" y="83"/>
                  </a:lnTo>
                  <a:lnTo>
                    <a:pt x="128" y="90"/>
                  </a:lnTo>
                  <a:lnTo>
                    <a:pt x="135" y="83"/>
                  </a:lnTo>
                  <a:lnTo>
                    <a:pt x="136" y="97"/>
                  </a:lnTo>
                  <a:lnTo>
                    <a:pt x="143" y="89"/>
                  </a:lnTo>
                  <a:lnTo>
                    <a:pt x="143" y="83"/>
                  </a:lnTo>
                  <a:lnTo>
                    <a:pt x="196" y="82"/>
                  </a:lnTo>
                  <a:lnTo>
                    <a:pt x="220" y="75"/>
                  </a:lnTo>
                  <a:lnTo>
                    <a:pt x="247" y="75"/>
                  </a:lnTo>
                  <a:lnTo>
                    <a:pt x="233" y="37"/>
                  </a:lnTo>
                  <a:lnTo>
                    <a:pt x="240" y="30"/>
                  </a:lnTo>
                  <a:lnTo>
                    <a:pt x="225" y="30"/>
                  </a:lnTo>
                  <a:lnTo>
                    <a:pt x="218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Freeform 895"/>
            <p:cNvSpPr>
              <a:spLocks/>
            </p:cNvSpPr>
            <p:nvPr/>
          </p:nvSpPr>
          <p:spPr bwMode="auto">
            <a:xfrm>
              <a:off x="4707509" y="2838484"/>
              <a:ext cx="347662" cy="142875"/>
            </a:xfrm>
            <a:custGeom>
              <a:avLst/>
              <a:gdLst>
                <a:gd name="T0" fmla="*/ 2147483647 w 247"/>
                <a:gd name="T1" fmla="*/ 2147483647 h 97"/>
                <a:gd name="T2" fmla="*/ 2147483647 w 247"/>
                <a:gd name="T3" fmla="*/ 2147483647 h 97"/>
                <a:gd name="T4" fmla="*/ 2147483647 w 247"/>
                <a:gd name="T5" fmla="*/ 2147483647 h 97"/>
                <a:gd name="T6" fmla="*/ 2147483647 w 247"/>
                <a:gd name="T7" fmla="*/ 2147483647 h 97"/>
                <a:gd name="T8" fmla="*/ 2147483647 w 247"/>
                <a:gd name="T9" fmla="*/ 2147483647 h 97"/>
                <a:gd name="T10" fmla="*/ 2147483647 w 247"/>
                <a:gd name="T11" fmla="*/ 0 h 97"/>
                <a:gd name="T12" fmla="*/ 2147483647 w 247"/>
                <a:gd name="T13" fmla="*/ 0 h 97"/>
                <a:gd name="T14" fmla="*/ 2147483647 w 247"/>
                <a:gd name="T15" fmla="*/ 2147483647 h 97"/>
                <a:gd name="T16" fmla="*/ 2147483647 w 247"/>
                <a:gd name="T17" fmla="*/ 2147483647 h 97"/>
                <a:gd name="T18" fmla="*/ 2147483647 w 247"/>
                <a:gd name="T19" fmla="*/ 2147483647 h 97"/>
                <a:gd name="T20" fmla="*/ 0 w 247"/>
                <a:gd name="T21" fmla="*/ 2147483647 h 97"/>
                <a:gd name="T22" fmla="*/ 0 w 247"/>
                <a:gd name="T23" fmla="*/ 2147483647 h 97"/>
                <a:gd name="T24" fmla="*/ 2147483647 w 247"/>
                <a:gd name="T25" fmla="*/ 2147483647 h 97"/>
                <a:gd name="T26" fmla="*/ 2147483647 w 247"/>
                <a:gd name="T27" fmla="*/ 2147483647 h 97"/>
                <a:gd name="T28" fmla="*/ 2147483647 w 247"/>
                <a:gd name="T29" fmla="*/ 2147483647 h 97"/>
                <a:gd name="T30" fmla="*/ 2147483647 w 247"/>
                <a:gd name="T31" fmla="*/ 2147483647 h 97"/>
                <a:gd name="T32" fmla="*/ 2147483647 w 247"/>
                <a:gd name="T33" fmla="*/ 2147483647 h 97"/>
                <a:gd name="T34" fmla="*/ 2147483647 w 247"/>
                <a:gd name="T35" fmla="*/ 2147483647 h 97"/>
                <a:gd name="T36" fmla="*/ 2147483647 w 247"/>
                <a:gd name="T37" fmla="*/ 2147483647 h 97"/>
                <a:gd name="T38" fmla="*/ 0 w 247"/>
                <a:gd name="T39" fmla="*/ 2147483647 h 97"/>
                <a:gd name="T40" fmla="*/ 0 w 247"/>
                <a:gd name="T41" fmla="*/ 2147483647 h 97"/>
                <a:gd name="T42" fmla="*/ 2147483647 w 247"/>
                <a:gd name="T43" fmla="*/ 2147483647 h 97"/>
                <a:gd name="T44" fmla="*/ 2147483647 w 247"/>
                <a:gd name="T45" fmla="*/ 2147483647 h 97"/>
                <a:gd name="T46" fmla="*/ 2147483647 w 247"/>
                <a:gd name="T47" fmla="*/ 2147483647 h 97"/>
                <a:gd name="T48" fmla="*/ 2147483647 w 247"/>
                <a:gd name="T49" fmla="*/ 2147483647 h 97"/>
                <a:gd name="T50" fmla="*/ 2147483647 w 247"/>
                <a:gd name="T51" fmla="*/ 2147483647 h 97"/>
                <a:gd name="T52" fmla="*/ 2147483647 w 247"/>
                <a:gd name="T53" fmla="*/ 2147483647 h 97"/>
                <a:gd name="T54" fmla="*/ 2147483647 w 247"/>
                <a:gd name="T55" fmla="*/ 2147483647 h 97"/>
                <a:gd name="T56" fmla="*/ 2147483647 w 247"/>
                <a:gd name="T57" fmla="*/ 2147483647 h 97"/>
                <a:gd name="T58" fmla="*/ 2147483647 w 247"/>
                <a:gd name="T59" fmla="*/ 2147483647 h 97"/>
                <a:gd name="T60" fmla="*/ 2147483647 w 247"/>
                <a:gd name="T61" fmla="*/ 2147483647 h 97"/>
                <a:gd name="T62" fmla="*/ 2147483647 w 247"/>
                <a:gd name="T63" fmla="*/ 2147483647 h 97"/>
                <a:gd name="T64" fmla="*/ 2147483647 w 247"/>
                <a:gd name="T65" fmla="*/ 2147483647 h 97"/>
                <a:gd name="T66" fmla="*/ 2147483647 w 247"/>
                <a:gd name="T67" fmla="*/ 2147483647 h 97"/>
                <a:gd name="T68" fmla="*/ 2147483647 w 247"/>
                <a:gd name="T69" fmla="*/ 2147483647 h 97"/>
                <a:gd name="T70" fmla="*/ 2147483647 w 247"/>
                <a:gd name="T71" fmla="*/ 2147483647 h 97"/>
                <a:gd name="T72" fmla="*/ 2147483647 w 247"/>
                <a:gd name="T73" fmla="*/ 2147483647 h 97"/>
                <a:gd name="T74" fmla="*/ 2147483647 w 247"/>
                <a:gd name="T75" fmla="*/ 2147483647 h 97"/>
                <a:gd name="T76" fmla="*/ 2147483647 w 247"/>
                <a:gd name="T77" fmla="*/ 2147483647 h 97"/>
                <a:gd name="T78" fmla="*/ 2147483647 w 247"/>
                <a:gd name="T79" fmla="*/ 2147483647 h 97"/>
                <a:gd name="T80" fmla="*/ 2147483647 w 247"/>
                <a:gd name="T81" fmla="*/ 2147483647 h 97"/>
                <a:gd name="T82" fmla="*/ 2147483647 w 247"/>
                <a:gd name="T83" fmla="*/ 2147483647 h 97"/>
                <a:gd name="T84" fmla="*/ 2147483647 w 247"/>
                <a:gd name="T85" fmla="*/ 2147483647 h 97"/>
                <a:gd name="T86" fmla="*/ 2147483647 w 247"/>
                <a:gd name="T87" fmla="*/ 2147483647 h 97"/>
                <a:gd name="T88" fmla="*/ 2147483647 w 247"/>
                <a:gd name="T89" fmla="*/ 2147483647 h 97"/>
                <a:gd name="T90" fmla="*/ 2147483647 w 247"/>
                <a:gd name="T91" fmla="*/ 2147483647 h 97"/>
                <a:gd name="T92" fmla="*/ 2147483647 w 247"/>
                <a:gd name="T93" fmla="*/ 2147483647 h 97"/>
                <a:gd name="T94" fmla="*/ 2147483647 w 247"/>
                <a:gd name="T95" fmla="*/ 2147483647 h 9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97"/>
                <a:gd name="T146" fmla="*/ 247 w 247"/>
                <a:gd name="T147" fmla="*/ 97 h 9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97">
                  <a:moveTo>
                    <a:pt x="218" y="14"/>
                  </a:moveTo>
                  <a:lnTo>
                    <a:pt x="218" y="7"/>
                  </a:lnTo>
                  <a:lnTo>
                    <a:pt x="194" y="7"/>
                  </a:lnTo>
                  <a:lnTo>
                    <a:pt x="171" y="14"/>
                  </a:lnTo>
                  <a:lnTo>
                    <a:pt x="142" y="14"/>
                  </a:lnTo>
                  <a:lnTo>
                    <a:pt x="111" y="0"/>
                  </a:lnTo>
                  <a:lnTo>
                    <a:pt x="90" y="0"/>
                  </a:lnTo>
                  <a:lnTo>
                    <a:pt x="66" y="14"/>
                  </a:lnTo>
                  <a:lnTo>
                    <a:pt x="36" y="14"/>
                  </a:lnTo>
                  <a:lnTo>
                    <a:pt x="29" y="7"/>
                  </a:lnTo>
                  <a:lnTo>
                    <a:pt x="0" y="7"/>
                  </a:lnTo>
                  <a:lnTo>
                    <a:pt x="0" y="23"/>
                  </a:lnTo>
                  <a:lnTo>
                    <a:pt x="14" y="23"/>
                  </a:lnTo>
                  <a:lnTo>
                    <a:pt x="2" y="27"/>
                  </a:lnTo>
                  <a:lnTo>
                    <a:pt x="23" y="14"/>
                  </a:lnTo>
                  <a:lnTo>
                    <a:pt x="37" y="16"/>
                  </a:lnTo>
                  <a:lnTo>
                    <a:pt x="45" y="23"/>
                  </a:lnTo>
                  <a:lnTo>
                    <a:pt x="37" y="23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15" y="38"/>
                  </a:lnTo>
                  <a:lnTo>
                    <a:pt x="22" y="52"/>
                  </a:lnTo>
                  <a:lnTo>
                    <a:pt x="15" y="54"/>
                  </a:lnTo>
                  <a:lnTo>
                    <a:pt x="22" y="61"/>
                  </a:lnTo>
                  <a:lnTo>
                    <a:pt x="22" y="75"/>
                  </a:lnTo>
                  <a:lnTo>
                    <a:pt x="29" y="76"/>
                  </a:lnTo>
                  <a:lnTo>
                    <a:pt x="22" y="83"/>
                  </a:lnTo>
                  <a:lnTo>
                    <a:pt x="32" y="83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7" y="83"/>
                  </a:lnTo>
                  <a:lnTo>
                    <a:pt x="75" y="83"/>
                  </a:lnTo>
                  <a:lnTo>
                    <a:pt x="90" y="97"/>
                  </a:lnTo>
                  <a:lnTo>
                    <a:pt x="98" y="90"/>
                  </a:lnTo>
                  <a:lnTo>
                    <a:pt x="120" y="83"/>
                  </a:lnTo>
                  <a:lnTo>
                    <a:pt x="128" y="90"/>
                  </a:lnTo>
                  <a:lnTo>
                    <a:pt x="135" y="83"/>
                  </a:lnTo>
                  <a:lnTo>
                    <a:pt x="136" y="97"/>
                  </a:lnTo>
                  <a:lnTo>
                    <a:pt x="143" y="89"/>
                  </a:lnTo>
                  <a:lnTo>
                    <a:pt x="143" y="83"/>
                  </a:lnTo>
                  <a:lnTo>
                    <a:pt x="196" y="82"/>
                  </a:lnTo>
                  <a:lnTo>
                    <a:pt x="220" y="75"/>
                  </a:lnTo>
                  <a:lnTo>
                    <a:pt x="247" y="75"/>
                  </a:lnTo>
                  <a:lnTo>
                    <a:pt x="233" y="37"/>
                  </a:lnTo>
                  <a:lnTo>
                    <a:pt x="240" y="30"/>
                  </a:lnTo>
                  <a:lnTo>
                    <a:pt x="225" y="30"/>
                  </a:lnTo>
                  <a:lnTo>
                    <a:pt x="218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reeform 896"/>
            <p:cNvSpPr>
              <a:spLocks/>
            </p:cNvSpPr>
            <p:nvPr/>
          </p:nvSpPr>
          <p:spPr bwMode="auto">
            <a:xfrm>
              <a:off x="4898009" y="2948022"/>
              <a:ext cx="117475" cy="122237"/>
            </a:xfrm>
            <a:custGeom>
              <a:avLst/>
              <a:gdLst>
                <a:gd name="T0" fmla="*/ 2147483647 w 83"/>
                <a:gd name="T1" fmla="*/ 0 h 83"/>
                <a:gd name="T2" fmla="*/ 2147483647 w 83"/>
                <a:gd name="T3" fmla="*/ 2147483647 h 83"/>
                <a:gd name="T4" fmla="*/ 2147483647 w 83"/>
                <a:gd name="T5" fmla="*/ 2147483647 h 83"/>
                <a:gd name="T6" fmla="*/ 2147483647 w 83"/>
                <a:gd name="T7" fmla="*/ 2147483647 h 83"/>
                <a:gd name="T8" fmla="*/ 0 w 83"/>
                <a:gd name="T9" fmla="*/ 2147483647 h 83"/>
                <a:gd name="T10" fmla="*/ 2147483647 w 83"/>
                <a:gd name="T11" fmla="*/ 2147483647 h 83"/>
                <a:gd name="T12" fmla="*/ 2147483647 w 83"/>
                <a:gd name="T13" fmla="*/ 2147483647 h 83"/>
                <a:gd name="T14" fmla="*/ 0 w 83"/>
                <a:gd name="T15" fmla="*/ 2147483647 h 83"/>
                <a:gd name="T16" fmla="*/ 2147483647 w 83"/>
                <a:gd name="T17" fmla="*/ 2147483647 h 83"/>
                <a:gd name="T18" fmla="*/ 2147483647 w 83"/>
                <a:gd name="T19" fmla="*/ 2147483647 h 83"/>
                <a:gd name="T20" fmla="*/ 2147483647 w 83"/>
                <a:gd name="T21" fmla="*/ 2147483647 h 83"/>
                <a:gd name="T22" fmla="*/ 2147483647 w 83"/>
                <a:gd name="T23" fmla="*/ 2147483647 h 83"/>
                <a:gd name="T24" fmla="*/ 2147483647 w 83"/>
                <a:gd name="T25" fmla="*/ 2147483647 h 83"/>
                <a:gd name="T26" fmla="*/ 2147483647 w 83"/>
                <a:gd name="T27" fmla="*/ 0 h 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3"/>
                <a:gd name="T43" fmla="*/ 0 h 83"/>
                <a:gd name="T44" fmla="*/ 83 w 83"/>
                <a:gd name="T45" fmla="*/ 83 h 8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3" h="83">
                  <a:moveTo>
                    <a:pt x="83" y="0"/>
                  </a:moveTo>
                  <a:lnTo>
                    <a:pt x="59" y="8"/>
                  </a:lnTo>
                  <a:lnTo>
                    <a:pt x="8" y="8"/>
                  </a:lnTo>
                  <a:lnTo>
                    <a:pt x="7" y="15"/>
                  </a:lnTo>
                  <a:lnTo>
                    <a:pt x="0" y="24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8" y="83"/>
                  </a:lnTo>
                  <a:lnTo>
                    <a:pt x="42" y="58"/>
                  </a:lnTo>
                  <a:lnTo>
                    <a:pt x="60" y="45"/>
                  </a:lnTo>
                  <a:lnTo>
                    <a:pt x="61" y="1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Freeform 897"/>
            <p:cNvSpPr>
              <a:spLocks/>
            </p:cNvSpPr>
            <p:nvPr/>
          </p:nvSpPr>
          <p:spPr bwMode="auto">
            <a:xfrm>
              <a:off x="4898009" y="2948022"/>
              <a:ext cx="117475" cy="122237"/>
            </a:xfrm>
            <a:custGeom>
              <a:avLst/>
              <a:gdLst>
                <a:gd name="T0" fmla="*/ 2147483647 w 83"/>
                <a:gd name="T1" fmla="*/ 0 h 83"/>
                <a:gd name="T2" fmla="*/ 2147483647 w 83"/>
                <a:gd name="T3" fmla="*/ 2147483647 h 83"/>
                <a:gd name="T4" fmla="*/ 2147483647 w 83"/>
                <a:gd name="T5" fmla="*/ 2147483647 h 83"/>
                <a:gd name="T6" fmla="*/ 2147483647 w 83"/>
                <a:gd name="T7" fmla="*/ 2147483647 h 83"/>
                <a:gd name="T8" fmla="*/ 0 w 83"/>
                <a:gd name="T9" fmla="*/ 2147483647 h 83"/>
                <a:gd name="T10" fmla="*/ 2147483647 w 83"/>
                <a:gd name="T11" fmla="*/ 2147483647 h 83"/>
                <a:gd name="T12" fmla="*/ 2147483647 w 83"/>
                <a:gd name="T13" fmla="*/ 2147483647 h 83"/>
                <a:gd name="T14" fmla="*/ 0 w 83"/>
                <a:gd name="T15" fmla="*/ 2147483647 h 83"/>
                <a:gd name="T16" fmla="*/ 2147483647 w 83"/>
                <a:gd name="T17" fmla="*/ 2147483647 h 83"/>
                <a:gd name="T18" fmla="*/ 2147483647 w 83"/>
                <a:gd name="T19" fmla="*/ 2147483647 h 83"/>
                <a:gd name="T20" fmla="*/ 2147483647 w 83"/>
                <a:gd name="T21" fmla="*/ 2147483647 h 83"/>
                <a:gd name="T22" fmla="*/ 2147483647 w 83"/>
                <a:gd name="T23" fmla="*/ 2147483647 h 83"/>
                <a:gd name="T24" fmla="*/ 2147483647 w 83"/>
                <a:gd name="T25" fmla="*/ 2147483647 h 83"/>
                <a:gd name="T26" fmla="*/ 2147483647 w 83"/>
                <a:gd name="T27" fmla="*/ 0 h 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3"/>
                <a:gd name="T43" fmla="*/ 0 h 83"/>
                <a:gd name="T44" fmla="*/ 83 w 83"/>
                <a:gd name="T45" fmla="*/ 83 h 8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3" h="83">
                  <a:moveTo>
                    <a:pt x="83" y="0"/>
                  </a:moveTo>
                  <a:lnTo>
                    <a:pt x="59" y="8"/>
                  </a:lnTo>
                  <a:lnTo>
                    <a:pt x="8" y="8"/>
                  </a:lnTo>
                  <a:lnTo>
                    <a:pt x="7" y="15"/>
                  </a:lnTo>
                  <a:lnTo>
                    <a:pt x="0" y="24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8" y="83"/>
                  </a:lnTo>
                  <a:lnTo>
                    <a:pt x="42" y="58"/>
                  </a:lnTo>
                  <a:lnTo>
                    <a:pt x="60" y="45"/>
                  </a:lnTo>
                  <a:lnTo>
                    <a:pt x="61" y="15"/>
                  </a:lnTo>
                  <a:lnTo>
                    <a:pt x="83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Freeform 898"/>
            <p:cNvSpPr>
              <a:spLocks/>
            </p:cNvSpPr>
            <p:nvPr/>
          </p:nvSpPr>
          <p:spPr bwMode="auto">
            <a:xfrm>
              <a:off x="4888484" y="3040097"/>
              <a:ext cx="82550" cy="85725"/>
            </a:xfrm>
            <a:custGeom>
              <a:avLst/>
              <a:gdLst>
                <a:gd name="T0" fmla="*/ 2147483647 w 59"/>
                <a:gd name="T1" fmla="*/ 2147483647 h 59"/>
                <a:gd name="T2" fmla="*/ 2147483647 w 59"/>
                <a:gd name="T3" fmla="*/ 2147483647 h 59"/>
                <a:gd name="T4" fmla="*/ 2147483647 w 59"/>
                <a:gd name="T5" fmla="*/ 0 h 59"/>
                <a:gd name="T6" fmla="*/ 2147483647 w 59"/>
                <a:gd name="T7" fmla="*/ 2147483647 h 59"/>
                <a:gd name="T8" fmla="*/ 2147483647 w 59"/>
                <a:gd name="T9" fmla="*/ 2147483647 h 59"/>
                <a:gd name="T10" fmla="*/ 2147483647 w 59"/>
                <a:gd name="T11" fmla="*/ 2147483647 h 59"/>
                <a:gd name="T12" fmla="*/ 2147483647 w 59"/>
                <a:gd name="T13" fmla="*/ 2147483647 h 59"/>
                <a:gd name="T14" fmla="*/ 2147483647 w 59"/>
                <a:gd name="T15" fmla="*/ 2147483647 h 59"/>
                <a:gd name="T16" fmla="*/ 2147483647 w 59"/>
                <a:gd name="T17" fmla="*/ 2147483647 h 59"/>
                <a:gd name="T18" fmla="*/ 0 w 59"/>
                <a:gd name="T19" fmla="*/ 2147483647 h 59"/>
                <a:gd name="T20" fmla="*/ 2147483647 w 59"/>
                <a:gd name="T21" fmla="*/ 2147483647 h 59"/>
                <a:gd name="T22" fmla="*/ 0 w 59"/>
                <a:gd name="T23" fmla="*/ 2147483647 h 59"/>
                <a:gd name="T24" fmla="*/ 2147483647 w 59"/>
                <a:gd name="T25" fmla="*/ 214748364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59"/>
                <a:gd name="T41" fmla="*/ 59 w 59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59">
                  <a:moveTo>
                    <a:pt x="7" y="7"/>
                  </a:moveTo>
                  <a:lnTo>
                    <a:pt x="15" y="21"/>
                  </a:lnTo>
                  <a:lnTo>
                    <a:pt x="45" y="0"/>
                  </a:lnTo>
                  <a:lnTo>
                    <a:pt x="59" y="21"/>
                  </a:lnTo>
                  <a:lnTo>
                    <a:pt x="22" y="29"/>
                  </a:lnTo>
                  <a:lnTo>
                    <a:pt x="36" y="45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4" y="59"/>
                  </a:lnTo>
                  <a:lnTo>
                    <a:pt x="0" y="59"/>
                  </a:lnTo>
                  <a:lnTo>
                    <a:pt x="7" y="36"/>
                  </a:lnTo>
                  <a:lnTo>
                    <a:pt x="0" y="2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Freeform 899"/>
            <p:cNvSpPr>
              <a:spLocks/>
            </p:cNvSpPr>
            <p:nvPr/>
          </p:nvSpPr>
          <p:spPr bwMode="auto">
            <a:xfrm>
              <a:off x="4888484" y="3040097"/>
              <a:ext cx="82550" cy="85725"/>
            </a:xfrm>
            <a:custGeom>
              <a:avLst/>
              <a:gdLst>
                <a:gd name="T0" fmla="*/ 2147483647 w 59"/>
                <a:gd name="T1" fmla="*/ 2147483647 h 59"/>
                <a:gd name="T2" fmla="*/ 2147483647 w 59"/>
                <a:gd name="T3" fmla="*/ 2147483647 h 59"/>
                <a:gd name="T4" fmla="*/ 2147483647 w 59"/>
                <a:gd name="T5" fmla="*/ 0 h 59"/>
                <a:gd name="T6" fmla="*/ 2147483647 w 59"/>
                <a:gd name="T7" fmla="*/ 2147483647 h 59"/>
                <a:gd name="T8" fmla="*/ 2147483647 w 59"/>
                <a:gd name="T9" fmla="*/ 2147483647 h 59"/>
                <a:gd name="T10" fmla="*/ 2147483647 w 59"/>
                <a:gd name="T11" fmla="*/ 2147483647 h 59"/>
                <a:gd name="T12" fmla="*/ 2147483647 w 59"/>
                <a:gd name="T13" fmla="*/ 2147483647 h 59"/>
                <a:gd name="T14" fmla="*/ 2147483647 w 59"/>
                <a:gd name="T15" fmla="*/ 2147483647 h 59"/>
                <a:gd name="T16" fmla="*/ 2147483647 w 59"/>
                <a:gd name="T17" fmla="*/ 2147483647 h 59"/>
                <a:gd name="T18" fmla="*/ 0 w 59"/>
                <a:gd name="T19" fmla="*/ 2147483647 h 59"/>
                <a:gd name="T20" fmla="*/ 2147483647 w 59"/>
                <a:gd name="T21" fmla="*/ 2147483647 h 59"/>
                <a:gd name="T22" fmla="*/ 0 w 59"/>
                <a:gd name="T23" fmla="*/ 2147483647 h 59"/>
                <a:gd name="T24" fmla="*/ 2147483647 w 59"/>
                <a:gd name="T25" fmla="*/ 214748364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59"/>
                <a:gd name="T41" fmla="*/ 59 w 59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59">
                  <a:moveTo>
                    <a:pt x="7" y="7"/>
                  </a:moveTo>
                  <a:lnTo>
                    <a:pt x="15" y="21"/>
                  </a:lnTo>
                  <a:lnTo>
                    <a:pt x="45" y="0"/>
                  </a:lnTo>
                  <a:lnTo>
                    <a:pt x="59" y="21"/>
                  </a:lnTo>
                  <a:lnTo>
                    <a:pt x="22" y="29"/>
                  </a:lnTo>
                  <a:lnTo>
                    <a:pt x="36" y="45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4" y="59"/>
                  </a:lnTo>
                  <a:lnTo>
                    <a:pt x="0" y="59"/>
                  </a:lnTo>
                  <a:lnTo>
                    <a:pt x="7" y="36"/>
                  </a:lnTo>
                  <a:lnTo>
                    <a:pt x="0" y="21"/>
                  </a:lnTo>
                  <a:lnTo>
                    <a:pt x="7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reeform 900"/>
            <p:cNvSpPr>
              <a:spLocks/>
            </p:cNvSpPr>
            <p:nvPr/>
          </p:nvSpPr>
          <p:spPr bwMode="auto">
            <a:xfrm>
              <a:off x="4950396" y="2948022"/>
              <a:ext cx="192088" cy="188912"/>
            </a:xfrm>
            <a:custGeom>
              <a:avLst/>
              <a:gdLst>
                <a:gd name="T0" fmla="*/ 2147483647 w 135"/>
                <a:gd name="T1" fmla="*/ 0 h 128"/>
                <a:gd name="T2" fmla="*/ 2147483647 w 135"/>
                <a:gd name="T3" fmla="*/ 2147483647 h 128"/>
                <a:gd name="T4" fmla="*/ 2147483647 w 135"/>
                <a:gd name="T5" fmla="*/ 2147483647 h 128"/>
                <a:gd name="T6" fmla="*/ 2147483647 w 135"/>
                <a:gd name="T7" fmla="*/ 2147483647 h 128"/>
                <a:gd name="T8" fmla="*/ 2147483647 w 135"/>
                <a:gd name="T9" fmla="*/ 2147483647 h 128"/>
                <a:gd name="T10" fmla="*/ 2147483647 w 135"/>
                <a:gd name="T11" fmla="*/ 2147483647 h 128"/>
                <a:gd name="T12" fmla="*/ 2147483647 w 135"/>
                <a:gd name="T13" fmla="*/ 2147483647 h 128"/>
                <a:gd name="T14" fmla="*/ 2147483647 w 135"/>
                <a:gd name="T15" fmla="*/ 2147483647 h 128"/>
                <a:gd name="T16" fmla="*/ 2147483647 w 135"/>
                <a:gd name="T17" fmla="*/ 2147483647 h 128"/>
                <a:gd name="T18" fmla="*/ 2147483647 w 135"/>
                <a:gd name="T19" fmla="*/ 2147483647 h 128"/>
                <a:gd name="T20" fmla="*/ 2147483647 w 135"/>
                <a:gd name="T21" fmla="*/ 2147483647 h 128"/>
                <a:gd name="T22" fmla="*/ 2147483647 w 135"/>
                <a:gd name="T23" fmla="*/ 2147483647 h 128"/>
                <a:gd name="T24" fmla="*/ 2147483647 w 135"/>
                <a:gd name="T25" fmla="*/ 2147483647 h 128"/>
                <a:gd name="T26" fmla="*/ 2147483647 w 135"/>
                <a:gd name="T27" fmla="*/ 2147483647 h 128"/>
                <a:gd name="T28" fmla="*/ 2147483647 w 135"/>
                <a:gd name="T29" fmla="*/ 2147483647 h 128"/>
                <a:gd name="T30" fmla="*/ 2147483647 w 135"/>
                <a:gd name="T31" fmla="*/ 2147483647 h 128"/>
                <a:gd name="T32" fmla="*/ 0 w 135"/>
                <a:gd name="T33" fmla="*/ 2147483647 h 128"/>
                <a:gd name="T34" fmla="*/ 2147483647 w 135"/>
                <a:gd name="T35" fmla="*/ 2147483647 h 128"/>
                <a:gd name="T36" fmla="*/ 2147483647 w 135"/>
                <a:gd name="T37" fmla="*/ 2147483647 h 128"/>
                <a:gd name="T38" fmla="*/ 2147483647 w 135"/>
                <a:gd name="T39" fmla="*/ 0 h 128"/>
                <a:gd name="T40" fmla="*/ 2147483647 w 135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5"/>
                <a:gd name="T64" fmla="*/ 0 h 128"/>
                <a:gd name="T65" fmla="*/ 135 w 135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5" h="128">
                  <a:moveTo>
                    <a:pt x="76" y="0"/>
                  </a:moveTo>
                  <a:lnTo>
                    <a:pt x="90" y="31"/>
                  </a:lnTo>
                  <a:lnTo>
                    <a:pt x="83" y="46"/>
                  </a:lnTo>
                  <a:lnTo>
                    <a:pt x="91" y="60"/>
                  </a:lnTo>
                  <a:lnTo>
                    <a:pt x="121" y="69"/>
                  </a:lnTo>
                  <a:lnTo>
                    <a:pt x="121" y="98"/>
                  </a:lnTo>
                  <a:lnTo>
                    <a:pt x="135" y="114"/>
                  </a:lnTo>
                  <a:lnTo>
                    <a:pt x="121" y="114"/>
                  </a:lnTo>
                  <a:lnTo>
                    <a:pt x="112" y="128"/>
                  </a:lnTo>
                  <a:lnTo>
                    <a:pt x="90" y="122"/>
                  </a:lnTo>
                  <a:lnTo>
                    <a:pt x="81" y="128"/>
                  </a:lnTo>
                  <a:lnTo>
                    <a:pt x="67" y="121"/>
                  </a:lnTo>
                  <a:lnTo>
                    <a:pt x="67" y="105"/>
                  </a:lnTo>
                  <a:lnTo>
                    <a:pt x="59" y="105"/>
                  </a:lnTo>
                  <a:lnTo>
                    <a:pt x="21" y="90"/>
                  </a:lnTo>
                  <a:lnTo>
                    <a:pt x="14" y="82"/>
                  </a:lnTo>
                  <a:lnTo>
                    <a:pt x="0" y="60"/>
                  </a:lnTo>
                  <a:lnTo>
                    <a:pt x="22" y="45"/>
                  </a:lnTo>
                  <a:lnTo>
                    <a:pt x="23" y="15"/>
                  </a:lnTo>
                  <a:lnTo>
                    <a:pt x="4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Freeform 901"/>
            <p:cNvSpPr>
              <a:spLocks/>
            </p:cNvSpPr>
            <p:nvPr/>
          </p:nvSpPr>
          <p:spPr bwMode="auto">
            <a:xfrm>
              <a:off x="4950396" y="2948022"/>
              <a:ext cx="192088" cy="188912"/>
            </a:xfrm>
            <a:custGeom>
              <a:avLst/>
              <a:gdLst>
                <a:gd name="T0" fmla="*/ 2147483647 w 135"/>
                <a:gd name="T1" fmla="*/ 0 h 128"/>
                <a:gd name="T2" fmla="*/ 2147483647 w 135"/>
                <a:gd name="T3" fmla="*/ 2147483647 h 128"/>
                <a:gd name="T4" fmla="*/ 2147483647 w 135"/>
                <a:gd name="T5" fmla="*/ 2147483647 h 128"/>
                <a:gd name="T6" fmla="*/ 2147483647 w 135"/>
                <a:gd name="T7" fmla="*/ 2147483647 h 128"/>
                <a:gd name="T8" fmla="*/ 2147483647 w 135"/>
                <a:gd name="T9" fmla="*/ 2147483647 h 128"/>
                <a:gd name="T10" fmla="*/ 2147483647 w 135"/>
                <a:gd name="T11" fmla="*/ 2147483647 h 128"/>
                <a:gd name="T12" fmla="*/ 2147483647 w 135"/>
                <a:gd name="T13" fmla="*/ 2147483647 h 128"/>
                <a:gd name="T14" fmla="*/ 2147483647 w 135"/>
                <a:gd name="T15" fmla="*/ 2147483647 h 128"/>
                <a:gd name="T16" fmla="*/ 2147483647 w 135"/>
                <a:gd name="T17" fmla="*/ 2147483647 h 128"/>
                <a:gd name="T18" fmla="*/ 2147483647 w 135"/>
                <a:gd name="T19" fmla="*/ 2147483647 h 128"/>
                <a:gd name="T20" fmla="*/ 2147483647 w 135"/>
                <a:gd name="T21" fmla="*/ 2147483647 h 128"/>
                <a:gd name="T22" fmla="*/ 2147483647 w 135"/>
                <a:gd name="T23" fmla="*/ 2147483647 h 128"/>
                <a:gd name="T24" fmla="*/ 2147483647 w 135"/>
                <a:gd name="T25" fmla="*/ 2147483647 h 128"/>
                <a:gd name="T26" fmla="*/ 2147483647 w 135"/>
                <a:gd name="T27" fmla="*/ 2147483647 h 128"/>
                <a:gd name="T28" fmla="*/ 2147483647 w 135"/>
                <a:gd name="T29" fmla="*/ 2147483647 h 128"/>
                <a:gd name="T30" fmla="*/ 2147483647 w 135"/>
                <a:gd name="T31" fmla="*/ 2147483647 h 128"/>
                <a:gd name="T32" fmla="*/ 0 w 135"/>
                <a:gd name="T33" fmla="*/ 2147483647 h 128"/>
                <a:gd name="T34" fmla="*/ 2147483647 w 135"/>
                <a:gd name="T35" fmla="*/ 2147483647 h 128"/>
                <a:gd name="T36" fmla="*/ 2147483647 w 135"/>
                <a:gd name="T37" fmla="*/ 2147483647 h 128"/>
                <a:gd name="T38" fmla="*/ 2147483647 w 135"/>
                <a:gd name="T39" fmla="*/ 0 h 128"/>
                <a:gd name="T40" fmla="*/ 2147483647 w 135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5"/>
                <a:gd name="T64" fmla="*/ 0 h 128"/>
                <a:gd name="T65" fmla="*/ 135 w 135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5" h="128">
                  <a:moveTo>
                    <a:pt x="76" y="0"/>
                  </a:moveTo>
                  <a:lnTo>
                    <a:pt x="90" y="31"/>
                  </a:lnTo>
                  <a:lnTo>
                    <a:pt x="83" y="46"/>
                  </a:lnTo>
                  <a:lnTo>
                    <a:pt x="91" y="60"/>
                  </a:lnTo>
                  <a:lnTo>
                    <a:pt x="121" y="69"/>
                  </a:lnTo>
                  <a:lnTo>
                    <a:pt x="121" y="98"/>
                  </a:lnTo>
                  <a:lnTo>
                    <a:pt x="135" y="114"/>
                  </a:lnTo>
                  <a:lnTo>
                    <a:pt x="121" y="114"/>
                  </a:lnTo>
                  <a:lnTo>
                    <a:pt x="112" y="128"/>
                  </a:lnTo>
                  <a:lnTo>
                    <a:pt x="90" y="122"/>
                  </a:lnTo>
                  <a:lnTo>
                    <a:pt x="81" y="128"/>
                  </a:lnTo>
                  <a:lnTo>
                    <a:pt x="67" y="121"/>
                  </a:lnTo>
                  <a:lnTo>
                    <a:pt x="67" y="105"/>
                  </a:lnTo>
                  <a:lnTo>
                    <a:pt x="59" y="105"/>
                  </a:lnTo>
                  <a:lnTo>
                    <a:pt x="21" y="90"/>
                  </a:lnTo>
                  <a:lnTo>
                    <a:pt x="14" y="82"/>
                  </a:lnTo>
                  <a:lnTo>
                    <a:pt x="0" y="60"/>
                  </a:lnTo>
                  <a:lnTo>
                    <a:pt x="22" y="45"/>
                  </a:lnTo>
                  <a:lnTo>
                    <a:pt x="23" y="15"/>
                  </a:lnTo>
                  <a:lnTo>
                    <a:pt x="46" y="0"/>
                  </a:lnTo>
                  <a:lnTo>
                    <a:pt x="76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Freeform 902"/>
            <p:cNvSpPr>
              <a:spLocks/>
            </p:cNvSpPr>
            <p:nvPr/>
          </p:nvSpPr>
          <p:spPr bwMode="auto">
            <a:xfrm>
              <a:off x="4888484" y="3014697"/>
              <a:ext cx="17462" cy="22225"/>
            </a:xfrm>
            <a:custGeom>
              <a:avLst/>
              <a:gdLst>
                <a:gd name="T0" fmla="*/ 2147483647 w 14"/>
                <a:gd name="T1" fmla="*/ 0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0 w 14"/>
                <a:gd name="T7" fmla="*/ 2147483647 h 15"/>
                <a:gd name="T8" fmla="*/ 2147483647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7" y="0"/>
                  </a:moveTo>
                  <a:lnTo>
                    <a:pt x="14" y="1"/>
                  </a:lnTo>
                  <a:lnTo>
                    <a:pt x="7" y="15"/>
                  </a:lnTo>
                  <a:lnTo>
                    <a:pt x="0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Freeform 903"/>
            <p:cNvSpPr>
              <a:spLocks/>
            </p:cNvSpPr>
            <p:nvPr/>
          </p:nvSpPr>
          <p:spPr bwMode="auto">
            <a:xfrm>
              <a:off x="4888484" y="3014697"/>
              <a:ext cx="17462" cy="22225"/>
            </a:xfrm>
            <a:custGeom>
              <a:avLst/>
              <a:gdLst>
                <a:gd name="T0" fmla="*/ 2147483647 w 14"/>
                <a:gd name="T1" fmla="*/ 0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0 w 14"/>
                <a:gd name="T7" fmla="*/ 2147483647 h 15"/>
                <a:gd name="T8" fmla="*/ 2147483647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7" y="0"/>
                  </a:moveTo>
                  <a:lnTo>
                    <a:pt x="14" y="1"/>
                  </a:lnTo>
                  <a:lnTo>
                    <a:pt x="7" y="15"/>
                  </a:lnTo>
                  <a:lnTo>
                    <a:pt x="0" y="15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reeform 904"/>
            <p:cNvSpPr>
              <a:spLocks/>
            </p:cNvSpPr>
            <p:nvPr/>
          </p:nvSpPr>
          <p:spPr bwMode="auto">
            <a:xfrm>
              <a:off x="4875784" y="3036922"/>
              <a:ext cx="22225" cy="88900"/>
            </a:xfrm>
            <a:custGeom>
              <a:avLst/>
              <a:gdLst>
                <a:gd name="T0" fmla="*/ 2147483647 w 15"/>
                <a:gd name="T1" fmla="*/ 2147483647 h 61"/>
                <a:gd name="T2" fmla="*/ 2147483647 w 15"/>
                <a:gd name="T3" fmla="*/ 2147483647 h 61"/>
                <a:gd name="T4" fmla="*/ 2147483647 w 15"/>
                <a:gd name="T5" fmla="*/ 2147483647 h 61"/>
                <a:gd name="T6" fmla="*/ 2147483647 w 15"/>
                <a:gd name="T7" fmla="*/ 2147483647 h 61"/>
                <a:gd name="T8" fmla="*/ 0 w 15"/>
                <a:gd name="T9" fmla="*/ 2147483647 h 61"/>
                <a:gd name="T10" fmla="*/ 0 w 15"/>
                <a:gd name="T11" fmla="*/ 2147483647 h 61"/>
                <a:gd name="T12" fmla="*/ 2147483647 w 15"/>
                <a:gd name="T13" fmla="*/ 0 h 61"/>
                <a:gd name="T14" fmla="*/ 2147483647 w 15"/>
                <a:gd name="T15" fmla="*/ 2147483647 h 61"/>
                <a:gd name="T16" fmla="*/ 2147483647 w 15"/>
                <a:gd name="T17" fmla="*/ 2147483647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61"/>
                <a:gd name="T29" fmla="*/ 15 w 15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61">
                  <a:moveTo>
                    <a:pt x="15" y="9"/>
                  </a:moveTo>
                  <a:lnTo>
                    <a:pt x="8" y="24"/>
                  </a:lnTo>
                  <a:lnTo>
                    <a:pt x="15" y="38"/>
                  </a:lnTo>
                  <a:lnTo>
                    <a:pt x="8" y="61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Freeform 905"/>
            <p:cNvSpPr>
              <a:spLocks/>
            </p:cNvSpPr>
            <p:nvPr/>
          </p:nvSpPr>
          <p:spPr bwMode="auto">
            <a:xfrm>
              <a:off x="4875784" y="3036922"/>
              <a:ext cx="22225" cy="88900"/>
            </a:xfrm>
            <a:custGeom>
              <a:avLst/>
              <a:gdLst>
                <a:gd name="T0" fmla="*/ 2147483647 w 15"/>
                <a:gd name="T1" fmla="*/ 2147483647 h 61"/>
                <a:gd name="T2" fmla="*/ 2147483647 w 15"/>
                <a:gd name="T3" fmla="*/ 2147483647 h 61"/>
                <a:gd name="T4" fmla="*/ 2147483647 w 15"/>
                <a:gd name="T5" fmla="*/ 2147483647 h 61"/>
                <a:gd name="T6" fmla="*/ 2147483647 w 15"/>
                <a:gd name="T7" fmla="*/ 2147483647 h 61"/>
                <a:gd name="T8" fmla="*/ 0 w 15"/>
                <a:gd name="T9" fmla="*/ 2147483647 h 61"/>
                <a:gd name="T10" fmla="*/ 0 w 15"/>
                <a:gd name="T11" fmla="*/ 2147483647 h 61"/>
                <a:gd name="T12" fmla="*/ 2147483647 w 15"/>
                <a:gd name="T13" fmla="*/ 0 h 61"/>
                <a:gd name="T14" fmla="*/ 2147483647 w 15"/>
                <a:gd name="T15" fmla="*/ 2147483647 h 61"/>
                <a:gd name="T16" fmla="*/ 2147483647 w 15"/>
                <a:gd name="T17" fmla="*/ 2147483647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61"/>
                <a:gd name="T29" fmla="*/ 15 w 15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61">
                  <a:moveTo>
                    <a:pt x="15" y="9"/>
                  </a:moveTo>
                  <a:lnTo>
                    <a:pt x="8" y="24"/>
                  </a:lnTo>
                  <a:lnTo>
                    <a:pt x="15" y="38"/>
                  </a:lnTo>
                  <a:lnTo>
                    <a:pt x="8" y="61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Freeform 906"/>
            <p:cNvSpPr>
              <a:spLocks/>
            </p:cNvSpPr>
            <p:nvPr/>
          </p:nvSpPr>
          <p:spPr bwMode="auto">
            <a:xfrm>
              <a:off x="4696396" y="3081372"/>
              <a:ext cx="212725" cy="212725"/>
            </a:xfrm>
            <a:custGeom>
              <a:avLst/>
              <a:gdLst>
                <a:gd name="T0" fmla="*/ 2147483647 w 151"/>
                <a:gd name="T1" fmla="*/ 2147483647 h 144"/>
                <a:gd name="T2" fmla="*/ 2147483647 w 151"/>
                <a:gd name="T3" fmla="*/ 2147483647 h 144"/>
                <a:gd name="T4" fmla="*/ 2147483647 w 151"/>
                <a:gd name="T5" fmla="*/ 0 h 144"/>
                <a:gd name="T6" fmla="*/ 2147483647 w 151"/>
                <a:gd name="T7" fmla="*/ 0 h 144"/>
                <a:gd name="T8" fmla="*/ 2147483647 w 151"/>
                <a:gd name="T9" fmla="*/ 2147483647 h 144"/>
                <a:gd name="T10" fmla="*/ 2147483647 w 151"/>
                <a:gd name="T11" fmla="*/ 0 h 144"/>
                <a:gd name="T12" fmla="*/ 0 w 151"/>
                <a:gd name="T13" fmla="*/ 0 h 144"/>
                <a:gd name="T14" fmla="*/ 0 w 151"/>
                <a:gd name="T15" fmla="*/ 2147483647 h 144"/>
                <a:gd name="T16" fmla="*/ 2147483647 w 151"/>
                <a:gd name="T17" fmla="*/ 2147483647 h 144"/>
                <a:gd name="T18" fmla="*/ 2147483647 w 151"/>
                <a:gd name="T19" fmla="*/ 2147483647 h 144"/>
                <a:gd name="T20" fmla="*/ 2147483647 w 151"/>
                <a:gd name="T21" fmla="*/ 2147483647 h 144"/>
                <a:gd name="T22" fmla="*/ 2147483647 w 151"/>
                <a:gd name="T23" fmla="*/ 2147483647 h 144"/>
                <a:gd name="T24" fmla="*/ 2147483647 w 151"/>
                <a:gd name="T25" fmla="*/ 2147483647 h 144"/>
                <a:gd name="T26" fmla="*/ 2147483647 w 151"/>
                <a:gd name="T27" fmla="*/ 2147483647 h 144"/>
                <a:gd name="T28" fmla="*/ 2147483647 w 151"/>
                <a:gd name="T29" fmla="*/ 2147483647 h 144"/>
                <a:gd name="T30" fmla="*/ 2147483647 w 151"/>
                <a:gd name="T31" fmla="*/ 2147483647 h 144"/>
                <a:gd name="T32" fmla="*/ 2147483647 w 151"/>
                <a:gd name="T33" fmla="*/ 2147483647 h 144"/>
                <a:gd name="T34" fmla="*/ 2147483647 w 151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1"/>
                <a:gd name="T55" fmla="*/ 0 h 144"/>
                <a:gd name="T56" fmla="*/ 151 w 151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1" h="144">
                  <a:moveTo>
                    <a:pt x="128" y="7"/>
                  </a:moveTo>
                  <a:lnTo>
                    <a:pt x="91" y="7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60" y="7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8" y="144"/>
                  </a:lnTo>
                  <a:lnTo>
                    <a:pt x="137" y="143"/>
                  </a:lnTo>
                  <a:lnTo>
                    <a:pt x="151" y="136"/>
                  </a:lnTo>
                  <a:lnTo>
                    <a:pt x="150" y="113"/>
                  </a:lnTo>
                  <a:lnTo>
                    <a:pt x="102" y="32"/>
                  </a:lnTo>
                  <a:lnTo>
                    <a:pt x="99" y="24"/>
                  </a:lnTo>
                  <a:lnTo>
                    <a:pt x="121" y="47"/>
                  </a:lnTo>
                  <a:lnTo>
                    <a:pt x="128" y="60"/>
                  </a:lnTo>
                  <a:lnTo>
                    <a:pt x="136" y="30"/>
                  </a:lnTo>
                  <a:lnTo>
                    <a:pt x="128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Freeform 907"/>
            <p:cNvSpPr>
              <a:spLocks/>
            </p:cNvSpPr>
            <p:nvPr/>
          </p:nvSpPr>
          <p:spPr bwMode="auto">
            <a:xfrm>
              <a:off x="4696396" y="3081372"/>
              <a:ext cx="212725" cy="212725"/>
            </a:xfrm>
            <a:custGeom>
              <a:avLst/>
              <a:gdLst>
                <a:gd name="T0" fmla="*/ 2147483647 w 151"/>
                <a:gd name="T1" fmla="*/ 2147483647 h 144"/>
                <a:gd name="T2" fmla="*/ 2147483647 w 151"/>
                <a:gd name="T3" fmla="*/ 2147483647 h 144"/>
                <a:gd name="T4" fmla="*/ 2147483647 w 151"/>
                <a:gd name="T5" fmla="*/ 0 h 144"/>
                <a:gd name="T6" fmla="*/ 2147483647 w 151"/>
                <a:gd name="T7" fmla="*/ 0 h 144"/>
                <a:gd name="T8" fmla="*/ 2147483647 w 151"/>
                <a:gd name="T9" fmla="*/ 2147483647 h 144"/>
                <a:gd name="T10" fmla="*/ 2147483647 w 151"/>
                <a:gd name="T11" fmla="*/ 0 h 144"/>
                <a:gd name="T12" fmla="*/ 0 w 151"/>
                <a:gd name="T13" fmla="*/ 0 h 144"/>
                <a:gd name="T14" fmla="*/ 0 w 151"/>
                <a:gd name="T15" fmla="*/ 2147483647 h 144"/>
                <a:gd name="T16" fmla="*/ 2147483647 w 151"/>
                <a:gd name="T17" fmla="*/ 2147483647 h 144"/>
                <a:gd name="T18" fmla="*/ 2147483647 w 151"/>
                <a:gd name="T19" fmla="*/ 2147483647 h 144"/>
                <a:gd name="T20" fmla="*/ 2147483647 w 151"/>
                <a:gd name="T21" fmla="*/ 2147483647 h 144"/>
                <a:gd name="T22" fmla="*/ 2147483647 w 151"/>
                <a:gd name="T23" fmla="*/ 2147483647 h 144"/>
                <a:gd name="T24" fmla="*/ 2147483647 w 151"/>
                <a:gd name="T25" fmla="*/ 2147483647 h 144"/>
                <a:gd name="T26" fmla="*/ 2147483647 w 151"/>
                <a:gd name="T27" fmla="*/ 2147483647 h 144"/>
                <a:gd name="T28" fmla="*/ 2147483647 w 151"/>
                <a:gd name="T29" fmla="*/ 2147483647 h 144"/>
                <a:gd name="T30" fmla="*/ 2147483647 w 151"/>
                <a:gd name="T31" fmla="*/ 2147483647 h 144"/>
                <a:gd name="T32" fmla="*/ 2147483647 w 151"/>
                <a:gd name="T33" fmla="*/ 2147483647 h 144"/>
                <a:gd name="T34" fmla="*/ 2147483647 w 151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1"/>
                <a:gd name="T55" fmla="*/ 0 h 144"/>
                <a:gd name="T56" fmla="*/ 151 w 151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1" h="144">
                  <a:moveTo>
                    <a:pt x="128" y="7"/>
                  </a:moveTo>
                  <a:lnTo>
                    <a:pt x="91" y="7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60" y="7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8" y="144"/>
                  </a:lnTo>
                  <a:lnTo>
                    <a:pt x="137" y="143"/>
                  </a:lnTo>
                  <a:lnTo>
                    <a:pt x="151" y="136"/>
                  </a:lnTo>
                  <a:lnTo>
                    <a:pt x="150" y="113"/>
                  </a:lnTo>
                  <a:lnTo>
                    <a:pt x="102" y="32"/>
                  </a:lnTo>
                  <a:lnTo>
                    <a:pt x="99" y="24"/>
                  </a:lnTo>
                  <a:lnTo>
                    <a:pt x="121" y="47"/>
                  </a:lnTo>
                  <a:lnTo>
                    <a:pt x="128" y="60"/>
                  </a:lnTo>
                  <a:lnTo>
                    <a:pt x="136" y="30"/>
                  </a:lnTo>
                  <a:lnTo>
                    <a:pt x="128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reeform 908"/>
            <p:cNvSpPr>
              <a:spLocks/>
            </p:cNvSpPr>
            <p:nvPr/>
          </p:nvSpPr>
          <p:spPr bwMode="auto">
            <a:xfrm>
              <a:off x="4875784" y="3408397"/>
              <a:ext cx="274637" cy="317500"/>
            </a:xfrm>
            <a:custGeom>
              <a:avLst/>
              <a:gdLst>
                <a:gd name="T0" fmla="*/ 2147483647 w 195"/>
                <a:gd name="T1" fmla="*/ 2147483647 h 217"/>
                <a:gd name="T2" fmla="*/ 2147483647 w 195"/>
                <a:gd name="T3" fmla="*/ 2147483647 h 217"/>
                <a:gd name="T4" fmla="*/ 2147483647 w 195"/>
                <a:gd name="T5" fmla="*/ 2147483647 h 217"/>
                <a:gd name="T6" fmla="*/ 2147483647 w 195"/>
                <a:gd name="T7" fmla="*/ 2147483647 h 217"/>
                <a:gd name="T8" fmla="*/ 2147483647 w 195"/>
                <a:gd name="T9" fmla="*/ 2147483647 h 217"/>
                <a:gd name="T10" fmla="*/ 2147483647 w 195"/>
                <a:gd name="T11" fmla="*/ 2147483647 h 217"/>
                <a:gd name="T12" fmla="*/ 2147483647 w 195"/>
                <a:gd name="T13" fmla="*/ 2147483647 h 217"/>
                <a:gd name="T14" fmla="*/ 2147483647 w 195"/>
                <a:gd name="T15" fmla="*/ 2147483647 h 217"/>
                <a:gd name="T16" fmla="*/ 2147483647 w 195"/>
                <a:gd name="T17" fmla="*/ 2147483647 h 217"/>
                <a:gd name="T18" fmla="*/ 2147483647 w 195"/>
                <a:gd name="T19" fmla="*/ 2147483647 h 217"/>
                <a:gd name="T20" fmla="*/ 2147483647 w 195"/>
                <a:gd name="T21" fmla="*/ 2147483647 h 217"/>
                <a:gd name="T22" fmla="*/ 2147483647 w 195"/>
                <a:gd name="T23" fmla="*/ 2147483647 h 217"/>
                <a:gd name="T24" fmla="*/ 2147483647 w 195"/>
                <a:gd name="T25" fmla="*/ 2147483647 h 217"/>
                <a:gd name="T26" fmla="*/ 2147483647 w 195"/>
                <a:gd name="T27" fmla="*/ 2147483647 h 217"/>
                <a:gd name="T28" fmla="*/ 2147483647 w 195"/>
                <a:gd name="T29" fmla="*/ 2147483647 h 217"/>
                <a:gd name="T30" fmla="*/ 2147483647 w 195"/>
                <a:gd name="T31" fmla="*/ 2147483647 h 217"/>
                <a:gd name="T32" fmla="*/ 2147483647 w 195"/>
                <a:gd name="T33" fmla="*/ 2147483647 h 217"/>
                <a:gd name="T34" fmla="*/ 2147483647 w 195"/>
                <a:gd name="T35" fmla="*/ 0 h 217"/>
                <a:gd name="T36" fmla="*/ 2147483647 w 195"/>
                <a:gd name="T37" fmla="*/ 2147483647 h 217"/>
                <a:gd name="T38" fmla="*/ 2147483647 w 195"/>
                <a:gd name="T39" fmla="*/ 2147483647 h 217"/>
                <a:gd name="T40" fmla="*/ 2147483647 w 195"/>
                <a:gd name="T41" fmla="*/ 2147483647 h 217"/>
                <a:gd name="T42" fmla="*/ 2147483647 w 195"/>
                <a:gd name="T43" fmla="*/ 2147483647 h 217"/>
                <a:gd name="T44" fmla="*/ 2147483647 w 195"/>
                <a:gd name="T45" fmla="*/ 2147483647 h 217"/>
                <a:gd name="T46" fmla="*/ 0 w 195"/>
                <a:gd name="T47" fmla="*/ 2147483647 h 217"/>
                <a:gd name="T48" fmla="*/ 0 w 195"/>
                <a:gd name="T49" fmla="*/ 2147483647 h 217"/>
                <a:gd name="T50" fmla="*/ 2147483647 w 195"/>
                <a:gd name="T51" fmla="*/ 2147483647 h 217"/>
                <a:gd name="T52" fmla="*/ 2147483647 w 195"/>
                <a:gd name="T53" fmla="*/ 2147483647 h 217"/>
                <a:gd name="T54" fmla="*/ 2147483647 w 195"/>
                <a:gd name="T55" fmla="*/ 2147483647 h 217"/>
                <a:gd name="T56" fmla="*/ 2147483647 w 195"/>
                <a:gd name="T57" fmla="*/ 2147483647 h 217"/>
                <a:gd name="T58" fmla="*/ 2147483647 w 195"/>
                <a:gd name="T59" fmla="*/ 2147483647 h 21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5"/>
                <a:gd name="T91" fmla="*/ 0 h 217"/>
                <a:gd name="T92" fmla="*/ 195 w 195"/>
                <a:gd name="T93" fmla="*/ 217 h 21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5" h="217">
                  <a:moveTo>
                    <a:pt x="46" y="202"/>
                  </a:moveTo>
                  <a:lnTo>
                    <a:pt x="68" y="217"/>
                  </a:lnTo>
                  <a:lnTo>
                    <a:pt x="78" y="217"/>
                  </a:lnTo>
                  <a:lnTo>
                    <a:pt x="107" y="210"/>
                  </a:lnTo>
                  <a:lnTo>
                    <a:pt x="114" y="209"/>
                  </a:lnTo>
                  <a:lnTo>
                    <a:pt x="140" y="201"/>
                  </a:lnTo>
                  <a:lnTo>
                    <a:pt x="166" y="195"/>
                  </a:lnTo>
                  <a:lnTo>
                    <a:pt x="195" y="157"/>
                  </a:lnTo>
                  <a:lnTo>
                    <a:pt x="188" y="157"/>
                  </a:lnTo>
                  <a:lnTo>
                    <a:pt x="143" y="134"/>
                  </a:lnTo>
                  <a:lnTo>
                    <a:pt x="129" y="110"/>
                  </a:lnTo>
                  <a:lnTo>
                    <a:pt x="127" y="104"/>
                  </a:lnTo>
                  <a:lnTo>
                    <a:pt x="113" y="103"/>
                  </a:lnTo>
                  <a:lnTo>
                    <a:pt x="121" y="88"/>
                  </a:lnTo>
                  <a:lnTo>
                    <a:pt x="127" y="81"/>
                  </a:lnTo>
                  <a:lnTo>
                    <a:pt x="105" y="43"/>
                  </a:lnTo>
                  <a:lnTo>
                    <a:pt x="75" y="27"/>
                  </a:lnTo>
                  <a:lnTo>
                    <a:pt x="68" y="0"/>
                  </a:lnTo>
                  <a:lnTo>
                    <a:pt x="67" y="6"/>
                  </a:lnTo>
                  <a:lnTo>
                    <a:pt x="46" y="14"/>
                  </a:lnTo>
                  <a:lnTo>
                    <a:pt x="37" y="68"/>
                  </a:lnTo>
                  <a:lnTo>
                    <a:pt x="15" y="114"/>
                  </a:lnTo>
                  <a:lnTo>
                    <a:pt x="8" y="142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9" y="166"/>
                  </a:lnTo>
                  <a:lnTo>
                    <a:pt x="24" y="189"/>
                  </a:lnTo>
                  <a:lnTo>
                    <a:pt x="30" y="196"/>
                  </a:lnTo>
                  <a:lnTo>
                    <a:pt x="30" y="202"/>
                  </a:lnTo>
                  <a:lnTo>
                    <a:pt x="46" y="20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909"/>
            <p:cNvSpPr>
              <a:spLocks/>
            </p:cNvSpPr>
            <p:nvPr/>
          </p:nvSpPr>
          <p:spPr bwMode="auto">
            <a:xfrm>
              <a:off x="4875784" y="3408397"/>
              <a:ext cx="274637" cy="317500"/>
            </a:xfrm>
            <a:custGeom>
              <a:avLst/>
              <a:gdLst>
                <a:gd name="T0" fmla="*/ 2147483647 w 195"/>
                <a:gd name="T1" fmla="*/ 2147483647 h 217"/>
                <a:gd name="T2" fmla="*/ 2147483647 w 195"/>
                <a:gd name="T3" fmla="*/ 2147483647 h 217"/>
                <a:gd name="T4" fmla="*/ 2147483647 w 195"/>
                <a:gd name="T5" fmla="*/ 2147483647 h 217"/>
                <a:gd name="T6" fmla="*/ 2147483647 w 195"/>
                <a:gd name="T7" fmla="*/ 2147483647 h 217"/>
                <a:gd name="T8" fmla="*/ 2147483647 w 195"/>
                <a:gd name="T9" fmla="*/ 2147483647 h 217"/>
                <a:gd name="T10" fmla="*/ 2147483647 w 195"/>
                <a:gd name="T11" fmla="*/ 2147483647 h 217"/>
                <a:gd name="T12" fmla="*/ 2147483647 w 195"/>
                <a:gd name="T13" fmla="*/ 2147483647 h 217"/>
                <a:gd name="T14" fmla="*/ 2147483647 w 195"/>
                <a:gd name="T15" fmla="*/ 2147483647 h 217"/>
                <a:gd name="T16" fmla="*/ 2147483647 w 195"/>
                <a:gd name="T17" fmla="*/ 2147483647 h 217"/>
                <a:gd name="T18" fmla="*/ 2147483647 w 195"/>
                <a:gd name="T19" fmla="*/ 2147483647 h 217"/>
                <a:gd name="T20" fmla="*/ 2147483647 w 195"/>
                <a:gd name="T21" fmla="*/ 2147483647 h 217"/>
                <a:gd name="T22" fmla="*/ 2147483647 w 195"/>
                <a:gd name="T23" fmla="*/ 2147483647 h 217"/>
                <a:gd name="T24" fmla="*/ 2147483647 w 195"/>
                <a:gd name="T25" fmla="*/ 2147483647 h 217"/>
                <a:gd name="T26" fmla="*/ 2147483647 w 195"/>
                <a:gd name="T27" fmla="*/ 2147483647 h 217"/>
                <a:gd name="T28" fmla="*/ 2147483647 w 195"/>
                <a:gd name="T29" fmla="*/ 2147483647 h 217"/>
                <a:gd name="T30" fmla="*/ 2147483647 w 195"/>
                <a:gd name="T31" fmla="*/ 2147483647 h 217"/>
                <a:gd name="T32" fmla="*/ 2147483647 w 195"/>
                <a:gd name="T33" fmla="*/ 2147483647 h 217"/>
                <a:gd name="T34" fmla="*/ 2147483647 w 195"/>
                <a:gd name="T35" fmla="*/ 0 h 217"/>
                <a:gd name="T36" fmla="*/ 2147483647 w 195"/>
                <a:gd name="T37" fmla="*/ 2147483647 h 217"/>
                <a:gd name="T38" fmla="*/ 2147483647 w 195"/>
                <a:gd name="T39" fmla="*/ 2147483647 h 217"/>
                <a:gd name="T40" fmla="*/ 2147483647 w 195"/>
                <a:gd name="T41" fmla="*/ 2147483647 h 217"/>
                <a:gd name="T42" fmla="*/ 2147483647 w 195"/>
                <a:gd name="T43" fmla="*/ 2147483647 h 217"/>
                <a:gd name="T44" fmla="*/ 2147483647 w 195"/>
                <a:gd name="T45" fmla="*/ 2147483647 h 217"/>
                <a:gd name="T46" fmla="*/ 0 w 195"/>
                <a:gd name="T47" fmla="*/ 2147483647 h 217"/>
                <a:gd name="T48" fmla="*/ 0 w 195"/>
                <a:gd name="T49" fmla="*/ 2147483647 h 217"/>
                <a:gd name="T50" fmla="*/ 2147483647 w 195"/>
                <a:gd name="T51" fmla="*/ 2147483647 h 217"/>
                <a:gd name="T52" fmla="*/ 2147483647 w 195"/>
                <a:gd name="T53" fmla="*/ 2147483647 h 217"/>
                <a:gd name="T54" fmla="*/ 2147483647 w 195"/>
                <a:gd name="T55" fmla="*/ 2147483647 h 217"/>
                <a:gd name="T56" fmla="*/ 2147483647 w 195"/>
                <a:gd name="T57" fmla="*/ 2147483647 h 217"/>
                <a:gd name="T58" fmla="*/ 2147483647 w 195"/>
                <a:gd name="T59" fmla="*/ 2147483647 h 21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5"/>
                <a:gd name="T91" fmla="*/ 0 h 217"/>
                <a:gd name="T92" fmla="*/ 195 w 195"/>
                <a:gd name="T93" fmla="*/ 217 h 21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5" h="217">
                  <a:moveTo>
                    <a:pt x="46" y="202"/>
                  </a:moveTo>
                  <a:lnTo>
                    <a:pt x="68" y="217"/>
                  </a:lnTo>
                  <a:lnTo>
                    <a:pt x="78" y="217"/>
                  </a:lnTo>
                  <a:lnTo>
                    <a:pt x="107" y="210"/>
                  </a:lnTo>
                  <a:lnTo>
                    <a:pt x="114" y="209"/>
                  </a:lnTo>
                  <a:lnTo>
                    <a:pt x="140" y="201"/>
                  </a:lnTo>
                  <a:lnTo>
                    <a:pt x="166" y="195"/>
                  </a:lnTo>
                  <a:lnTo>
                    <a:pt x="195" y="157"/>
                  </a:lnTo>
                  <a:lnTo>
                    <a:pt x="188" y="157"/>
                  </a:lnTo>
                  <a:lnTo>
                    <a:pt x="143" y="134"/>
                  </a:lnTo>
                  <a:lnTo>
                    <a:pt x="129" y="110"/>
                  </a:lnTo>
                  <a:lnTo>
                    <a:pt x="127" y="104"/>
                  </a:lnTo>
                  <a:lnTo>
                    <a:pt x="113" y="103"/>
                  </a:lnTo>
                  <a:lnTo>
                    <a:pt x="121" y="88"/>
                  </a:lnTo>
                  <a:lnTo>
                    <a:pt x="127" y="81"/>
                  </a:lnTo>
                  <a:lnTo>
                    <a:pt x="105" y="43"/>
                  </a:lnTo>
                  <a:lnTo>
                    <a:pt x="75" y="27"/>
                  </a:lnTo>
                  <a:lnTo>
                    <a:pt x="68" y="0"/>
                  </a:lnTo>
                  <a:lnTo>
                    <a:pt x="67" y="6"/>
                  </a:lnTo>
                  <a:lnTo>
                    <a:pt x="46" y="14"/>
                  </a:lnTo>
                  <a:lnTo>
                    <a:pt x="37" y="68"/>
                  </a:lnTo>
                  <a:lnTo>
                    <a:pt x="15" y="114"/>
                  </a:lnTo>
                  <a:lnTo>
                    <a:pt x="8" y="142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9" y="166"/>
                  </a:lnTo>
                  <a:lnTo>
                    <a:pt x="24" y="189"/>
                  </a:lnTo>
                  <a:lnTo>
                    <a:pt x="30" y="196"/>
                  </a:lnTo>
                  <a:lnTo>
                    <a:pt x="30" y="202"/>
                  </a:lnTo>
                  <a:lnTo>
                    <a:pt x="46" y="20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910"/>
            <p:cNvSpPr>
              <a:spLocks/>
            </p:cNvSpPr>
            <p:nvPr/>
          </p:nvSpPr>
          <p:spPr bwMode="auto">
            <a:xfrm>
              <a:off x="4801171" y="3714784"/>
              <a:ext cx="104775" cy="123825"/>
            </a:xfrm>
            <a:custGeom>
              <a:avLst/>
              <a:gdLst>
                <a:gd name="T0" fmla="*/ 2147483647 w 75"/>
                <a:gd name="T1" fmla="*/ 0 h 83"/>
                <a:gd name="T2" fmla="*/ 2147483647 w 75"/>
                <a:gd name="T3" fmla="*/ 2147483647 h 83"/>
                <a:gd name="T4" fmla="*/ 2147483647 w 75"/>
                <a:gd name="T5" fmla="*/ 2147483647 h 83"/>
                <a:gd name="T6" fmla="*/ 2147483647 w 75"/>
                <a:gd name="T7" fmla="*/ 2147483647 h 83"/>
                <a:gd name="T8" fmla="*/ 2147483647 w 75"/>
                <a:gd name="T9" fmla="*/ 2147483647 h 83"/>
                <a:gd name="T10" fmla="*/ 2147483647 w 75"/>
                <a:gd name="T11" fmla="*/ 2147483647 h 83"/>
                <a:gd name="T12" fmla="*/ 2147483647 w 75"/>
                <a:gd name="T13" fmla="*/ 2147483647 h 83"/>
                <a:gd name="T14" fmla="*/ 0 w 75"/>
                <a:gd name="T15" fmla="*/ 2147483647 h 83"/>
                <a:gd name="T16" fmla="*/ 2147483647 w 75"/>
                <a:gd name="T17" fmla="*/ 2147483647 h 83"/>
                <a:gd name="T18" fmla="*/ 2147483647 w 75"/>
                <a:gd name="T19" fmla="*/ 2147483647 h 83"/>
                <a:gd name="T20" fmla="*/ 2147483647 w 75"/>
                <a:gd name="T21" fmla="*/ 2147483647 h 83"/>
                <a:gd name="T22" fmla="*/ 2147483647 w 75"/>
                <a:gd name="T23" fmla="*/ 0 h 83"/>
                <a:gd name="T24" fmla="*/ 2147483647 w 75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5"/>
                <a:gd name="T40" fmla="*/ 0 h 83"/>
                <a:gd name="T41" fmla="*/ 75 w 75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5" h="83">
                  <a:moveTo>
                    <a:pt x="61" y="0"/>
                  </a:moveTo>
                  <a:lnTo>
                    <a:pt x="29" y="7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3" y="38"/>
                  </a:lnTo>
                  <a:lnTo>
                    <a:pt x="14" y="46"/>
                  </a:lnTo>
                  <a:lnTo>
                    <a:pt x="7" y="63"/>
                  </a:lnTo>
                  <a:lnTo>
                    <a:pt x="0" y="83"/>
                  </a:lnTo>
                  <a:lnTo>
                    <a:pt x="61" y="83"/>
                  </a:lnTo>
                  <a:lnTo>
                    <a:pt x="61" y="59"/>
                  </a:lnTo>
                  <a:lnTo>
                    <a:pt x="75" y="37"/>
                  </a:lnTo>
                  <a:lnTo>
                    <a:pt x="68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911"/>
            <p:cNvSpPr>
              <a:spLocks/>
            </p:cNvSpPr>
            <p:nvPr/>
          </p:nvSpPr>
          <p:spPr bwMode="auto">
            <a:xfrm>
              <a:off x="4801171" y="3714784"/>
              <a:ext cx="104775" cy="123825"/>
            </a:xfrm>
            <a:custGeom>
              <a:avLst/>
              <a:gdLst>
                <a:gd name="T0" fmla="*/ 2147483647 w 75"/>
                <a:gd name="T1" fmla="*/ 0 h 83"/>
                <a:gd name="T2" fmla="*/ 2147483647 w 75"/>
                <a:gd name="T3" fmla="*/ 2147483647 h 83"/>
                <a:gd name="T4" fmla="*/ 2147483647 w 75"/>
                <a:gd name="T5" fmla="*/ 2147483647 h 83"/>
                <a:gd name="T6" fmla="*/ 2147483647 w 75"/>
                <a:gd name="T7" fmla="*/ 2147483647 h 83"/>
                <a:gd name="T8" fmla="*/ 2147483647 w 75"/>
                <a:gd name="T9" fmla="*/ 2147483647 h 83"/>
                <a:gd name="T10" fmla="*/ 2147483647 w 75"/>
                <a:gd name="T11" fmla="*/ 2147483647 h 83"/>
                <a:gd name="T12" fmla="*/ 2147483647 w 75"/>
                <a:gd name="T13" fmla="*/ 2147483647 h 83"/>
                <a:gd name="T14" fmla="*/ 0 w 75"/>
                <a:gd name="T15" fmla="*/ 2147483647 h 83"/>
                <a:gd name="T16" fmla="*/ 2147483647 w 75"/>
                <a:gd name="T17" fmla="*/ 2147483647 h 83"/>
                <a:gd name="T18" fmla="*/ 2147483647 w 75"/>
                <a:gd name="T19" fmla="*/ 2147483647 h 83"/>
                <a:gd name="T20" fmla="*/ 2147483647 w 75"/>
                <a:gd name="T21" fmla="*/ 2147483647 h 83"/>
                <a:gd name="T22" fmla="*/ 2147483647 w 75"/>
                <a:gd name="T23" fmla="*/ 0 h 83"/>
                <a:gd name="T24" fmla="*/ 2147483647 w 75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5"/>
                <a:gd name="T40" fmla="*/ 0 h 83"/>
                <a:gd name="T41" fmla="*/ 75 w 75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5" h="83">
                  <a:moveTo>
                    <a:pt x="61" y="0"/>
                  </a:moveTo>
                  <a:lnTo>
                    <a:pt x="29" y="7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3" y="38"/>
                  </a:lnTo>
                  <a:lnTo>
                    <a:pt x="14" y="46"/>
                  </a:lnTo>
                  <a:lnTo>
                    <a:pt x="7" y="63"/>
                  </a:lnTo>
                  <a:lnTo>
                    <a:pt x="0" y="83"/>
                  </a:lnTo>
                  <a:lnTo>
                    <a:pt x="61" y="83"/>
                  </a:lnTo>
                  <a:lnTo>
                    <a:pt x="61" y="59"/>
                  </a:lnTo>
                  <a:lnTo>
                    <a:pt x="75" y="37"/>
                  </a:lnTo>
                  <a:lnTo>
                    <a:pt x="68" y="0"/>
                  </a:lnTo>
                  <a:lnTo>
                    <a:pt x="61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912"/>
            <p:cNvSpPr>
              <a:spLocks/>
            </p:cNvSpPr>
            <p:nvPr/>
          </p:nvSpPr>
          <p:spPr bwMode="auto">
            <a:xfrm>
              <a:off x="4888484" y="3703672"/>
              <a:ext cx="146050" cy="223837"/>
            </a:xfrm>
            <a:custGeom>
              <a:avLst/>
              <a:gdLst>
                <a:gd name="T0" fmla="*/ 2147483647 w 105"/>
                <a:gd name="T1" fmla="*/ 2147483647 h 152"/>
                <a:gd name="T2" fmla="*/ 2147483647 w 105"/>
                <a:gd name="T3" fmla="*/ 2147483647 h 152"/>
                <a:gd name="T4" fmla="*/ 2147483647 w 105"/>
                <a:gd name="T5" fmla="*/ 2147483647 h 152"/>
                <a:gd name="T6" fmla="*/ 0 w 105"/>
                <a:gd name="T7" fmla="*/ 2147483647 h 152"/>
                <a:gd name="T8" fmla="*/ 0 w 105"/>
                <a:gd name="T9" fmla="*/ 2147483647 h 152"/>
                <a:gd name="T10" fmla="*/ 2147483647 w 105"/>
                <a:gd name="T11" fmla="*/ 2147483647 h 152"/>
                <a:gd name="T12" fmla="*/ 2147483647 w 105"/>
                <a:gd name="T13" fmla="*/ 2147483647 h 152"/>
                <a:gd name="T14" fmla="*/ 0 w 105"/>
                <a:gd name="T15" fmla="*/ 2147483647 h 152"/>
                <a:gd name="T16" fmla="*/ 2147483647 w 105"/>
                <a:gd name="T17" fmla="*/ 0 h 152"/>
                <a:gd name="T18" fmla="*/ 2147483647 w 105"/>
                <a:gd name="T19" fmla="*/ 2147483647 h 152"/>
                <a:gd name="T20" fmla="*/ 2147483647 w 105"/>
                <a:gd name="T21" fmla="*/ 2147483647 h 152"/>
                <a:gd name="T22" fmla="*/ 2147483647 w 105"/>
                <a:gd name="T23" fmla="*/ 2147483647 h 152"/>
                <a:gd name="T24" fmla="*/ 2147483647 w 105"/>
                <a:gd name="T25" fmla="*/ 2147483647 h 152"/>
                <a:gd name="T26" fmla="*/ 2147483647 w 105"/>
                <a:gd name="T27" fmla="*/ 2147483647 h 152"/>
                <a:gd name="T28" fmla="*/ 2147483647 w 105"/>
                <a:gd name="T29" fmla="*/ 2147483647 h 152"/>
                <a:gd name="T30" fmla="*/ 2147483647 w 105"/>
                <a:gd name="T31" fmla="*/ 2147483647 h 152"/>
                <a:gd name="T32" fmla="*/ 2147483647 w 105"/>
                <a:gd name="T33" fmla="*/ 2147483647 h 152"/>
                <a:gd name="T34" fmla="*/ 2147483647 w 105"/>
                <a:gd name="T35" fmla="*/ 2147483647 h 152"/>
                <a:gd name="T36" fmla="*/ 2147483647 w 105"/>
                <a:gd name="T37" fmla="*/ 2147483647 h 152"/>
                <a:gd name="T38" fmla="*/ 2147483647 w 105"/>
                <a:gd name="T39" fmla="*/ 2147483647 h 152"/>
                <a:gd name="T40" fmla="*/ 2147483647 w 105"/>
                <a:gd name="T41" fmla="*/ 2147483647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152"/>
                <a:gd name="T65" fmla="*/ 105 w 105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152">
                  <a:moveTo>
                    <a:pt x="60" y="136"/>
                  </a:moveTo>
                  <a:lnTo>
                    <a:pt x="42" y="120"/>
                  </a:lnTo>
                  <a:lnTo>
                    <a:pt x="6" y="91"/>
                  </a:lnTo>
                  <a:lnTo>
                    <a:pt x="0" y="90"/>
                  </a:lnTo>
                  <a:lnTo>
                    <a:pt x="0" y="67"/>
                  </a:lnTo>
                  <a:lnTo>
                    <a:pt x="15" y="45"/>
                  </a:lnTo>
                  <a:lnTo>
                    <a:pt x="7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38" y="1"/>
                  </a:lnTo>
                  <a:lnTo>
                    <a:pt x="61" y="15"/>
                  </a:lnTo>
                  <a:lnTo>
                    <a:pt x="70" y="15"/>
                  </a:lnTo>
                  <a:lnTo>
                    <a:pt x="99" y="8"/>
                  </a:lnTo>
                  <a:lnTo>
                    <a:pt x="105" y="8"/>
                  </a:lnTo>
                  <a:lnTo>
                    <a:pt x="98" y="32"/>
                  </a:lnTo>
                  <a:lnTo>
                    <a:pt x="98" y="85"/>
                  </a:lnTo>
                  <a:lnTo>
                    <a:pt x="105" y="99"/>
                  </a:lnTo>
                  <a:lnTo>
                    <a:pt x="90" y="121"/>
                  </a:lnTo>
                  <a:lnTo>
                    <a:pt x="90" y="129"/>
                  </a:lnTo>
                  <a:lnTo>
                    <a:pt x="67" y="152"/>
                  </a:lnTo>
                  <a:lnTo>
                    <a:pt x="60" y="13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913"/>
            <p:cNvSpPr>
              <a:spLocks/>
            </p:cNvSpPr>
            <p:nvPr/>
          </p:nvSpPr>
          <p:spPr bwMode="auto">
            <a:xfrm>
              <a:off x="4888484" y="3703672"/>
              <a:ext cx="146050" cy="223837"/>
            </a:xfrm>
            <a:custGeom>
              <a:avLst/>
              <a:gdLst>
                <a:gd name="T0" fmla="*/ 2147483647 w 105"/>
                <a:gd name="T1" fmla="*/ 2147483647 h 152"/>
                <a:gd name="T2" fmla="*/ 2147483647 w 105"/>
                <a:gd name="T3" fmla="*/ 2147483647 h 152"/>
                <a:gd name="T4" fmla="*/ 2147483647 w 105"/>
                <a:gd name="T5" fmla="*/ 2147483647 h 152"/>
                <a:gd name="T6" fmla="*/ 0 w 105"/>
                <a:gd name="T7" fmla="*/ 2147483647 h 152"/>
                <a:gd name="T8" fmla="*/ 0 w 105"/>
                <a:gd name="T9" fmla="*/ 2147483647 h 152"/>
                <a:gd name="T10" fmla="*/ 2147483647 w 105"/>
                <a:gd name="T11" fmla="*/ 2147483647 h 152"/>
                <a:gd name="T12" fmla="*/ 2147483647 w 105"/>
                <a:gd name="T13" fmla="*/ 2147483647 h 152"/>
                <a:gd name="T14" fmla="*/ 0 w 105"/>
                <a:gd name="T15" fmla="*/ 2147483647 h 152"/>
                <a:gd name="T16" fmla="*/ 2147483647 w 105"/>
                <a:gd name="T17" fmla="*/ 0 h 152"/>
                <a:gd name="T18" fmla="*/ 2147483647 w 105"/>
                <a:gd name="T19" fmla="*/ 2147483647 h 152"/>
                <a:gd name="T20" fmla="*/ 2147483647 w 105"/>
                <a:gd name="T21" fmla="*/ 2147483647 h 152"/>
                <a:gd name="T22" fmla="*/ 2147483647 w 105"/>
                <a:gd name="T23" fmla="*/ 2147483647 h 152"/>
                <a:gd name="T24" fmla="*/ 2147483647 w 105"/>
                <a:gd name="T25" fmla="*/ 2147483647 h 152"/>
                <a:gd name="T26" fmla="*/ 2147483647 w 105"/>
                <a:gd name="T27" fmla="*/ 2147483647 h 152"/>
                <a:gd name="T28" fmla="*/ 2147483647 w 105"/>
                <a:gd name="T29" fmla="*/ 2147483647 h 152"/>
                <a:gd name="T30" fmla="*/ 2147483647 w 105"/>
                <a:gd name="T31" fmla="*/ 2147483647 h 152"/>
                <a:gd name="T32" fmla="*/ 2147483647 w 105"/>
                <a:gd name="T33" fmla="*/ 2147483647 h 152"/>
                <a:gd name="T34" fmla="*/ 2147483647 w 105"/>
                <a:gd name="T35" fmla="*/ 2147483647 h 152"/>
                <a:gd name="T36" fmla="*/ 2147483647 w 105"/>
                <a:gd name="T37" fmla="*/ 2147483647 h 152"/>
                <a:gd name="T38" fmla="*/ 2147483647 w 105"/>
                <a:gd name="T39" fmla="*/ 2147483647 h 152"/>
                <a:gd name="T40" fmla="*/ 2147483647 w 105"/>
                <a:gd name="T41" fmla="*/ 2147483647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152"/>
                <a:gd name="T65" fmla="*/ 105 w 105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152">
                  <a:moveTo>
                    <a:pt x="60" y="136"/>
                  </a:moveTo>
                  <a:lnTo>
                    <a:pt x="42" y="120"/>
                  </a:lnTo>
                  <a:lnTo>
                    <a:pt x="6" y="91"/>
                  </a:lnTo>
                  <a:lnTo>
                    <a:pt x="0" y="90"/>
                  </a:lnTo>
                  <a:lnTo>
                    <a:pt x="0" y="67"/>
                  </a:lnTo>
                  <a:lnTo>
                    <a:pt x="15" y="45"/>
                  </a:lnTo>
                  <a:lnTo>
                    <a:pt x="7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38" y="1"/>
                  </a:lnTo>
                  <a:lnTo>
                    <a:pt x="61" y="15"/>
                  </a:lnTo>
                  <a:lnTo>
                    <a:pt x="70" y="15"/>
                  </a:lnTo>
                  <a:lnTo>
                    <a:pt x="99" y="8"/>
                  </a:lnTo>
                  <a:lnTo>
                    <a:pt x="105" y="8"/>
                  </a:lnTo>
                  <a:lnTo>
                    <a:pt x="98" y="32"/>
                  </a:lnTo>
                  <a:lnTo>
                    <a:pt x="98" y="85"/>
                  </a:lnTo>
                  <a:lnTo>
                    <a:pt x="105" y="99"/>
                  </a:lnTo>
                  <a:lnTo>
                    <a:pt x="90" y="121"/>
                  </a:lnTo>
                  <a:lnTo>
                    <a:pt x="90" y="129"/>
                  </a:lnTo>
                  <a:lnTo>
                    <a:pt x="67" y="152"/>
                  </a:lnTo>
                  <a:lnTo>
                    <a:pt x="60" y="13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Freeform 914"/>
            <p:cNvSpPr>
              <a:spLocks/>
            </p:cNvSpPr>
            <p:nvPr/>
          </p:nvSpPr>
          <p:spPr bwMode="auto">
            <a:xfrm>
              <a:off x="4801171" y="3838609"/>
              <a:ext cx="214313" cy="242888"/>
            </a:xfrm>
            <a:custGeom>
              <a:avLst/>
              <a:gdLst>
                <a:gd name="T0" fmla="*/ 2147483647 w 151"/>
                <a:gd name="T1" fmla="*/ 0 h 166"/>
                <a:gd name="T2" fmla="*/ 2147483647 w 151"/>
                <a:gd name="T3" fmla="*/ 2147483647 h 166"/>
                <a:gd name="T4" fmla="*/ 2147483647 w 151"/>
                <a:gd name="T5" fmla="*/ 2147483647 h 166"/>
                <a:gd name="T6" fmla="*/ 0 w 151"/>
                <a:gd name="T7" fmla="*/ 2147483647 h 166"/>
                <a:gd name="T8" fmla="*/ 0 w 151"/>
                <a:gd name="T9" fmla="*/ 2147483647 h 166"/>
                <a:gd name="T10" fmla="*/ 2147483647 w 151"/>
                <a:gd name="T11" fmla="*/ 2147483647 h 166"/>
                <a:gd name="T12" fmla="*/ 2147483647 w 151"/>
                <a:gd name="T13" fmla="*/ 2147483647 h 166"/>
                <a:gd name="T14" fmla="*/ 2147483647 w 151"/>
                <a:gd name="T15" fmla="*/ 2147483647 h 166"/>
                <a:gd name="T16" fmla="*/ 2147483647 w 151"/>
                <a:gd name="T17" fmla="*/ 2147483647 h 166"/>
                <a:gd name="T18" fmla="*/ 2147483647 w 151"/>
                <a:gd name="T19" fmla="*/ 2147483647 h 166"/>
                <a:gd name="T20" fmla="*/ 2147483647 w 151"/>
                <a:gd name="T21" fmla="*/ 2147483647 h 166"/>
                <a:gd name="T22" fmla="*/ 2147483647 w 151"/>
                <a:gd name="T23" fmla="*/ 2147483647 h 166"/>
                <a:gd name="T24" fmla="*/ 2147483647 w 151"/>
                <a:gd name="T25" fmla="*/ 2147483647 h 166"/>
                <a:gd name="T26" fmla="*/ 2147483647 w 151"/>
                <a:gd name="T27" fmla="*/ 2147483647 h 166"/>
                <a:gd name="T28" fmla="*/ 2147483647 w 151"/>
                <a:gd name="T29" fmla="*/ 2147483647 h 166"/>
                <a:gd name="T30" fmla="*/ 2147483647 w 151"/>
                <a:gd name="T31" fmla="*/ 2147483647 h 166"/>
                <a:gd name="T32" fmla="*/ 2147483647 w 151"/>
                <a:gd name="T33" fmla="*/ 2147483647 h 166"/>
                <a:gd name="T34" fmla="*/ 2147483647 w 151"/>
                <a:gd name="T35" fmla="*/ 2147483647 h 166"/>
                <a:gd name="T36" fmla="*/ 2147483647 w 151"/>
                <a:gd name="T37" fmla="*/ 2147483647 h 166"/>
                <a:gd name="T38" fmla="*/ 2147483647 w 151"/>
                <a:gd name="T39" fmla="*/ 2147483647 h 166"/>
                <a:gd name="T40" fmla="*/ 2147483647 w 151"/>
                <a:gd name="T41" fmla="*/ 2147483647 h 166"/>
                <a:gd name="T42" fmla="*/ 2147483647 w 151"/>
                <a:gd name="T43" fmla="*/ 0 h 166"/>
                <a:gd name="T44" fmla="*/ 2147483647 w 151"/>
                <a:gd name="T45" fmla="*/ 0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1"/>
                <a:gd name="T70" fmla="*/ 0 h 166"/>
                <a:gd name="T71" fmla="*/ 151 w 151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1" h="166">
                  <a:moveTo>
                    <a:pt x="7" y="0"/>
                  </a:moveTo>
                  <a:lnTo>
                    <a:pt x="16" y="8"/>
                  </a:lnTo>
                  <a:lnTo>
                    <a:pt x="14" y="38"/>
                  </a:lnTo>
                  <a:lnTo>
                    <a:pt x="0" y="53"/>
                  </a:lnTo>
                  <a:lnTo>
                    <a:pt x="0" y="84"/>
                  </a:lnTo>
                  <a:lnTo>
                    <a:pt x="16" y="115"/>
                  </a:lnTo>
                  <a:lnTo>
                    <a:pt x="16" y="121"/>
                  </a:lnTo>
                  <a:lnTo>
                    <a:pt x="24" y="121"/>
                  </a:lnTo>
                  <a:lnTo>
                    <a:pt x="53" y="137"/>
                  </a:lnTo>
                  <a:lnTo>
                    <a:pt x="61" y="137"/>
                  </a:lnTo>
                  <a:lnTo>
                    <a:pt x="69" y="145"/>
                  </a:lnTo>
                  <a:lnTo>
                    <a:pt x="76" y="166"/>
                  </a:lnTo>
                  <a:lnTo>
                    <a:pt x="93" y="166"/>
                  </a:lnTo>
                  <a:lnTo>
                    <a:pt x="132" y="158"/>
                  </a:lnTo>
                  <a:lnTo>
                    <a:pt x="151" y="151"/>
                  </a:lnTo>
                  <a:lnTo>
                    <a:pt x="128" y="128"/>
                  </a:lnTo>
                  <a:lnTo>
                    <a:pt x="144" y="90"/>
                  </a:lnTo>
                  <a:lnTo>
                    <a:pt x="128" y="75"/>
                  </a:lnTo>
                  <a:lnTo>
                    <a:pt x="128" y="59"/>
                  </a:lnTo>
                  <a:lnTo>
                    <a:pt x="120" y="44"/>
                  </a:lnTo>
                  <a:lnTo>
                    <a:pt x="103" y="29"/>
                  </a:lnTo>
                  <a:lnTo>
                    <a:pt x="6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Freeform 915"/>
            <p:cNvSpPr>
              <a:spLocks/>
            </p:cNvSpPr>
            <p:nvPr/>
          </p:nvSpPr>
          <p:spPr bwMode="auto">
            <a:xfrm>
              <a:off x="4801171" y="3838609"/>
              <a:ext cx="214313" cy="242888"/>
            </a:xfrm>
            <a:custGeom>
              <a:avLst/>
              <a:gdLst>
                <a:gd name="T0" fmla="*/ 2147483647 w 151"/>
                <a:gd name="T1" fmla="*/ 0 h 166"/>
                <a:gd name="T2" fmla="*/ 2147483647 w 151"/>
                <a:gd name="T3" fmla="*/ 2147483647 h 166"/>
                <a:gd name="T4" fmla="*/ 2147483647 w 151"/>
                <a:gd name="T5" fmla="*/ 2147483647 h 166"/>
                <a:gd name="T6" fmla="*/ 0 w 151"/>
                <a:gd name="T7" fmla="*/ 2147483647 h 166"/>
                <a:gd name="T8" fmla="*/ 0 w 151"/>
                <a:gd name="T9" fmla="*/ 2147483647 h 166"/>
                <a:gd name="T10" fmla="*/ 2147483647 w 151"/>
                <a:gd name="T11" fmla="*/ 2147483647 h 166"/>
                <a:gd name="T12" fmla="*/ 2147483647 w 151"/>
                <a:gd name="T13" fmla="*/ 2147483647 h 166"/>
                <a:gd name="T14" fmla="*/ 2147483647 w 151"/>
                <a:gd name="T15" fmla="*/ 2147483647 h 166"/>
                <a:gd name="T16" fmla="*/ 2147483647 w 151"/>
                <a:gd name="T17" fmla="*/ 2147483647 h 166"/>
                <a:gd name="T18" fmla="*/ 2147483647 w 151"/>
                <a:gd name="T19" fmla="*/ 2147483647 h 166"/>
                <a:gd name="T20" fmla="*/ 2147483647 w 151"/>
                <a:gd name="T21" fmla="*/ 2147483647 h 166"/>
                <a:gd name="T22" fmla="*/ 2147483647 w 151"/>
                <a:gd name="T23" fmla="*/ 2147483647 h 166"/>
                <a:gd name="T24" fmla="*/ 2147483647 w 151"/>
                <a:gd name="T25" fmla="*/ 2147483647 h 166"/>
                <a:gd name="T26" fmla="*/ 2147483647 w 151"/>
                <a:gd name="T27" fmla="*/ 2147483647 h 166"/>
                <a:gd name="T28" fmla="*/ 2147483647 w 151"/>
                <a:gd name="T29" fmla="*/ 2147483647 h 166"/>
                <a:gd name="T30" fmla="*/ 2147483647 w 151"/>
                <a:gd name="T31" fmla="*/ 2147483647 h 166"/>
                <a:gd name="T32" fmla="*/ 2147483647 w 151"/>
                <a:gd name="T33" fmla="*/ 2147483647 h 166"/>
                <a:gd name="T34" fmla="*/ 2147483647 w 151"/>
                <a:gd name="T35" fmla="*/ 2147483647 h 166"/>
                <a:gd name="T36" fmla="*/ 2147483647 w 151"/>
                <a:gd name="T37" fmla="*/ 2147483647 h 166"/>
                <a:gd name="T38" fmla="*/ 2147483647 w 151"/>
                <a:gd name="T39" fmla="*/ 2147483647 h 166"/>
                <a:gd name="T40" fmla="*/ 2147483647 w 151"/>
                <a:gd name="T41" fmla="*/ 2147483647 h 166"/>
                <a:gd name="T42" fmla="*/ 2147483647 w 151"/>
                <a:gd name="T43" fmla="*/ 0 h 166"/>
                <a:gd name="T44" fmla="*/ 2147483647 w 151"/>
                <a:gd name="T45" fmla="*/ 0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1"/>
                <a:gd name="T70" fmla="*/ 0 h 166"/>
                <a:gd name="T71" fmla="*/ 151 w 151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1" h="166">
                  <a:moveTo>
                    <a:pt x="7" y="0"/>
                  </a:moveTo>
                  <a:lnTo>
                    <a:pt x="16" y="8"/>
                  </a:lnTo>
                  <a:lnTo>
                    <a:pt x="14" y="38"/>
                  </a:lnTo>
                  <a:lnTo>
                    <a:pt x="0" y="53"/>
                  </a:lnTo>
                  <a:lnTo>
                    <a:pt x="0" y="84"/>
                  </a:lnTo>
                  <a:lnTo>
                    <a:pt x="16" y="115"/>
                  </a:lnTo>
                  <a:lnTo>
                    <a:pt x="16" y="121"/>
                  </a:lnTo>
                  <a:lnTo>
                    <a:pt x="24" y="121"/>
                  </a:lnTo>
                  <a:lnTo>
                    <a:pt x="53" y="137"/>
                  </a:lnTo>
                  <a:lnTo>
                    <a:pt x="61" y="137"/>
                  </a:lnTo>
                  <a:lnTo>
                    <a:pt x="69" y="145"/>
                  </a:lnTo>
                  <a:lnTo>
                    <a:pt x="76" y="166"/>
                  </a:lnTo>
                  <a:lnTo>
                    <a:pt x="93" y="166"/>
                  </a:lnTo>
                  <a:lnTo>
                    <a:pt x="132" y="158"/>
                  </a:lnTo>
                  <a:lnTo>
                    <a:pt x="151" y="151"/>
                  </a:lnTo>
                  <a:lnTo>
                    <a:pt x="128" y="128"/>
                  </a:lnTo>
                  <a:lnTo>
                    <a:pt x="144" y="90"/>
                  </a:lnTo>
                  <a:lnTo>
                    <a:pt x="128" y="75"/>
                  </a:lnTo>
                  <a:lnTo>
                    <a:pt x="128" y="59"/>
                  </a:lnTo>
                  <a:lnTo>
                    <a:pt x="120" y="44"/>
                  </a:lnTo>
                  <a:lnTo>
                    <a:pt x="103" y="29"/>
                  </a:lnTo>
                  <a:lnTo>
                    <a:pt x="68" y="0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916"/>
            <p:cNvSpPr>
              <a:spLocks/>
            </p:cNvSpPr>
            <p:nvPr/>
          </p:nvSpPr>
          <p:spPr bwMode="auto">
            <a:xfrm>
              <a:off x="4653534" y="4003709"/>
              <a:ext cx="234950" cy="222250"/>
            </a:xfrm>
            <a:custGeom>
              <a:avLst/>
              <a:gdLst>
                <a:gd name="T0" fmla="*/ 2147483647 w 166"/>
                <a:gd name="T1" fmla="*/ 2147483647 h 152"/>
                <a:gd name="T2" fmla="*/ 2147483647 w 166"/>
                <a:gd name="T3" fmla="*/ 2147483647 h 152"/>
                <a:gd name="T4" fmla="*/ 2147483647 w 166"/>
                <a:gd name="T5" fmla="*/ 2147483647 h 152"/>
                <a:gd name="T6" fmla="*/ 2147483647 w 166"/>
                <a:gd name="T7" fmla="*/ 2147483647 h 152"/>
                <a:gd name="T8" fmla="*/ 2147483647 w 166"/>
                <a:gd name="T9" fmla="*/ 2147483647 h 152"/>
                <a:gd name="T10" fmla="*/ 0 w 166"/>
                <a:gd name="T11" fmla="*/ 2147483647 h 152"/>
                <a:gd name="T12" fmla="*/ 0 w 166"/>
                <a:gd name="T13" fmla="*/ 2147483647 h 152"/>
                <a:gd name="T14" fmla="*/ 2147483647 w 166"/>
                <a:gd name="T15" fmla="*/ 2147483647 h 152"/>
                <a:gd name="T16" fmla="*/ 2147483647 w 166"/>
                <a:gd name="T17" fmla="*/ 2147483647 h 152"/>
                <a:gd name="T18" fmla="*/ 2147483647 w 166"/>
                <a:gd name="T19" fmla="*/ 2147483647 h 152"/>
                <a:gd name="T20" fmla="*/ 2147483647 w 166"/>
                <a:gd name="T21" fmla="*/ 2147483647 h 152"/>
                <a:gd name="T22" fmla="*/ 2147483647 w 166"/>
                <a:gd name="T23" fmla="*/ 2147483647 h 152"/>
                <a:gd name="T24" fmla="*/ 2147483647 w 166"/>
                <a:gd name="T25" fmla="*/ 2147483647 h 152"/>
                <a:gd name="T26" fmla="*/ 2147483647 w 166"/>
                <a:gd name="T27" fmla="*/ 2147483647 h 152"/>
                <a:gd name="T28" fmla="*/ 2147483647 w 166"/>
                <a:gd name="T29" fmla="*/ 2147483647 h 152"/>
                <a:gd name="T30" fmla="*/ 2147483647 w 166"/>
                <a:gd name="T31" fmla="*/ 2147483647 h 152"/>
                <a:gd name="T32" fmla="*/ 2147483647 w 166"/>
                <a:gd name="T33" fmla="*/ 2147483647 h 152"/>
                <a:gd name="T34" fmla="*/ 2147483647 w 166"/>
                <a:gd name="T35" fmla="*/ 2147483647 h 152"/>
                <a:gd name="T36" fmla="*/ 2147483647 w 166"/>
                <a:gd name="T37" fmla="*/ 2147483647 h 152"/>
                <a:gd name="T38" fmla="*/ 2147483647 w 166"/>
                <a:gd name="T39" fmla="*/ 0 h 152"/>
                <a:gd name="T40" fmla="*/ 2147483647 w 166"/>
                <a:gd name="T41" fmla="*/ 2147483647 h 152"/>
                <a:gd name="T42" fmla="*/ 2147483647 w 166"/>
                <a:gd name="T43" fmla="*/ 2147483647 h 152"/>
                <a:gd name="T44" fmla="*/ 2147483647 w 166"/>
                <a:gd name="T45" fmla="*/ 2147483647 h 152"/>
                <a:gd name="T46" fmla="*/ 2147483647 w 166"/>
                <a:gd name="T47" fmla="*/ 2147483647 h 152"/>
                <a:gd name="T48" fmla="*/ 2147483647 w 166"/>
                <a:gd name="T49" fmla="*/ 2147483647 h 152"/>
                <a:gd name="T50" fmla="*/ 2147483647 w 166"/>
                <a:gd name="T51" fmla="*/ 2147483647 h 152"/>
                <a:gd name="T52" fmla="*/ 2147483647 w 166"/>
                <a:gd name="T53" fmla="*/ 2147483647 h 152"/>
                <a:gd name="T54" fmla="*/ 2147483647 w 166"/>
                <a:gd name="T55" fmla="*/ 2147483647 h 152"/>
                <a:gd name="T56" fmla="*/ 2147483647 w 166"/>
                <a:gd name="T57" fmla="*/ 2147483647 h 152"/>
                <a:gd name="T58" fmla="*/ 2147483647 w 166"/>
                <a:gd name="T59" fmla="*/ 2147483647 h 152"/>
                <a:gd name="T60" fmla="*/ 2147483647 w 166"/>
                <a:gd name="T61" fmla="*/ 2147483647 h 152"/>
                <a:gd name="T62" fmla="*/ 2147483647 w 166"/>
                <a:gd name="T63" fmla="*/ 2147483647 h 1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6"/>
                <a:gd name="T97" fmla="*/ 0 h 152"/>
                <a:gd name="T98" fmla="*/ 166 w 166"/>
                <a:gd name="T99" fmla="*/ 152 h 1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6" h="152">
                  <a:moveTo>
                    <a:pt x="98" y="121"/>
                  </a:moveTo>
                  <a:lnTo>
                    <a:pt x="67" y="152"/>
                  </a:lnTo>
                  <a:lnTo>
                    <a:pt x="36" y="151"/>
                  </a:lnTo>
                  <a:lnTo>
                    <a:pt x="21" y="145"/>
                  </a:lnTo>
                  <a:lnTo>
                    <a:pt x="14" y="143"/>
                  </a:lnTo>
                  <a:lnTo>
                    <a:pt x="0" y="128"/>
                  </a:lnTo>
                  <a:lnTo>
                    <a:pt x="0" y="83"/>
                  </a:lnTo>
                  <a:lnTo>
                    <a:pt x="29" y="69"/>
                  </a:lnTo>
                  <a:lnTo>
                    <a:pt x="22" y="67"/>
                  </a:lnTo>
                  <a:lnTo>
                    <a:pt x="30" y="39"/>
                  </a:lnTo>
                  <a:lnTo>
                    <a:pt x="61" y="53"/>
                  </a:lnTo>
                  <a:lnTo>
                    <a:pt x="68" y="53"/>
                  </a:lnTo>
                  <a:lnTo>
                    <a:pt x="92" y="70"/>
                  </a:lnTo>
                  <a:lnTo>
                    <a:pt x="105" y="83"/>
                  </a:lnTo>
                  <a:lnTo>
                    <a:pt x="105" y="60"/>
                  </a:lnTo>
                  <a:lnTo>
                    <a:pt x="97" y="60"/>
                  </a:lnTo>
                  <a:lnTo>
                    <a:pt x="90" y="53"/>
                  </a:lnTo>
                  <a:lnTo>
                    <a:pt x="98" y="14"/>
                  </a:lnTo>
                  <a:lnTo>
                    <a:pt x="98" y="8"/>
                  </a:lnTo>
                  <a:lnTo>
                    <a:pt x="113" y="0"/>
                  </a:lnTo>
                  <a:lnTo>
                    <a:pt x="121" y="1"/>
                  </a:lnTo>
                  <a:lnTo>
                    <a:pt x="121" y="8"/>
                  </a:lnTo>
                  <a:lnTo>
                    <a:pt x="129" y="8"/>
                  </a:lnTo>
                  <a:lnTo>
                    <a:pt x="158" y="24"/>
                  </a:lnTo>
                  <a:lnTo>
                    <a:pt x="166" y="39"/>
                  </a:lnTo>
                  <a:lnTo>
                    <a:pt x="158" y="54"/>
                  </a:lnTo>
                  <a:lnTo>
                    <a:pt x="157" y="63"/>
                  </a:lnTo>
                  <a:lnTo>
                    <a:pt x="151" y="91"/>
                  </a:lnTo>
                  <a:lnTo>
                    <a:pt x="157" y="91"/>
                  </a:lnTo>
                  <a:lnTo>
                    <a:pt x="112" y="107"/>
                  </a:lnTo>
                  <a:lnTo>
                    <a:pt x="112" y="114"/>
                  </a:lnTo>
                  <a:lnTo>
                    <a:pt x="98" y="12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917"/>
            <p:cNvSpPr>
              <a:spLocks/>
            </p:cNvSpPr>
            <p:nvPr/>
          </p:nvSpPr>
          <p:spPr bwMode="auto">
            <a:xfrm>
              <a:off x="4653534" y="4003709"/>
              <a:ext cx="234950" cy="222250"/>
            </a:xfrm>
            <a:custGeom>
              <a:avLst/>
              <a:gdLst>
                <a:gd name="T0" fmla="*/ 2147483647 w 166"/>
                <a:gd name="T1" fmla="*/ 2147483647 h 152"/>
                <a:gd name="T2" fmla="*/ 2147483647 w 166"/>
                <a:gd name="T3" fmla="*/ 2147483647 h 152"/>
                <a:gd name="T4" fmla="*/ 2147483647 w 166"/>
                <a:gd name="T5" fmla="*/ 2147483647 h 152"/>
                <a:gd name="T6" fmla="*/ 2147483647 w 166"/>
                <a:gd name="T7" fmla="*/ 2147483647 h 152"/>
                <a:gd name="T8" fmla="*/ 2147483647 w 166"/>
                <a:gd name="T9" fmla="*/ 2147483647 h 152"/>
                <a:gd name="T10" fmla="*/ 0 w 166"/>
                <a:gd name="T11" fmla="*/ 2147483647 h 152"/>
                <a:gd name="T12" fmla="*/ 0 w 166"/>
                <a:gd name="T13" fmla="*/ 2147483647 h 152"/>
                <a:gd name="T14" fmla="*/ 2147483647 w 166"/>
                <a:gd name="T15" fmla="*/ 2147483647 h 152"/>
                <a:gd name="T16" fmla="*/ 2147483647 w 166"/>
                <a:gd name="T17" fmla="*/ 2147483647 h 152"/>
                <a:gd name="T18" fmla="*/ 2147483647 w 166"/>
                <a:gd name="T19" fmla="*/ 2147483647 h 152"/>
                <a:gd name="T20" fmla="*/ 2147483647 w 166"/>
                <a:gd name="T21" fmla="*/ 2147483647 h 152"/>
                <a:gd name="T22" fmla="*/ 2147483647 w 166"/>
                <a:gd name="T23" fmla="*/ 2147483647 h 152"/>
                <a:gd name="T24" fmla="*/ 2147483647 w 166"/>
                <a:gd name="T25" fmla="*/ 2147483647 h 152"/>
                <a:gd name="T26" fmla="*/ 2147483647 w 166"/>
                <a:gd name="T27" fmla="*/ 2147483647 h 152"/>
                <a:gd name="T28" fmla="*/ 2147483647 w 166"/>
                <a:gd name="T29" fmla="*/ 2147483647 h 152"/>
                <a:gd name="T30" fmla="*/ 2147483647 w 166"/>
                <a:gd name="T31" fmla="*/ 2147483647 h 152"/>
                <a:gd name="T32" fmla="*/ 2147483647 w 166"/>
                <a:gd name="T33" fmla="*/ 2147483647 h 152"/>
                <a:gd name="T34" fmla="*/ 2147483647 w 166"/>
                <a:gd name="T35" fmla="*/ 2147483647 h 152"/>
                <a:gd name="T36" fmla="*/ 2147483647 w 166"/>
                <a:gd name="T37" fmla="*/ 2147483647 h 152"/>
                <a:gd name="T38" fmla="*/ 2147483647 w 166"/>
                <a:gd name="T39" fmla="*/ 0 h 152"/>
                <a:gd name="T40" fmla="*/ 2147483647 w 166"/>
                <a:gd name="T41" fmla="*/ 2147483647 h 152"/>
                <a:gd name="T42" fmla="*/ 2147483647 w 166"/>
                <a:gd name="T43" fmla="*/ 2147483647 h 152"/>
                <a:gd name="T44" fmla="*/ 2147483647 w 166"/>
                <a:gd name="T45" fmla="*/ 2147483647 h 152"/>
                <a:gd name="T46" fmla="*/ 2147483647 w 166"/>
                <a:gd name="T47" fmla="*/ 2147483647 h 152"/>
                <a:gd name="T48" fmla="*/ 2147483647 w 166"/>
                <a:gd name="T49" fmla="*/ 2147483647 h 152"/>
                <a:gd name="T50" fmla="*/ 2147483647 w 166"/>
                <a:gd name="T51" fmla="*/ 2147483647 h 152"/>
                <a:gd name="T52" fmla="*/ 2147483647 w 166"/>
                <a:gd name="T53" fmla="*/ 2147483647 h 152"/>
                <a:gd name="T54" fmla="*/ 2147483647 w 166"/>
                <a:gd name="T55" fmla="*/ 2147483647 h 152"/>
                <a:gd name="T56" fmla="*/ 2147483647 w 166"/>
                <a:gd name="T57" fmla="*/ 2147483647 h 152"/>
                <a:gd name="T58" fmla="*/ 2147483647 w 166"/>
                <a:gd name="T59" fmla="*/ 2147483647 h 152"/>
                <a:gd name="T60" fmla="*/ 2147483647 w 166"/>
                <a:gd name="T61" fmla="*/ 2147483647 h 152"/>
                <a:gd name="T62" fmla="*/ 2147483647 w 166"/>
                <a:gd name="T63" fmla="*/ 2147483647 h 1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6"/>
                <a:gd name="T97" fmla="*/ 0 h 152"/>
                <a:gd name="T98" fmla="*/ 166 w 166"/>
                <a:gd name="T99" fmla="*/ 152 h 1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6" h="152">
                  <a:moveTo>
                    <a:pt x="98" y="121"/>
                  </a:moveTo>
                  <a:lnTo>
                    <a:pt x="67" y="152"/>
                  </a:lnTo>
                  <a:lnTo>
                    <a:pt x="36" y="151"/>
                  </a:lnTo>
                  <a:lnTo>
                    <a:pt x="21" y="145"/>
                  </a:lnTo>
                  <a:lnTo>
                    <a:pt x="14" y="143"/>
                  </a:lnTo>
                  <a:lnTo>
                    <a:pt x="0" y="128"/>
                  </a:lnTo>
                  <a:lnTo>
                    <a:pt x="0" y="83"/>
                  </a:lnTo>
                  <a:lnTo>
                    <a:pt x="29" y="69"/>
                  </a:lnTo>
                  <a:lnTo>
                    <a:pt x="22" y="67"/>
                  </a:lnTo>
                  <a:lnTo>
                    <a:pt x="30" y="39"/>
                  </a:lnTo>
                  <a:lnTo>
                    <a:pt x="61" y="53"/>
                  </a:lnTo>
                  <a:lnTo>
                    <a:pt x="68" y="53"/>
                  </a:lnTo>
                  <a:lnTo>
                    <a:pt x="92" y="70"/>
                  </a:lnTo>
                  <a:lnTo>
                    <a:pt x="105" y="83"/>
                  </a:lnTo>
                  <a:lnTo>
                    <a:pt x="105" y="60"/>
                  </a:lnTo>
                  <a:lnTo>
                    <a:pt x="97" y="60"/>
                  </a:lnTo>
                  <a:lnTo>
                    <a:pt x="90" y="53"/>
                  </a:lnTo>
                  <a:lnTo>
                    <a:pt x="98" y="14"/>
                  </a:lnTo>
                  <a:lnTo>
                    <a:pt x="98" y="8"/>
                  </a:lnTo>
                  <a:lnTo>
                    <a:pt x="113" y="0"/>
                  </a:lnTo>
                  <a:lnTo>
                    <a:pt x="121" y="1"/>
                  </a:lnTo>
                  <a:lnTo>
                    <a:pt x="121" y="8"/>
                  </a:lnTo>
                  <a:lnTo>
                    <a:pt x="129" y="8"/>
                  </a:lnTo>
                  <a:lnTo>
                    <a:pt x="158" y="24"/>
                  </a:lnTo>
                  <a:lnTo>
                    <a:pt x="166" y="39"/>
                  </a:lnTo>
                  <a:lnTo>
                    <a:pt x="158" y="54"/>
                  </a:lnTo>
                  <a:lnTo>
                    <a:pt x="157" y="63"/>
                  </a:lnTo>
                  <a:lnTo>
                    <a:pt x="151" y="91"/>
                  </a:lnTo>
                  <a:lnTo>
                    <a:pt x="157" y="91"/>
                  </a:lnTo>
                  <a:lnTo>
                    <a:pt x="112" y="107"/>
                  </a:lnTo>
                  <a:lnTo>
                    <a:pt x="112" y="114"/>
                  </a:lnTo>
                  <a:lnTo>
                    <a:pt x="98" y="1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918"/>
            <p:cNvSpPr>
              <a:spLocks/>
            </p:cNvSpPr>
            <p:nvPr/>
          </p:nvSpPr>
          <p:spPr bwMode="auto">
            <a:xfrm>
              <a:off x="4812284" y="4059272"/>
              <a:ext cx="203200" cy="368300"/>
            </a:xfrm>
            <a:custGeom>
              <a:avLst/>
              <a:gdLst>
                <a:gd name="T0" fmla="*/ 2147483647 w 144"/>
                <a:gd name="T1" fmla="*/ 2147483647 h 250"/>
                <a:gd name="T2" fmla="*/ 2147483647 w 144"/>
                <a:gd name="T3" fmla="*/ 2147483647 h 250"/>
                <a:gd name="T4" fmla="*/ 2147483647 w 144"/>
                <a:gd name="T5" fmla="*/ 2147483647 h 250"/>
                <a:gd name="T6" fmla="*/ 2147483647 w 144"/>
                <a:gd name="T7" fmla="*/ 2147483647 h 250"/>
                <a:gd name="T8" fmla="*/ 2147483647 w 144"/>
                <a:gd name="T9" fmla="*/ 2147483647 h 250"/>
                <a:gd name="T10" fmla="*/ 2147483647 w 144"/>
                <a:gd name="T11" fmla="*/ 2147483647 h 250"/>
                <a:gd name="T12" fmla="*/ 2147483647 w 144"/>
                <a:gd name="T13" fmla="*/ 2147483647 h 250"/>
                <a:gd name="T14" fmla="*/ 2147483647 w 144"/>
                <a:gd name="T15" fmla="*/ 2147483647 h 250"/>
                <a:gd name="T16" fmla="*/ 2147483647 w 144"/>
                <a:gd name="T17" fmla="*/ 2147483647 h 250"/>
                <a:gd name="T18" fmla="*/ 2147483647 w 144"/>
                <a:gd name="T19" fmla="*/ 2147483647 h 250"/>
                <a:gd name="T20" fmla="*/ 2147483647 w 144"/>
                <a:gd name="T21" fmla="*/ 0 h 250"/>
                <a:gd name="T22" fmla="*/ 2147483647 w 144"/>
                <a:gd name="T23" fmla="*/ 2147483647 h 250"/>
                <a:gd name="T24" fmla="*/ 2147483647 w 144"/>
                <a:gd name="T25" fmla="*/ 2147483647 h 250"/>
                <a:gd name="T26" fmla="*/ 2147483647 w 144"/>
                <a:gd name="T27" fmla="*/ 2147483647 h 250"/>
                <a:gd name="T28" fmla="*/ 2147483647 w 144"/>
                <a:gd name="T29" fmla="*/ 2147483647 h 250"/>
                <a:gd name="T30" fmla="*/ 2147483647 w 144"/>
                <a:gd name="T31" fmla="*/ 2147483647 h 250"/>
                <a:gd name="T32" fmla="*/ 2147483647 w 144"/>
                <a:gd name="T33" fmla="*/ 2147483647 h 250"/>
                <a:gd name="T34" fmla="*/ 2147483647 w 144"/>
                <a:gd name="T35" fmla="*/ 2147483647 h 250"/>
                <a:gd name="T36" fmla="*/ 2147483647 w 144"/>
                <a:gd name="T37" fmla="*/ 2147483647 h 250"/>
                <a:gd name="T38" fmla="*/ 2147483647 w 144"/>
                <a:gd name="T39" fmla="*/ 2147483647 h 250"/>
                <a:gd name="T40" fmla="*/ 2147483647 w 144"/>
                <a:gd name="T41" fmla="*/ 2147483647 h 250"/>
                <a:gd name="T42" fmla="*/ 2147483647 w 144"/>
                <a:gd name="T43" fmla="*/ 2147483647 h 250"/>
                <a:gd name="T44" fmla="*/ 2147483647 w 144"/>
                <a:gd name="T45" fmla="*/ 2147483647 h 250"/>
                <a:gd name="T46" fmla="*/ 0 w 144"/>
                <a:gd name="T47" fmla="*/ 2147483647 h 250"/>
                <a:gd name="T48" fmla="*/ 2147483647 w 144"/>
                <a:gd name="T49" fmla="*/ 2147483647 h 250"/>
                <a:gd name="T50" fmla="*/ 2147483647 w 144"/>
                <a:gd name="T51" fmla="*/ 2147483647 h 250"/>
                <a:gd name="T52" fmla="*/ 2147483647 w 144"/>
                <a:gd name="T53" fmla="*/ 2147483647 h 250"/>
                <a:gd name="T54" fmla="*/ 2147483647 w 144"/>
                <a:gd name="T55" fmla="*/ 2147483647 h 250"/>
                <a:gd name="T56" fmla="*/ 2147483647 w 144"/>
                <a:gd name="T57" fmla="*/ 2147483647 h 250"/>
                <a:gd name="T58" fmla="*/ 2147483647 w 144"/>
                <a:gd name="T59" fmla="*/ 2147483647 h 250"/>
                <a:gd name="T60" fmla="*/ 2147483647 w 144"/>
                <a:gd name="T61" fmla="*/ 2147483647 h 2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4"/>
                <a:gd name="T94" fmla="*/ 0 h 250"/>
                <a:gd name="T95" fmla="*/ 144 w 144"/>
                <a:gd name="T96" fmla="*/ 250 h 2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4" h="250">
                  <a:moveTo>
                    <a:pt x="16" y="250"/>
                  </a:moveTo>
                  <a:lnTo>
                    <a:pt x="23" y="249"/>
                  </a:lnTo>
                  <a:lnTo>
                    <a:pt x="24" y="235"/>
                  </a:lnTo>
                  <a:lnTo>
                    <a:pt x="61" y="219"/>
                  </a:lnTo>
                  <a:lnTo>
                    <a:pt x="68" y="181"/>
                  </a:lnTo>
                  <a:lnTo>
                    <a:pt x="61" y="158"/>
                  </a:lnTo>
                  <a:lnTo>
                    <a:pt x="62" y="150"/>
                  </a:lnTo>
                  <a:lnTo>
                    <a:pt x="92" y="105"/>
                  </a:lnTo>
                  <a:lnTo>
                    <a:pt x="122" y="98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18" y="8"/>
                  </a:lnTo>
                  <a:lnTo>
                    <a:pt x="81" y="15"/>
                  </a:lnTo>
                  <a:lnTo>
                    <a:pt x="68" y="15"/>
                  </a:lnTo>
                  <a:lnTo>
                    <a:pt x="61" y="24"/>
                  </a:lnTo>
                  <a:lnTo>
                    <a:pt x="62" y="46"/>
                  </a:lnTo>
                  <a:lnTo>
                    <a:pt x="76" y="70"/>
                  </a:lnTo>
                  <a:lnTo>
                    <a:pt x="76" y="84"/>
                  </a:lnTo>
                  <a:lnTo>
                    <a:pt x="68" y="98"/>
                  </a:lnTo>
                  <a:lnTo>
                    <a:pt x="54" y="83"/>
                  </a:lnTo>
                  <a:lnTo>
                    <a:pt x="61" y="60"/>
                  </a:lnTo>
                  <a:lnTo>
                    <a:pt x="46" y="60"/>
                  </a:lnTo>
                  <a:lnTo>
                    <a:pt x="45" y="53"/>
                  </a:lnTo>
                  <a:lnTo>
                    <a:pt x="0" y="69"/>
                  </a:lnTo>
                  <a:lnTo>
                    <a:pt x="1" y="83"/>
                  </a:lnTo>
                  <a:lnTo>
                    <a:pt x="10" y="84"/>
                  </a:lnTo>
                  <a:lnTo>
                    <a:pt x="38" y="91"/>
                  </a:lnTo>
                  <a:lnTo>
                    <a:pt x="38" y="152"/>
                  </a:lnTo>
                  <a:lnTo>
                    <a:pt x="9" y="190"/>
                  </a:lnTo>
                  <a:lnTo>
                    <a:pt x="16" y="245"/>
                  </a:lnTo>
                  <a:lnTo>
                    <a:pt x="16" y="25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919"/>
            <p:cNvSpPr>
              <a:spLocks/>
            </p:cNvSpPr>
            <p:nvPr/>
          </p:nvSpPr>
          <p:spPr bwMode="auto">
            <a:xfrm>
              <a:off x="4812284" y="4059272"/>
              <a:ext cx="203200" cy="368300"/>
            </a:xfrm>
            <a:custGeom>
              <a:avLst/>
              <a:gdLst>
                <a:gd name="T0" fmla="*/ 2147483647 w 144"/>
                <a:gd name="T1" fmla="*/ 2147483647 h 250"/>
                <a:gd name="T2" fmla="*/ 2147483647 w 144"/>
                <a:gd name="T3" fmla="*/ 2147483647 h 250"/>
                <a:gd name="T4" fmla="*/ 2147483647 w 144"/>
                <a:gd name="T5" fmla="*/ 2147483647 h 250"/>
                <a:gd name="T6" fmla="*/ 2147483647 w 144"/>
                <a:gd name="T7" fmla="*/ 2147483647 h 250"/>
                <a:gd name="T8" fmla="*/ 2147483647 w 144"/>
                <a:gd name="T9" fmla="*/ 2147483647 h 250"/>
                <a:gd name="T10" fmla="*/ 2147483647 w 144"/>
                <a:gd name="T11" fmla="*/ 2147483647 h 250"/>
                <a:gd name="T12" fmla="*/ 2147483647 w 144"/>
                <a:gd name="T13" fmla="*/ 2147483647 h 250"/>
                <a:gd name="T14" fmla="*/ 2147483647 w 144"/>
                <a:gd name="T15" fmla="*/ 2147483647 h 250"/>
                <a:gd name="T16" fmla="*/ 2147483647 w 144"/>
                <a:gd name="T17" fmla="*/ 2147483647 h 250"/>
                <a:gd name="T18" fmla="*/ 2147483647 w 144"/>
                <a:gd name="T19" fmla="*/ 2147483647 h 250"/>
                <a:gd name="T20" fmla="*/ 2147483647 w 144"/>
                <a:gd name="T21" fmla="*/ 0 h 250"/>
                <a:gd name="T22" fmla="*/ 2147483647 w 144"/>
                <a:gd name="T23" fmla="*/ 2147483647 h 250"/>
                <a:gd name="T24" fmla="*/ 2147483647 w 144"/>
                <a:gd name="T25" fmla="*/ 2147483647 h 250"/>
                <a:gd name="T26" fmla="*/ 2147483647 w 144"/>
                <a:gd name="T27" fmla="*/ 2147483647 h 250"/>
                <a:gd name="T28" fmla="*/ 2147483647 w 144"/>
                <a:gd name="T29" fmla="*/ 2147483647 h 250"/>
                <a:gd name="T30" fmla="*/ 2147483647 w 144"/>
                <a:gd name="T31" fmla="*/ 2147483647 h 250"/>
                <a:gd name="T32" fmla="*/ 2147483647 w 144"/>
                <a:gd name="T33" fmla="*/ 2147483647 h 250"/>
                <a:gd name="T34" fmla="*/ 2147483647 w 144"/>
                <a:gd name="T35" fmla="*/ 2147483647 h 250"/>
                <a:gd name="T36" fmla="*/ 2147483647 w 144"/>
                <a:gd name="T37" fmla="*/ 2147483647 h 250"/>
                <a:gd name="T38" fmla="*/ 2147483647 w 144"/>
                <a:gd name="T39" fmla="*/ 2147483647 h 250"/>
                <a:gd name="T40" fmla="*/ 2147483647 w 144"/>
                <a:gd name="T41" fmla="*/ 2147483647 h 250"/>
                <a:gd name="T42" fmla="*/ 2147483647 w 144"/>
                <a:gd name="T43" fmla="*/ 2147483647 h 250"/>
                <a:gd name="T44" fmla="*/ 2147483647 w 144"/>
                <a:gd name="T45" fmla="*/ 2147483647 h 250"/>
                <a:gd name="T46" fmla="*/ 0 w 144"/>
                <a:gd name="T47" fmla="*/ 2147483647 h 250"/>
                <a:gd name="T48" fmla="*/ 2147483647 w 144"/>
                <a:gd name="T49" fmla="*/ 2147483647 h 250"/>
                <a:gd name="T50" fmla="*/ 2147483647 w 144"/>
                <a:gd name="T51" fmla="*/ 2147483647 h 250"/>
                <a:gd name="T52" fmla="*/ 2147483647 w 144"/>
                <a:gd name="T53" fmla="*/ 2147483647 h 250"/>
                <a:gd name="T54" fmla="*/ 2147483647 w 144"/>
                <a:gd name="T55" fmla="*/ 2147483647 h 250"/>
                <a:gd name="T56" fmla="*/ 2147483647 w 144"/>
                <a:gd name="T57" fmla="*/ 2147483647 h 250"/>
                <a:gd name="T58" fmla="*/ 2147483647 w 144"/>
                <a:gd name="T59" fmla="*/ 2147483647 h 250"/>
                <a:gd name="T60" fmla="*/ 2147483647 w 144"/>
                <a:gd name="T61" fmla="*/ 2147483647 h 2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4"/>
                <a:gd name="T94" fmla="*/ 0 h 250"/>
                <a:gd name="T95" fmla="*/ 144 w 144"/>
                <a:gd name="T96" fmla="*/ 250 h 2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4" h="250">
                  <a:moveTo>
                    <a:pt x="16" y="250"/>
                  </a:moveTo>
                  <a:lnTo>
                    <a:pt x="23" y="249"/>
                  </a:lnTo>
                  <a:lnTo>
                    <a:pt x="24" y="235"/>
                  </a:lnTo>
                  <a:lnTo>
                    <a:pt x="61" y="219"/>
                  </a:lnTo>
                  <a:lnTo>
                    <a:pt x="68" y="181"/>
                  </a:lnTo>
                  <a:lnTo>
                    <a:pt x="61" y="158"/>
                  </a:lnTo>
                  <a:lnTo>
                    <a:pt x="62" y="150"/>
                  </a:lnTo>
                  <a:lnTo>
                    <a:pt x="92" y="105"/>
                  </a:lnTo>
                  <a:lnTo>
                    <a:pt x="122" y="98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18" y="8"/>
                  </a:lnTo>
                  <a:lnTo>
                    <a:pt x="81" y="15"/>
                  </a:lnTo>
                  <a:lnTo>
                    <a:pt x="68" y="15"/>
                  </a:lnTo>
                  <a:lnTo>
                    <a:pt x="61" y="24"/>
                  </a:lnTo>
                  <a:lnTo>
                    <a:pt x="62" y="46"/>
                  </a:lnTo>
                  <a:lnTo>
                    <a:pt x="76" y="70"/>
                  </a:lnTo>
                  <a:lnTo>
                    <a:pt x="76" y="84"/>
                  </a:lnTo>
                  <a:lnTo>
                    <a:pt x="68" y="98"/>
                  </a:lnTo>
                  <a:lnTo>
                    <a:pt x="54" y="83"/>
                  </a:lnTo>
                  <a:lnTo>
                    <a:pt x="61" y="60"/>
                  </a:lnTo>
                  <a:lnTo>
                    <a:pt x="46" y="60"/>
                  </a:lnTo>
                  <a:lnTo>
                    <a:pt x="45" y="53"/>
                  </a:lnTo>
                  <a:lnTo>
                    <a:pt x="0" y="69"/>
                  </a:lnTo>
                  <a:lnTo>
                    <a:pt x="1" y="83"/>
                  </a:lnTo>
                  <a:lnTo>
                    <a:pt x="10" y="84"/>
                  </a:lnTo>
                  <a:lnTo>
                    <a:pt x="38" y="91"/>
                  </a:lnTo>
                  <a:lnTo>
                    <a:pt x="38" y="152"/>
                  </a:lnTo>
                  <a:lnTo>
                    <a:pt x="9" y="190"/>
                  </a:lnTo>
                  <a:lnTo>
                    <a:pt x="16" y="245"/>
                  </a:lnTo>
                  <a:lnTo>
                    <a:pt x="16" y="25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Freeform 920"/>
            <p:cNvSpPr>
              <a:spLocks/>
            </p:cNvSpPr>
            <p:nvPr/>
          </p:nvSpPr>
          <p:spPr bwMode="auto">
            <a:xfrm>
              <a:off x="4866259" y="4038634"/>
              <a:ext cx="52387" cy="165100"/>
            </a:xfrm>
            <a:custGeom>
              <a:avLst/>
              <a:gdLst>
                <a:gd name="T0" fmla="*/ 2147483647 w 37"/>
                <a:gd name="T1" fmla="*/ 0 h 112"/>
                <a:gd name="T2" fmla="*/ 2147483647 w 37"/>
                <a:gd name="T3" fmla="*/ 2147483647 h 112"/>
                <a:gd name="T4" fmla="*/ 2147483647 w 37"/>
                <a:gd name="T5" fmla="*/ 2147483647 h 112"/>
                <a:gd name="T6" fmla="*/ 2147483647 w 37"/>
                <a:gd name="T7" fmla="*/ 2147483647 h 112"/>
                <a:gd name="T8" fmla="*/ 0 w 37"/>
                <a:gd name="T9" fmla="*/ 2147483647 h 112"/>
                <a:gd name="T10" fmla="*/ 2147483647 w 37"/>
                <a:gd name="T11" fmla="*/ 2147483647 h 112"/>
                <a:gd name="T12" fmla="*/ 2147483647 w 37"/>
                <a:gd name="T13" fmla="*/ 2147483647 h 112"/>
                <a:gd name="T14" fmla="*/ 2147483647 w 37"/>
                <a:gd name="T15" fmla="*/ 2147483647 h 112"/>
                <a:gd name="T16" fmla="*/ 2147483647 w 37"/>
                <a:gd name="T17" fmla="*/ 2147483647 h 112"/>
                <a:gd name="T18" fmla="*/ 2147483647 w 37"/>
                <a:gd name="T19" fmla="*/ 2147483647 h 112"/>
                <a:gd name="T20" fmla="*/ 2147483647 w 37"/>
                <a:gd name="T21" fmla="*/ 2147483647 h 112"/>
                <a:gd name="T22" fmla="*/ 2147483647 w 37"/>
                <a:gd name="T23" fmla="*/ 2147483647 h 112"/>
                <a:gd name="T24" fmla="*/ 2147483647 w 37"/>
                <a:gd name="T25" fmla="*/ 2147483647 h 112"/>
                <a:gd name="T26" fmla="*/ 2147483647 w 37"/>
                <a:gd name="T27" fmla="*/ 2147483647 h 112"/>
                <a:gd name="T28" fmla="*/ 2147483647 w 37"/>
                <a:gd name="T29" fmla="*/ 2147483647 h 112"/>
                <a:gd name="T30" fmla="*/ 2147483647 w 37"/>
                <a:gd name="T31" fmla="*/ 2147483647 h 112"/>
                <a:gd name="T32" fmla="*/ 2147483647 w 37"/>
                <a:gd name="T33" fmla="*/ 0 h 112"/>
                <a:gd name="T34" fmla="*/ 2147483647 w 37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12"/>
                <a:gd name="T56" fmla="*/ 37 w 37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12">
                  <a:moveTo>
                    <a:pt x="7" y="0"/>
                  </a:moveTo>
                  <a:lnTo>
                    <a:pt x="15" y="15"/>
                  </a:lnTo>
                  <a:lnTo>
                    <a:pt x="7" y="30"/>
                  </a:lnTo>
                  <a:lnTo>
                    <a:pt x="6" y="39"/>
                  </a:lnTo>
                  <a:lnTo>
                    <a:pt x="0" y="67"/>
                  </a:lnTo>
                  <a:lnTo>
                    <a:pt x="7" y="67"/>
                  </a:lnTo>
                  <a:lnTo>
                    <a:pt x="7" y="74"/>
                  </a:lnTo>
                  <a:lnTo>
                    <a:pt x="22" y="75"/>
                  </a:lnTo>
                  <a:lnTo>
                    <a:pt x="15" y="98"/>
                  </a:lnTo>
                  <a:lnTo>
                    <a:pt x="30" y="112"/>
                  </a:lnTo>
                  <a:lnTo>
                    <a:pt x="37" y="96"/>
                  </a:lnTo>
                  <a:lnTo>
                    <a:pt x="37" y="81"/>
                  </a:lnTo>
                  <a:lnTo>
                    <a:pt x="22" y="59"/>
                  </a:lnTo>
                  <a:lnTo>
                    <a:pt x="23" y="36"/>
                  </a:lnTo>
                  <a:lnTo>
                    <a:pt x="30" y="29"/>
                  </a:lnTo>
                  <a:lnTo>
                    <a:pt x="22" y="5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Freeform 921"/>
            <p:cNvSpPr>
              <a:spLocks/>
            </p:cNvSpPr>
            <p:nvPr/>
          </p:nvSpPr>
          <p:spPr bwMode="auto">
            <a:xfrm>
              <a:off x="4866259" y="4038634"/>
              <a:ext cx="52387" cy="165100"/>
            </a:xfrm>
            <a:custGeom>
              <a:avLst/>
              <a:gdLst>
                <a:gd name="T0" fmla="*/ 2147483647 w 37"/>
                <a:gd name="T1" fmla="*/ 0 h 112"/>
                <a:gd name="T2" fmla="*/ 2147483647 w 37"/>
                <a:gd name="T3" fmla="*/ 2147483647 h 112"/>
                <a:gd name="T4" fmla="*/ 2147483647 w 37"/>
                <a:gd name="T5" fmla="*/ 2147483647 h 112"/>
                <a:gd name="T6" fmla="*/ 2147483647 w 37"/>
                <a:gd name="T7" fmla="*/ 2147483647 h 112"/>
                <a:gd name="T8" fmla="*/ 0 w 37"/>
                <a:gd name="T9" fmla="*/ 2147483647 h 112"/>
                <a:gd name="T10" fmla="*/ 2147483647 w 37"/>
                <a:gd name="T11" fmla="*/ 2147483647 h 112"/>
                <a:gd name="T12" fmla="*/ 2147483647 w 37"/>
                <a:gd name="T13" fmla="*/ 2147483647 h 112"/>
                <a:gd name="T14" fmla="*/ 2147483647 w 37"/>
                <a:gd name="T15" fmla="*/ 2147483647 h 112"/>
                <a:gd name="T16" fmla="*/ 2147483647 w 37"/>
                <a:gd name="T17" fmla="*/ 2147483647 h 112"/>
                <a:gd name="T18" fmla="*/ 2147483647 w 37"/>
                <a:gd name="T19" fmla="*/ 2147483647 h 112"/>
                <a:gd name="T20" fmla="*/ 2147483647 w 37"/>
                <a:gd name="T21" fmla="*/ 2147483647 h 112"/>
                <a:gd name="T22" fmla="*/ 2147483647 w 37"/>
                <a:gd name="T23" fmla="*/ 2147483647 h 112"/>
                <a:gd name="T24" fmla="*/ 2147483647 w 37"/>
                <a:gd name="T25" fmla="*/ 2147483647 h 112"/>
                <a:gd name="T26" fmla="*/ 2147483647 w 37"/>
                <a:gd name="T27" fmla="*/ 2147483647 h 112"/>
                <a:gd name="T28" fmla="*/ 2147483647 w 37"/>
                <a:gd name="T29" fmla="*/ 2147483647 h 112"/>
                <a:gd name="T30" fmla="*/ 2147483647 w 37"/>
                <a:gd name="T31" fmla="*/ 2147483647 h 112"/>
                <a:gd name="T32" fmla="*/ 2147483647 w 37"/>
                <a:gd name="T33" fmla="*/ 0 h 112"/>
                <a:gd name="T34" fmla="*/ 2147483647 w 37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12"/>
                <a:gd name="T56" fmla="*/ 37 w 37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12">
                  <a:moveTo>
                    <a:pt x="7" y="0"/>
                  </a:moveTo>
                  <a:lnTo>
                    <a:pt x="15" y="15"/>
                  </a:lnTo>
                  <a:lnTo>
                    <a:pt x="7" y="30"/>
                  </a:lnTo>
                  <a:lnTo>
                    <a:pt x="6" y="39"/>
                  </a:lnTo>
                  <a:lnTo>
                    <a:pt x="0" y="67"/>
                  </a:lnTo>
                  <a:lnTo>
                    <a:pt x="7" y="67"/>
                  </a:lnTo>
                  <a:lnTo>
                    <a:pt x="7" y="74"/>
                  </a:lnTo>
                  <a:lnTo>
                    <a:pt x="22" y="75"/>
                  </a:lnTo>
                  <a:lnTo>
                    <a:pt x="15" y="98"/>
                  </a:lnTo>
                  <a:lnTo>
                    <a:pt x="30" y="112"/>
                  </a:lnTo>
                  <a:lnTo>
                    <a:pt x="37" y="96"/>
                  </a:lnTo>
                  <a:lnTo>
                    <a:pt x="37" y="81"/>
                  </a:lnTo>
                  <a:lnTo>
                    <a:pt x="22" y="59"/>
                  </a:lnTo>
                  <a:lnTo>
                    <a:pt x="23" y="36"/>
                  </a:lnTo>
                  <a:lnTo>
                    <a:pt x="30" y="29"/>
                  </a:lnTo>
                  <a:lnTo>
                    <a:pt x="22" y="5"/>
                  </a:lnTo>
                  <a:lnTo>
                    <a:pt x="13" y="0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Freeform 922"/>
            <p:cNvSpPr>
              <a:spLocks/>
            </p:cNvSpPr>
            <p:nvPr/>
          </p:nvSpPr>
          <p:spPr bwMode="auto">
            <a:xfrm>
              <a:off x="4707509" y="4171984"/>
              <a:ext cx="158750" cy="165100"/>
            </a:xfrm>
            <a:custGeom>
              <a:avLst/>
              <a:gdLst>
                <a:gd name="T0" fmla="*/ 2147483647 w 112"/>
                <a:gd name="T1" fmla="*/ 2147483647 h 111"/>
                <a:gd name="T2" fmla="*/ 2147483647 w 112"/>
                <a:gd name="T3" fmla="*/ 2147483647 h 111"/>
                <a:gd name="T4" fmla="*/ 2147483647 w 112"/>
                <a:gd name="T5" fmla="*/ 2147483647 h 111"/>
                <a:gd name="T6" fmla="*/ 2147483647 w 112"/>
                <a:gd name="T7" fmla="*/ 2147483647 h 111"/>
                <a:gd name="T8" fmla="*/ 0 w 112"/>
                <a:gd name="T9" fmla="*/ 2147483647 h 111"/>
                <a:gd name="T10" fmla="*/ 2147483647 w 112"/>
                <a:gd name="T11" fmla="*/ 2147483647 h 111"/>
                <a:gd name="T12" fmla="*/ 2147483647 w 112"/>
                <a:gd name="T13" fmla="*/ 2147483647 h 111"/>
                <a:gd name="T14" fmla="*/ 2147483647 w 112"/>
                <a:gd name="T15" fmla="*/ 0 h 111"/>
                <a:gd name="T16" fmla="*/ 2147483647 w 112"/>
                <a:gd name="T17" fmla="*/ 2147483647 h 111"/>
                <a:gd name="T18" fmla="*/ 2147483647 w 112"/>
                <a:gd name="T19" fmla="*/ 2147483647 h 111"/>
                <a:gd name="T20" fmla="*/ 2147483647 w 112"/>
                <a:gd name="T21" fmla="*/ 2147483647 h 111"/>
                <a:gd name="T22" fmla="*/ 2147483647 w 112"/>
                <a:gd name="T23" fmla="*/ 2147483647 h 111"/>
                <a:gd name="T24" fmla="*/ 2147483647 w 112"/>
                <a:gd name="T25" fmla="*/ 2147483647 h 111"/>
                <a:gd name="T26" fmla="*/ 2147483647 w 112"/>
                <a:gd name="T27" fmla="*/ 2147483647 h 111"/>
                <a:gd name="T28" fmla="*/ 2147483647 w 112"/>
                <a:gd name="T29" fmla="*/ 2147483647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11"/>
                <a:gd name="T47" fmla="*/ 112 w 112"/>
                <a:gd name="T48" fmla="*/ 111 h 1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11">
                  <a:moveTo>
                    <a:pt x="60" y="104"/>
                  </a:moveTo>
                  <a:lnTo>
                    <a:pt x="45" y="96"/>
                  </a:lnTo>
                  <a:lnTo>
                    <a:pt x="36" y="81"/>
                  </a:lnTo>
                  <a:lnTo>
                    <a:pt x="20" y="64"/>
                  </a:lnTo>
                  <a:lnTo>
                    <a:pt x="0" y="37"/>
                  </a:lnTo>
                  <a:lnTo>
                    <a:pt x="30" y="37"/>
                  </a:lnTo>
                  <a:lnTo>
                    <a:pt x="61" y="6"/>
                  </a:lnTo>
                  <a:lnTo>
                    <a:pt x="74" y="0"/>
                  </a:lnTo>
                  <a:lnTo>
                    <a:pt x="75" y="6"/>
                  </a:lnTo>
                  <a:lnTo>
                    <a:pt x="84" y="7"/>
                  </a:lnTo>
                  <a:lnTo>
                    <a:pt x="112" y="14"/>
                  </a:lnTo>
                  <a:lnTo>
                    <a:pt x="112" y="75"/>
                  </a:lnTo>
                  <a:lnTo>
                    <a:pt x="81" y="111"/>
                  </a:lnTo>
                  <a:lnTo>
                    <a:pt x="74" y="104"/>
                  </a:lnTo>
                  <a:lnTo>
                    <a:pt x="60" y="10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923"/>
            <p:cNvSpPr>
              <a:spLocks/>
            </p:cNvSpPr>
            <p:nvPr/>
          </p:nvSpPr>
          <p:spPr bwMode="auto">
            <a:xfrm>
              <a:off x="4707509" y="4171984"/>
              <a:ext cx="158750" cy="165100"/>
            </a:xfrm>
            <a:custGeom>
              <a:avLst/>
              <a:gdLst>
                <a:gd name="T0" fmla="*/ 2147483647 w 112"/>
                <a:gd name="T1" fmla="*/ 2147483647 h 111"/>
                <a:gd name="T2" fmla="*/ 2147483647 w 112"/>
                <a:gd name="T3" fmla="*/ 2147483647 h 111"/>
                <a:gd name="T4" fmla="*/ 2147483647 w 112"/>
                <a:gd name="T5" fmla="*/ 2147483647 h 111"/>
                <a:gd name="T6" fmla="*/ 2147483647 w 112"/>
                <a:gd name="T7" fmla="*/ 2147483647 h 111"/>
                <a:gd name="T8" fmla="*/ 0 w 112"/>
                <a:gd name="T9" fmla="*/ 2147483647 h 111"/>
                <a:gd name="T10" fmla="*/ 2147483647 w 112"/>
                <a:gd name="T11" fmla="*/ 2147483647 h 111"/>
                <a:gd name="T12" fmla="*/ 2147483647 w 112"/>
                <a:gd name="T13" fmla="*/ 2147483647 h 111"/>
                <a:gd name="T14" fmla="*/ 2147483647 w 112"/>
                <a:gd name="T15" fmla="*/ 0 h 111"/>
                <a:gd name="T16" fmla="*/ 2147483647 w 112"/>
                <a:gd name="T17" fmla="*/ 2147483647 h 111"/>
                <a:gd name="T18" fmla="*/ 2147483647 w 112"/>
                <a:gd name="T19" fmla="*/ 2147483647 h 111"/>
                <a:gd name="T20" fmla="*/ 2147483647 w 112"/>
                <a:gd name="T21" fmla="*/ 2147483647 h 111"/>
                <a:gd name="T22" fmla="*/ 2147483647 w 112"/>
                <a:gd name="T23" fmla="*/ 2147483647 h 111"/>
                <a:gd name="T24" fmla="*/ 2147483647 w 112"/>
                <a:gd name="T25" fmla="*/ 2147483647 h 111"/>
                <a:gd name="T26" fmla="*/ 2147483647 w 112"/>
                <a:gd name="T27" fmla="*/ 2147483647 h 111"/>
                <a:gd name="T28" fmla="*/ 2147483647 w 112"/>
                <a:gd name="T29" fmla="*/ 2147483647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11"/>
                <a:gd name="T47" fmla="*/ 112 w 112"/>
                <a:gd name="T48" fmla="*/ 111 h 1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11">
                  <a:moveTo>
                    <a:pt x="60" y="104"/>
                  </a:moveTo>
                  <a:lnTo>
                    <a:pt x="45" y="96"/>
                  </a:lnTo>
                  <a:lnTo>
                    <a:pt x="36" y="81"/>
                  </a:lnTo>
                  <a:lnTo>
                    <a:pt x="20" y="64"/>
                  </a:lnTo>
                  <a:lnTo>
                    <a:pt x="0" y="37"/>
                  </a:lnTo>
                  <a:lnTo>
                    <a:pt x="30" y="37"/>
                  </a:lnTo>
                  <a:lnTo>
                    <a:pt x="61" y="6"/>
                  </a:lnTo>
                  <a:lnTo>
                    <a:pt x="74" y="0"/>
                  </a:lnTo>
                  <a:lnTo>
                    <a:pt x="75" y="6"/>
                  </a:lnTo>
                  <a:lnTo>
                    <a:pt x="84" y="7"/>
                  </a:lnTo>
                  <a:lnTo>
                    <a:pt x="112" y="14"/>
                  </a:lnTo>
                  <a:lnTo>
                    <a:pt x="112" y="75"/>
                  </a:lnTo>
                  <a:lnTo>
                    <a:pt x="81" y="111"/>
                  </a:lnTo>
                  <a:lnTo>
                    <a:pt x="74" y="104"/>
                  </a:lnTo>
                  <a:lnTo>
                    <a:pt x="60" y="10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Freeform 924"/>
            <p:cNvSpPr>
              <a:spLocks/>
            </p:cNvSpPr>
            <p:nvPr/>
          </p:nvSpPr>
          <p:spPr bwMode="auto">
            <a:xfrm>
              <a:off x="4547171" y="4325972"/>
              <a:ext cx="296863" cy="298450"/>
            </a:xfrm>
            <a:custGeom>
              <a:avLst/>
              <a:gdLst>
                <a:gd name="T0" fmla="*/ 2147483647 w 210"/>
                <a:gd name="T1" fmla="*/ 0 h 204"/>
                <a:gd name="T2" fmla="*/ 2147483647 w 210"/>
                <a:gd name="T3" fmla="*/ 2147483647 h 204"/>
                <a:gd name="T4" fmla="*/ 2147483647 w 210"/>
                <a:gd name="T5" fmla="*/ 2147483647 h 204"/>
                <a:gd name="T6" fmla="*/ 2147483647 w 210"/>
                <a:gd name="T7" fmla="*/ 2147483647 h 204"/>
                <a:gd name="T8" fmla="*/ 2147483647 w 210"/>
                <a:gd name="T9" fmla="*/ 2147483647 h 204"/>
                <a:gd name="T10" fmla="*/ 2147483647 w 210"/>
                <a:gd name="T11" fmla="*/ 2147483647 h 204"/>
                <a:gd name="T12" fmla="*/ 2147483647 w 210"/>
                <a:gd name="T13" fmla="*/ 2147483647 h 204"/>
                <a:gd name="T14" fmla="*/ 2147483647 w 210"/>
                <a:gd name="T15" fmla="*/ 2147483647 h 204"/>
                <a:gd name="T16" fmla="*/ 2147483647 w 210"/>
                <a:gd name="T17" fmla="*/ 2147483647 h 204"/>
                <a:gd name="T18" fmla="*/ 2147483647 w 210"/>
                <a:gd name="T19" fmla="*/ 2147483647 h 204"/>
                <a:gd name="T20" fmla="*/ 2147483647 w 210"/>
                <a:gd name="T21" fmla="*/ 2147483647 h 204"/>
                <a:gd name="T22" fmla="*/ 2147483647 w 210"/>
                <a:gd name="T23" fmla="*/ 2147483647 h 204"/>
                <a:gd name="T24" fmla="*/ 2147483647 w 210"/>
                <a:gd name="T25" fmla="*/ 2147483647 h 204"/>
                <a:gd name="T26" fmla="*/ 2147483647 w 210"/>
                <a:gd name="T27" fmla="*/ 2147483647 h 204"/>
                <a:gd name="T28" fmla="*/ 2147483647 w 210"/>
                <a:gd name="T29" fmla="*/ 2147483647 h 204"/>
                <a:gd name="T30" fmla="*/ 2147483647 w 210"/>
                <a:gd name="T31" fmla="*/ 2147483647 h 204"/>
                <a:gd name="T32" fmla="*/ 2147483647 w 210"/>
                <a:gd name="T33" fmla="*/ 2147483647 h 204"/>
                <a:gd name="T34" fmla="*/ 2147483647 w 210"/>
                <a:gd name="T35" fmla="*/ 2147483647 h 204"/>
                <a:gd name="T36" fmla="*/ 2147483647 w 210"/>
                <a:gd name="T37" fmla="*/ 2147483647 h 204"/>
                <a:gd name="T38" fmla="*/ 2147483647 w 210"/>
                <a:gd name="T39" fmla="*/ 2147483647 h 204"/>
                <a:gd name="T40" fmla="*/ 2147483647 w 210"/>
                <a:gd name="T41" fmla="*/ 2147483647 h 204"/>
                <a:gd name="T42" fmla="*/ 2147483647 w 210"/>
                <a:gd name="T43" fmla="*/ 2147483647 h 204"/>
                <a:gd name="T44" fmla="*/ 2147483647 w 210"/>
                <a:gd name="T45" fmla="*/ 2147483647 h 204"/>
                <a:gd name="T46" fmla="*/ 2147483647 w 210"/>
                <a:gd name="T47" fmla="*/ 2147483647 h 204"/>
                <a:gd name="T48" fmla="*/ 0 w 210"/>
                <a:gd name="T49" fmla="*/ 2147483647 h 204"/>
                <a:gd name="T50" fmla="*/ 0 w 210"/>
                <a:gd name="T51" fmla="*/ 2147483647 h 204"/>
                <a:gd name="T52" fmla="*/ 2147483647 w 210"/>
                <a:gd name="T53" fmla="*/ 2147483647 h 204"/>
                <a:gd name="T54" fmla="*/ 2147483647 w 210"/>
                <a:gd name="T55" fmla="*/ 2147483647 h 204"/>
                <a:gd name="T56" fmla="*/ 2147483647 w 210"/>
                <a:gd name="T57" fmla="*/ 2147483647 h 204"/>
                <a:gd name="T58" fmla="*/ 2147483647 w 210"/>
                <a:gd name="T59" fmla="*/ 2147483647 h 204"/>
                <a:gd name="T60" fmla="*/ 2147483647 w 210"/>
                <a:gd name="T61" fmla="*/ 2147483647 h 204"/>
                <a:gd name="T62" fmla="*/ 2147483647 w 210"/>
                <a:gd name="T63" fmla="*/ 2147483647 h 204"/>
                <a:gd name="T64" fmla="*/ 2147483647 w 210"/>
                <a:gd name="T65" fmla="*/ 2147483647 h 204"/>
                <a:gd name="T66" fmla="*/ 2147483647 w 210"/>
                <a:gd name="T67" fmla="*/ 2147483647 h 204"/>
                <a:gd name="T68" fmla="*/ 2147483647 w 210"/>
                <a:gd name="T69" fmla="*/ 2147483647 h 204"/>
                <a:gd name="T70" fmla="*/ 2147483647 w 210"/>
                <a:gd name="T71" fmla="*/ 2147483647 h 204"/>
                <a:gd name="T72" fmla="*/ 2147483647 w 210"/>
                <a:gd name="T73" fmla="*/ 2147483647 h 204"/>
                <a:gd name="T74" fmla="*/ 2147483647 w 210"/>
                <a:gd name="T75" fmla="*/ 2147483647 h 204"/>
                <a:gd name="T76" fmla="*/ 2147483647 w 210"/>
                <a:gd name="T77" fmla="*/ 0 h 2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0"/>
                <a:gd name="T118" fmla="*/ 0 h 204"/>
                <a:gd name="T119" fmla="*/ 210 w 210"/>
                <a:gd name="T120" fmla="*/ 204 h 2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0" h="204">
                  <a:moveTo>
                    <a:pt x="173" y="0"/>
                  </a:moveTo>
                  <a:lnTo>
                    <a:pt x="188" y="2"/>
                  </a:lnTo>
                  <a:lnTo>
                    <a:pt x="196" y="9"/>
                  </a:lnTo>
                  <a:lnTo>
                    <a:pt x="203" y="61"/>
                  </a:lnTo>
                  <a:lnTo>
                    <a:pt x="196" y="62"/>
                  </a:lnTo>
                  <a:lnTo>
                    <a:pt x="188" y="76"/>
                  </a:lnTo>
                  <a:lnTo>
                    <a:pt x="196" y="76"/>
                  </a:lnTo>
                  <a:lnTo>
                    <a:pt x="204" y="69"/>
                  </a:lnTo>
                  <a:lnTo>
                    <a:pt x="210" y="69"/>
                  </a:lnTo>
                  <a:lnTo>
                    <a:pt x="210" y="77"/>
                  </a:lnTo>
                  <a:lnTo>
                    <a:pt x="203" y="107"/>
                  </a:lnTo>
                  <a:lnTo>
                    <a:pt x="194" y="115"/>
                  </a:lnTo>
                  <a:lnTo>
                    <a:pt x="174" y="146"/>
                  </a:lnTo>
                  <a:lnTo>
                    <a:pt x="156" y="175"/>
                  </a:lnTo>
                  <a:lnTo>
                    <a:pt x="134" y="190"/>
                  </a:lnTo>
                  <a:lnTo>
                    <a:pt x="104" y="197"/>
                  </a:lnTo>
                  <a:lnTo>
                    <a:pt x="75" y="190"/>
                  </a:lnTo>
                  <a:lnTo>
                    <a:pt x="37" y="204"/>
                  </a:lnTo>
                  <a:lnTo>
                    <a:pt x="30" y="204"/>
                  </a:lnTo>
                  <a:lnTo>
                    <a:pt x="22" y="190"/>
                  </a:lnTo>
                  <a:lnTo>
                    <a:pt x="21" y="196"/>
                  </a:lnTo>
                  <a:lnTo>
                    <a:pt x="15" y="175"/>
                  </a:lnTo>
                  <a:lnTo>
                    <a:pt x="22" y="174"/>
                  </a:lnTo>
                  <a:lnTo>
                    <a:pt x="12" y="146"/>
                  </a:lnTo>
                  <a:lnTo>
                    <a:pt x="0" y="113"/>
                  </a:lnTo>
                  <a:lnTo>
                    <a:pt x="0" y="92"/>
                  </a:lnTo>
                  <a:lnTo>
                    <a:pt x="8" y="107"/>
                  </a:lnTo>
                  <a:lnTo>
                    <a:pt x="15" y="114"/>
                  </a:lnTo>
                  <a:lnTo>
                    <a:pt x="30" y="113"/>
                  </a:lnTo>
                  <a:lnTo>
                    <a:pt x="37" y="106"/>
                  </a:lnTo>
                  <a:lnTo>
                    <a:pt x="38" y="47"/>
                  </a:lnTo>
                  <a:lnTo>
                    <a:pt x="59" y="54"/>
                  </a:lnTo>
                  <a:lnTo>
                    <a:pt x="52" y="69"/>
                  </a:lnTo>
                  <a:lnTo>
                    <a:pt x="60" y="76"/>
                  </a:lnTo>
                  <a:lnTo>
                    <a:pt x="76" y="68"/>
                  </a:lnTo>
                  <a:lnTo>
                    <a:pt x="90" y="54"/>
                  </a:lnTo>
                  <a:lnTo>
                    <a:pt x="113" y="53"/>
                  </a:lnTo>
                  <a:lnTo>
                    <a:pt x="152" y="2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Freeform 925"/>
            <p:cNvSpPr>
              <a:spLocks/>
            </p:cNvSpPr>
            <p:nvPr/>
          </p:nvSpPr>
          <p:spPr bwMode="auto">
            <a:xfrm>
              <a:off x="4547171" y="4325972"/>
              <a:ext cx="296862" cy="298450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188" y="2"/>
                </a:cxn>
                <a:cxn ang="0">
                  <a:pos x="196" y="9"/>
                </a:cxn>
                <a:cxn ang="0">
                  <a:pos x="203" y="61"/>
                </a:cxn>
                <a:cxn ang="0">
                  <a:pos x="196" y="62"/>
                </a:cxn>
                <a:cxn ang="0">
                  <a:pos x="188" y="76"/>
                </a:cxn>
                <a:cxn ang="0">
                  <a:pos x="196" y="76"/>
                </a:cxn>
                <a:cxn ang="0">
                  <a:pos x="204" y="69"/>
                </a:cxn>
                <a:cxn ang="0">
                  <a:pos x="210" y="69"/>
                </a:cxn>
                <a:cxn ang="0">
                  <a:pos x="210" y="77"/>
                </a:cxn>
                <a:cxn ang="0">
                  <a:pos x="203" y="107"/>
                </a:cxn>
                <a:cxn ang="0">
                  <a:pos x="194" y="115"/>
                </a:cxn>
                <a:cxn ang="0">
                  <a:pos x="174" y="146"/>
                </a:cxn>
                <a:cxn ang="0">
                  <a:pos x="156" y="175"/>
                </a:cxn>
                <a:cxn ang="0">
                  <a:pos x="134" y="190"/>
                </a:cxn>
                <a:cxn ang="0">
                  <a:pos x="104" y="197"/>
                </a:cxn>
                <a:cxn ang="0">
                  <a:pos x="75" y="190"/>
                </a:cxn>
                <a:cxn ang="0">
                  <a:pos x="37" y="204"/>
                </a:cxn>
                <a:cxn ang="0">
                  <a:pos x="30" y="204"/>
                </a:cxn>
                <a:cxn ang="0">
                  <a:pos x="22" y="190"/>
                </a:cxn>
                <a:cxn ang="0">
                  <a:pos x="21" y="196"/>
                </a:cxn>
                <a:cxn ang="0">
                  <a:pos x="15" y="175"/>
                </a:cxn>
                <a:cxn ang="0">
                  <a:pos x="22" y="174"/>
                </a:cxn>
                <a:cxn ang="0">
                  <a:pos x="12" y="146"/>
                </a:cxn>
                <a:cxn ang="0">
                  <a:pos x="0" y="113"/>
                </a:cxn>
                <a:cxn ang="0">
                  <a:pos x="0" y="92"/>
                </a:cxn>
                <a:cxn ang="0">
                  <a:pos x="8" y="107"/>
                </a:cxn>
                <a:cxn ang="0">
                  <a:pos x="15" y="114"/>
                </a:cxn>
                <a:cxn ang="0">
                  <a:pos x="30" y="113"/>
                </a:cxn>
                <a:cxn ang="0">
                  <a:pos x="37" y="106"/>
                </a:cxn>
                <a:cxn ang="0">
                  <a:pos x="38" y="47"/>
                </a:cxn>
                <a:cxn ang="0">
                  <a:pos x="59" y="54"/>
                </a:cxn>
                <a:cxn ang="0">
                  <a:pos x="52" y="69"/>
                </a:cxn>
                <a:cxn ang="0">
                  <a:pos x="60" y="76"/>
                </a:cxn>
                <a:cxn ang="0">
                  <a:pos x="76" y="68"/>
                </a:cxn>
                <a:cxn ang="0">
                  <a:pos x="90" y="54"/>
                </a:cxn>
                <a:cxn ang="0">
                  <a:pos x="113" y="53"/>
                </a:cxn>
                <a:cxn ang="0">
                  <a:pos x="152" y="22"/>
                </a:cxn>
                <a:cxn ang="0">
                  <a:pos x="173" y="0"/>
                </a:cxn>
              </a:cxnLst>
              <a:rect l="0" t="0" r="r" b="b"/>
              <a:pathLst>
                <a:path w="210" h="204">
                  <a:moveTo>
                    <a:pt x="173" y="0"/>
                  </a:moveTo>
                  <a:lnTo>
                    <a:pt x="188" y="2"/>
                  </a:lnTo>
                  <a:lnTo>
                    <a:pt x="196" y="9"/>
                  </a:lnTo>
                  <a:lnTo>
                    <a:pt x="203" y="61"/>
                  </a:lnTo>
                  <a:lnTo>
                    <a:pt x="196" y="62"/>
                  </a:lnTo>
                  <a:lnTo>
                    <a:pt x="188" y="76"/>
                  </a:lnTo>
                  <a:lnTo>
                    <a:pt x="196" y="76"/>
                  </a:lnTo>
                  <a:lnTo>
                    <a:pt x="204" y="69"/>
                  </a:lnTo>
                  <a:lnTo>
                    <a:pt x="210" y="69"/>
                  </a:lnTo>
                  <a:lnTo>
                    <a:pt x="210" y="77"/>
                  </a:lnTo>
                  <a:lnTo>
                    <a:pt x="203" y="107"/>
                  </a:lnTo>
                  <a:lnTo>
                    <a:pt x="194" y="115"/>
                  </a:lnTo>
                  <a:lnTo>
                    <a:pt x="174" y="146"/>
                  </a:lnTo>
                  <a:lnTo>
                    <a:pt x="156" y="175"/>
                  </a:lnTo>
                  <a:lnTo>
                    <a:pt x="134" y="190"/>
                  </a:lnTo>
                  <a:lnTo>
                    <a:pt x="104" y="197"/>
                  </a:lnTo>
                  <a:lnTo>
                    <a:pt x="75" y="190"/>
                  </a:lnTo>
                  <a:lnTo>
                    <a:pt x="37" y="204"/>
                  </a:lnTo>
                  <a:lnTo>
                    <a:pt x="30" y="204"/>
                  </a:lnTo>
                  <a:lnTo>
                    <a:pt x="22" y="190"/>
                  </a:lnTo>
                  <a:lnTo>
                    <a:pt x="21" y="196"/>
                  </a:lnTo>
                  <a:lnTo>
                    <a:pt x="15" y="175"/>
                  </a:lnTo>
                  <a:lnTo>
                    <a:pt x="22" y="174"/>
                  </a:lnTo>
                  <a:lnTo>
                    <a:pt x="12" y="146"/>
                  </a:lnTo>
                  <a:lnTo>
                    <a:pt x="0" y="113"/>
                  </a:lnTo>
                  <a:lnTo>
                    <a:pt x="0" y="92"/>
                  </a:lnTo>
                  <a:lnTo>
                    <a:pt x="8" y="107"/>
                  </a:lnTo>
                  <a:lnTo>
                    <a:pt x="15" y="114"/>
                  </a:lnTo>
                  <a:lnTo>
                    <a:pt x="30" y="113"/>
                  </a:lnTo>
                  <a:lnTo>
                    <a:pt x="37" y="106"/>
                  </a:lnTo>
                  <a:lnTo>
                    <a:pt x="38" y="47"/>
                  </a:lnTo>
                  <a:lnTo>
                    <a:pt x="59" y="54"/>
                  </a:lnTo>
                  <a:lnTo>
                    <a:pt x="52" y="69"/>
                  </a:lnTo>
                  <a:lnTo>
                    <a:pt x="60" y="76"/>
                  </a:lnTo>
                  <a:lnTo>
                    <a:pt x="76" y="68"/>
                  </a:lnTo>
                  <a:lnTo>
                    <a:pt x="90" y="54"/>
                  </a:lnTo>
                  <a:lnTo>
                    <a:pt x="113" y="53"/>
                  </a:lnTo>
                  <a:lnTo>
                    <a:pt x="152" y="22"/>
                  </a:lnTo>
                  <a:lnTo>
                    <a:pt x="173" y="0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" name="Freeform 926"/>
            <p:cNvSpPr>
              <a:spLocks/>
            </p:cNvSpPr>
            <p:nvPr/>
          </p:nvSpPr>
          <p:spPr bwMode="auto">
            <a:xfrm>
              <a:off x="4451921" y="4203734"/>
              <a:ext cx="252413" cy="288925"/>
            </a:xfrm>
            <a:custGeom>
              <a:avLst/>
              <a:gdLst>
                <a:gd name="T0" fmla="*/ 2147483647 w 180"/>
                <a:gd name="T1" fmla="*/ 2147483647 h 197"/>
                <a:gd name="T2" fmla="*/ 2147483647 w 180"/>
                <a:gd name="T3" fmla="*/ 2147483647 h 197"/>
                <a:gd name="T4" fmla="*/ 2147483647 w 180"/>
                <a:gd name="T5" fmla="*/ 2147483647 h 197"/>
                <a:gd name="T6" fmla="*/ 2147483647 w 180"/>
                <a:gd name="T7" fmla="*/ 2147483647 h 197"/>
                <a:gd name="T8" fmla="*/ 2147483647 w 180"/>
                <a:gd name="T9" fmla="*/ 2147483647 h 197"/>
                <a:gd name="T10" fmla="*/ 2147483647 w 180"/>
                <a:gd name="T11" fmla="*/ 2147483647 h 197"/>
                <a:gd name="T12" fmla="*/ 2147483647 w 180"/>
                <a:gd name="T13" fmla="*/ 2147483647 h 197"/>
                <a:gd name="T14" fmla="*/ 2147483647 w 180"/>
                <a:gd name="T15" fmla="*/ 2147483647 h 197"/>
                <a:gd name="T16" fmla="*/ 2147483647 w 180"/>
                <a:gd name="T17" fmla="*/ 2147483647 h 197"/>
                <a:gd name="T18" fmla="*/ 2147483647 w 180"/>
                <a:gd name="T19" fmla="*/ 2147483647 h 197"/>
                <a:gd name="T20" fmla="*/ 2147483647 w 180"/>
                <a:gd name="T21" fmla="*/ 2147483647 h 197"/>
                <a:gd name="T22" fmla="*/ 2147483647 w 180"/>
                <a:gd name="T23" fmla="*/ 2147483647 h 197"/>
                <a:gd name="T24" fmla="*/ 2147483647 w 180"/>
                <a:gd name="T25" fmla="*/ 2147483647 h 197"/>
                <a:gd name="T26" fmla="*/ 2147483647 w 180"/>
                <a:gd name="T27" fmla="*/ 2147483647 h 197"/>
                <a:gd name="T28" fmla="*/ 2147483647 w 180"/>
                <a:gd name="T29" fmla="*/ 0 h 197"/>
                <a:gd name="T30" fmla="*/ 0 w 180"/>
                <a:gd name="T31" fmla="*/ 2147483647 h 197"/>
                <a:gd name="T32" fmla="*/ 2147483647 w 180"/>
                <a:gd name="T33" fmla="*/ 2147483647 h 197"/>
                <a:gd name="T34" fmla="*/ 2147483647 w 180"/>
                <a:gd name="T35" fmla="*/ 2147483647 h 197"/>
                <a:gd name="T36" fmla="*/ 2147483647 w 180"/>
                <a:gd name="T37" fmla="*/ 2147483647 h 197"/>
                <a:gd name="T38" fmla="*/ 2147483647 w 180"/>
                <a:gd name="T39" fmla="*/ 2147483647 h 197"/>
                <a:gd name="T40" fmla="*/ 2147483647 w 180"/>
                <a:gd name="T41" fmla="*/ 2147483647 h 197"/>
                <a:gd name="T42" fmla="*/ 2147483647 w 180"/>
                <a:gd name="T43" fmla="*/ 2147483647 h 197"/>
                <a:gd name="T44" fmla="*/ 2147483647 w 180"/>
                <a:gd name="T45" fmla="*/ 2147483647 h 197"/>
                <a:gd name="T46" fmla="*/ 2147483647 w 180"/>
                <a:gd name="T47" fmla="*/ 2147483647 h 197"/>
                <a:gd name="T48" fmla="*/ 2147483647 w 180"/>
                <a:gd name="T49" fmla="*/ 2147483647 h 197"/>
                <a:gd name="T50" fmla="*/ 2147483647 w 180"/>
                <a:gd name="T51" fmla="*/ 2147483647 h 197"/>
                <a:gd name="T52" fmla="*/ 2147483647 w 180"/>
                <a:gd name="T53" fmla="*/ 2147483647 h 19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0"/>
                <a:gd name="T82" fmla="*/ 0 h 197"/>
                <a:gd name="T83" fmla="*/ 180 w 180"/>
                <a:gd name="T84" fmla="*/ 197 h 19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0" h="197">
                  <a:moveTo>
                    <a:pt x="106" y="128"/>
                  </a:moveTo>
                  <a:lnTo>
                    <a:pt x="107" y="83"/>
                  </a:lnTo>
                  <a:lnTo>
                    <a:pt x="128" y="76"/>
                  </a:lnTo>
                  <a:lnTo>
                    <a:pt x="129" y="30"/>
                  </a:lnTo>
                  <a:lnTo>
                    <a:pt x="159" y="16"/>
                  </a:lnTo>
                  <a:lnTo>
                    <a:pt x="159" y="30"/>
                  </a:lnTo>
                  <a:lnTo>
                    <a:pt x="167" y="16"/>
                  </a:lnTo>
                  <a:lnTo>
                    <a:pt x="180" y="16"/>
                  </a:lnTo>
                  <a:lnTo>
                    <a:pt x="165" y="9"/>
                  </a:lnTo>
                  <a:lnTo>
                    <a:pt x="157" y="9"/>
                  </a:lnTo>
                  <a:lnTo>
                    <a:pt x="135" y="16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38" y="7"/>
                  </a:lnTo>
                  <a:lnTo>
                    <a:pt x="30" y="0"/>
                  </a:lnTo>
                  <a:lnTo>
                    <a:pt x="0" y="9"/>
                  </a:lnTo>
                  <a:lnTo>
                    <a:pt x="1" y="17"/>
                  </a:lnTo>
                  <a:lnTo>
                    <a:pt x="45" y="85"/>
                  </a:lnTo>
                  <a:lnTo>
                    <a:pt x="46" y="117"/>
                  </a:lnTo>
                  <a:lnTo>
                    <a:pt x="53" y="168"/>
                  </a:lnTo>
                  <a:lnTo>
                    <a:pt x="69" y="189"/>
                  </a:lnTo>
                  <a:lnTo>
                    <a:pt x="69" y="175"/>
                  </a:lnTo>
                  <a:lnTo>
                    <a:pt x="77" y="190"/>
                  </a:lnTo>
                  <a:lnTo>
                    <a:pt x="84" y="197"/>
                  </a:lnTo>
                  <a:lnTo>
                    <a:pt x="99" y="196"/>
                  </a:lnTo>
                  <a:lnTo>
                    <a:pt x="106" y="189"/>
                  </a:lnTo>
                  <a:lnTo>
                    <a:pt x="106" y="12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Freeform 927"/>
            <p:cNvSpPr>
              <a:spLocks/>
            </p:cNvSpPr>
            <p:nvPr/>
          </p:nvSpPr>
          <p:spPr bwMode="auto">
            <a:xfrm>
              <a:off x="4451921" y="4203734"/>
              <a:ext cx="252413" cy="288925"/>
            </a:xfrm>
            <a:custGeom>
              <a:avLst/>
              <a:gdLst>
                <a:gd name="T0" fmla="*/ 2147483647 w 180"/>
                <a:gd name="T1" fmla="*/ 2147483647 h 197"/>
                <a:gd name="T2" fmla="*/ 2147483647 w 180"/>
                <a:gd name="T3" fmla="*/ 2147483647 h 197"/>
                <a:gd name="T4" fmla="*/ 2147483647 w 180"/>
                <a:gd name="T5" fmla="*/ 2147483647 h 197"/>
                <a:gd name="T6" fmla="*/ 2147483647 w 180"/>
                <a:gd name="T7" fmla="*/ 2147483647 h 197"/>
                <a:gd name="T8" fmla="*/ 2147483647 w 180"/>
                <a:gd name="T9" fmla="*/ 2147483647 h 197"/>
                <a:gd name="T10" fmla="*/ 2147483647 w 180"/>
                <a:gd name="T11" fmla="*/ 2147483647 h 197"/>
                <a:gd name="T12" fmla="*/ 2147483647 w 180"/>
                <a:gd name="T13" fmla="*/ 2147483647 h 197"/>
                <a:gd name="T14" fmla="*/ 2147483647 w 180"/>
                <a:gd name="T15" fmla="*/ 2147483647 h 197"/>
                <a:gd name="T16" fmla="*/ 2147483647 w 180"/>
                <a:gd name="T17" fmla="*/ 2147483647 h 197"/>
                <a:gd name="T18" fmla="*/ 2147483647 w 180"/>
                <a:gd name="T19" fmla="*/ 2147483647 h 197"/>
                <a:gd name="T20" fmla="*/ 2147483647 w 180"/>
                <a:gd name="T21" fmla="*/ 2147483647 h 197"/>
                <a:gd name="T22" fmla="*/ 2147483647 w 180"/>
                <a:gd name="T23" fmla="*/ 2147483647 h 197"/>
                <a:gd name="T24" fmla="*/ 2147483647 w 180"/>
                <a:gd name="T25" fmla="*/ 2147483647 h 197"/>
                <a:gd name="T26" fmla="*/ 2147483647 w 180"/>
                <a:gd name="T27" fmla="*/ 2147483647 h 197"/>
                <a:gd name="T28" fmla="*/ 2147483647 w 180"/>
                <a:gd name="T29" fmla="*/ 0 h 197"/>
                <a:gd name="T30" fmla="*/ 0 w 180"/>
                <a:gd name="T31" fmla="*/ 2147483647 h 197"/>
                <a:gd name="T32" fmla="*/ 2147483647 w 180"/>
                <a:gd name="T33" fmla="*/ 2147483647 h 197"/>
                <a:gd name="T34" fmla="*/ 2147483647 w 180"/>
                <a:gd name="T35" fmla="*/ 2147483647 h 197"/>
                <a:gd name="T36" fmla="*/ 2147483647 w 180"/>
                <a:gd name="T37" fmla="*/ 2147483647 h 197"/>
                <a:gd name="T38" fmla="*/ 2147483647 w 180"/>
                <a:gd name="T39" fmla="*/ 2147483647 h 197"/>
                <a:gd name="T40" fmla="*/ 2147483647 w 180"/>
                <a:gd name="T41" fmla="*/ 2147483647 h 197"/>
                <a:gd name="T42" fmla="*/ 2147483647 w 180"/>
                <a:gd name="T43" fmla="*/ 2147483647 h 197"/>
                <a:gd name="T44" fmla="*/ 2147483647 w 180"/>
                <a:gd name="T45" fmla="*/ 2147483647 h 197"/>
                <a:gd name="T46" fmla="*/ 2147483647 w 180"/>
                <a:gd name="T47" fmla="*/ 2147483647 h 197"/>
                <a:gd name="T48" fmla="*/ 2147483647 w 180"/>
                <a:gd name="T49" fmla="*/ 2147483647 h 197"/>
                <a:gd name="T50" fmla="*/ 2147483647 w 180"/>
                <a:gd name="T51" fmla="*/ 2147483647 h 197"/>
                <a:gd name="T52" fmla="*/ 2147483647 w 180"/>
                <a:gd name="T53" fmla="*/ 2147483647 h 19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0"/>
                <a:gd name="T82" fmla="*/ 0 h 197"/>
                <a:gd name="T83" fmla="*/ 180 w 180"/>
                <a:gd name="T84" fmla="*/ 197 h 19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0" h="197">
                  <a:moveTo>
                    <a:pt x="106" y="128"/>
                  </a:moveTo>
                  <a:lnTo>
                    <a:pt x="107" y="83"/>
                  </a:lnTo>
                  <a:lnTo>
                    <a:pt x="128" y="76"/>
                  </a:lnTo>
                  <a:lnTo>
                    <a:pt x="129" y="30"/>
                  </a:lnTo>
                  <a:lnTo>
                    <a:pt x="159" y="16"/>
                  </a:lnTo>
                  <a:lnTo>
                    <a:pt x="159" y="30"/>
                  </a:lnTo>
                  <a:lnTo>
                    <a:pt x="167" y="16"/>
                  </a:lnTo>
                  <a:lnTo>
                    <a:pt x="180" y="16"/>
                  </a:lnTo>
                  <a:lnTo>
                    <a:pt x="165" y="9"/>
                  </a:lnTo>
                  <a:lnTo>
                    <a:pt x="157" y="9"/>
                  </a:lnTo>
                  <a:lnTo>
                    <a:pt x="135" y="16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38" y="7"/>
                  </a:lnTo>
                  <a:lnTo>
                    <a:pt x="30" y="0"/>
                  </a:lnTo>
                  <a:lnTo>
                    <a:pt x="0" y="9"/>
                  </a:lnTo>
                  <a:lnTo>
                    <a:pt x="1" y="17"/>
                  </a:lnTo>
                  <a:lnTo>
                    <a:pt x="45" y="85"/>
                  </a:lnTo>
                  <a:lnTo>
                    <a:pt x="46" y="117"/>
                  </a:lnTo>
                  <a:lnTo>
                    <a:pt x="53" y="168"/>
                  </a:lnTo>
                  <a:lnTo>
                    <a:pt x="69" y="189"/>
                  </a:lnTo>
                  <a:lnTo>
                    <a:pt x="69" y="175"/>
                  </a:lnTo>
                  <a:lnTo>
                    <a:pt x="77" y="190"/>
                  </a:lnTo>
                  <a:lnTo>
                    <a:pt x="84" y="197"/>
                  </a:lnTo>
                  <a:lnTo>
                    <a:pt x="99" y="196"/>
                  </a:lnTo>
                  <a:lnTo>
                    <a:pt x="106" y="189"/>
                  </a:lnTo>
                  <a:lnTo>
                    <a:pt x="106" y="12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Freeform 928"/>
            <p:cNvSpPr>
              <a:spLocks/>
            </p:cNvSpPr>
            <p:nvPr/>
          </p:nvSpPr>
          <p:spPr bwMode="auto">
            <a:xfrm>
              <a:off x="4451921" y="3949734"/>
              <a:ext cx="242888" cy="276225"/>
            </a:xfrm>
            <a:custGeom>
              <a:avLst/>
              <a:gdLst>
                <a:gd name="T0" fmla="*/ 2147483647 w 173"/>
                <a:gd name="T1" fmla="*/ 0 h 189"/>
                <a:gd name="T2" fmla="*/ 2147483647 w 173"/>
                <a:gd name="T3" fmla="*/ 0 h 189"/>
                <a:gd name="T4" fmla="*/ 2147483647 w 173"/>
                <a:gd name="T5" fmla="*/ 2147483647 h 189"/>
                <a:gd name="T6" fmla="*/ 2147483647 w 173"/>
                <a:gd name="T7" fmla="*/ 2147483647 h 189"/>
                <a:gd name="T8" fmla="*/ 2147483647 w 173"/>
                <a:gd name="T9" fmla="*/ 2147483647 h 189"/>
                <a:gd name="T10" fmla="*/ 2147483647 w 173"/>
                <a:gd name="T11" fmla="*/ 2147483647 h 189"/>
                <a:gd name="T12" fmla="*/ 2147483647 w 173"/>
                <a:gd name="T13" fmla="*/ 2147483647 h 189"/>
                <a:gd name="T14" fmla="*/ 2147483647 w 173"/>
                <a:gd name="T15" fmla="*/ 2147483647 h 189"/>
                <a:gd name="T16" fmla="*/ 2147483647 w 173"/>
                <a:gd name="T17" fmla="*/ 2147483647 h 189"/>
                <a:gd name="T18" fmla="*/ 2147483647 w 173"/>
                <a:gd name="T19" fmla="*/ 2147483647 h 189"/>
                <a:gd name="T20" fmla="*/ 2147483647 w 173"/>
                <a:gd name="T21" fmla="*/ 2147483647 h 189"/>
                <a:gd name="T22" fmla="*/ 2147483647 w 173"/>
                <a:gd name="T23" fmla="*/ 2147483647 h 189"/>
                <a:gd name="T24" fmla="*/ 2147483647 w 173"/>
                <a:gd name="T25" fmla="*/ 2147483647 h 189"/>
                <a:gd name="T26" fmla="*/ 2147483647 w 173"/>
                <a:gd name="T27" fmla="*/ 2147483647 h 189"/>
                <a:gd name="T28" fmla="*/ 2147483647 w 173"/>
                <a:gd name="T29" fmla="*/ 2147483647 h 189"/>
                <a:gd name="T30" fmla="*/ 2147483647 w 173"/>
                <a:gd name="T31" fmla="*/ 2147483647 h 189"/>
                <a:gd name="T32" fmla="*/ 2147483647 w 173"/>
                <a:gd name="T33" fmla="*/ 2147483647 h 189"/>
                <a:gd name="T34" fmla="*/ 2147483647 w 173"/>
                <a:gd name="T35" fmla="*/ 2147483647 h 189"/>
                <a:gd name="T36" fmla="*/ 2147483647 w 173"/>
                <a:gd name="T37" fmla="*/ 2147483647 h 189"/>
                <a:gd name="T38" fmla="*/ 2147483647 w 173"/>
                <a:gd name="T39" fmla="*/ 2147483647 h 189"/>
                <a:gd name="T40" fmla="*/ 2147483647 w 173"/>
                <a:gd name="T41" fmla="*/ 2147483647 h 189"/>
                <a:gd name="T42" fmla="*/ 2147483647 w 173"/>
                <a:gd name="T43" fmla="*/ 2147483647 h 189"/>
                <a:gd name="T44" fmla="*/ 0 w 173"/>
                <a:gd name="T45" fmla="*/ 2147483647 h 189"/>
                <a:gd name="T46" fmla="*/ 2147483647 w 173"/>
                <a:gd name="T47" fmla="*/ 2147483647 h 189"/>
                <a:gd name="T48" fmla="*/ 2147483647 w 173"/>
                <a:gd name="T49" fmla="*/ 2147483647 h 189"/>
                <a:gd name="T50" fmla="*/ 2147483647 w 173"/>
                <a:gd name="T51" fmla="*/ 2147483647 h 189"/>
                <a:gd name="T52" fmla="*/ 2147483647 w 173"/>
                <a:gd name="T53" fmla="*/ 2147483647 h 189"/>
                <a:gd name="T54" fmla="*/ 2147483647 w 173"/>
                <a:gd name="T55" fmla="*/ 2147483647 h 189"/>
                <a:gd name="T56" fmla="*/ 2147483647 w 173"/>
                <a:gd name="T57" fmla="*/ 2147483647 h 189"/>
                <a:gd name="T58" fmla="*/ 2147483647 w 173"/>
                <a:gd name="T59" fmla="*/ 2147483647 h 189"/>
                <a:gd name="T60" fmla="*/ 2147483647 w 173"/>
                <a:gd name="T61" fmla="*/ 0 h 1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3"/>
                <a:gd name="T94" fmla="*/ 0 h 189"/>
                <a:gd name="T95" fmla="*/ 173 w 173"/>
                <a:gd name="T96" fmla="*/ 189 h 1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3" h="189">
                  <a:moveTo>
                    <a:pt x="31" y="0"/>
                  </a:moveTo>
                  <a:lnTo>
                    <a:pt x="69" y="0"/>
                  </a:lnTo>
                  <a:lnTo>
                    <a:pt x="77" y="25"/>
                  </a:lnTo>
                  <a:lnTo>
                    <a:pt x="84" y="37"/>
                  </a:lnTo>
                  <a:lnTo>
                    <a:pt x="106" y="37"/>
                  </a:lnTo>
                  <a:lnTo>
                    <a:pt x="107" y="14"/>
                  </a:lnTo>
                  <a:lnTo>
                    <a:pt x="129" y="15"/>
                  </a:lnTo>
                  <a:lnTo>
                    <a:pt x="144" y="23"/>
                  </a:lnTo>
                  <a:lnTo>
                    <a:pt x="144" y="61"/>
                  </a:lnTo>
                  <a:lnTo>
                    <a:pt x="151" y="76"/>
                  </a:lnTo>
                  <a:lnTo>
                    <a:pt x="145" y="83"/>
                  </a:lnTo>
                  <a:lnTo>
                    <a:pt x="173" y="76"/>
                  </a:lnTo>
                  <a:lnTo>
                    <a:pt x="167" y="106"/>
                  </a:lnTo>
                  <a:lnTo>
                    <a:pt x="173" y="106"/>
                  </a:lnTo>
                  <a:lnTo>
                    <a:pt x="144" y="121"/>
                  </a:lnTo>
                  <a:lnTo>
                    <a:pt x="144" y="166"/>
                  </a:lnTo>
                  <a:lnTo>
                    <a:pt x="158" y="182"/>
                  </a:lnTo>
                  <a:lnTo>
                    <a:pt x="134" y="189"/>
                  </a:lnTo>
                  <a:lnTo>
                    <a:pt x="99" y="189"/>
                  </a:lnTo>
                  <a:lnTo>
                    <a:pt x="90" y="182"/>
                  </a:lnTo>
                  <a:lnTo>
                    <a:pt x="38" y="180"/>
                  </a:lnTo>
                  <a:lnTo>
                    <a:pt x="30" y="173"/>
                  </a:lnTo>
                  <a:lnTo>
                    <a:pt x="0" y="180"/>
                  </a:lnTo>
                  <a:lnTo>
                    <a:pt x="1" y="157"/>
                  </a:lnTo>
                  <a:lnTo>
                    <a:pt x="17" y="119"/>
                  </a:lnTo>
                  <a:lnTo>
                    <a:pt x="32" y="96"/>
                  </a:lnTo>
                  <a:lnTo>
                    <a:pt x="38" y="82"/>
                  </a:lnTo>
                  <a:lnTo>
                    <a:pt x="16" y="52"/>
                  </a:lnTo>
                  <a:lnTo>
                    <a:pt x="31" y="45"/>
                  </a:lnTo>
                  <a:lnTo>
                    <a:pt x="8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929"/>
            <p:cNvSpPr>
              <a:spLocks/>
            </p:cNvSpPr>
            <p:nvPr/>
          </p:nvSpPr>
          <p:spPr bwMode="auto">
            <a:xfrm>
              <a:off x="4451921" y="3949734"/>
              <a:ext cx="242888" cy="276225"/>
            </a:xfrm>
            <a:custGeom>
              <a:avLst/>
              <a:gdLst>
                <a:gd name="T0" fmla="*/ 2147483647 w 173"/>
                <a:gd name="T1" fmla="*/ 0 h 189"/>
                <a:gd name="T2" fmla="*/ 2147483647 w 173"/>
                <a:gd name="T3" fmla="*/ 0 h 189"/>
                <a:gd name="T4" fmla="*/ 2147483647 w 173"/>
                <a:gd name="T5" fmla="*/ 2147483647 h 189"/>
                <a:gd name="T6" fmla="*/ 2147483647 w 173"/>
                <a:gd name="T7" fmla="*/ 2147483647 h 189"/>
                <a:gd name="T8" fmla="*/ 2147483647 w 173"/>
                <a:gd name="T9" fmla="*/ 2147483647 h 189"/>
                <a:gd name="T10" fmla="*/ 2147483647 w 173"/>
                <a:gd name="T11" fmla="*/ 2147483647 h 189"/>
                <a:gd name="T12" fmla="*/ 2147483647 w 173"/>
                <a:gd name="T13" fmla="*/ 2147483647 h 189"/>
                <a:gd name="T14" fmla="*/ 2147483647 w 173"/>
                <a:gd name="T15" fmla="*/ 2147483647 h 189"/>
                <a:gd name="T16" fmla="*/ 2147483647 w 173"/>
                <a:gd name="T17" fmla="*/ 2147483647 h 189"/>
                <a:gd name="T18" fmla="*/ 2147483647 w 173"/>
                <a:gd name="T19" fmla="*/ 2147483647 h 189"/>
                <a:gd name="T20" fmla="*/ 2147483647 w 173"/>
                <a:gd name="T21" fmla="*/ 2147483647 h 189"/>
                <a:gd name="T22" fmla="*/ 2147483647 w 173"/>
                <a:gd name="T23" fmla="*/ 2147483647 h 189"/>
                <a:gd name="T24" fmla="*/ 2147483647 w 173"/>
                <a:gd name="T25" fmla="*/ 2147483647 h 189"/>
                <a:gd name="T26" fmla="*/ 2147483647 w 173"/>
                <a:gd name="T27" fmla="*/ 2147483647 h 189"/>
                <a:gd name="T28" fmla="*/ 2147483647 w 173"/>
                <a:gd name="T29" fmla="*/ 2147483647 h 189"/>
                <a:gd name="T30" fmla="*/ 2147483647 w 173"/>
                <a:gd name="T31" fmla="*/ 2147483647 h 189"/>
                <a:gd name="T32" fmla="*/ 2147483647 w 173"/>
                <a:gd name="T33" fmla="*/ 2147483647 h 189"/>
                <a:gd name="T34" fmla="*/ 2147483647 w 173"/>
                <a:gd name="T35" fmla="*/ 2147483647 h 189"/>
                <a:gd name="T36" fmla="*/ 2147483647 w 173"/>
                <a:gd name="T37" fmla="*/ 2147483647 h 189"/>
                <a:gd name="T38" fmla="*/ 2147483647 w 173"/>
                <a:gd name="T39" fmla="*/ 2147483647 h 189"/>
                <a:gd name="T40" fmla="*/ 2147483647 w 173"/>
                <a:gd name="T41" fmla="*/ 2147483647 h 189"/>
                <a:gd name="T42" fmla="*/ 2147483647 w 173"/>
                <a:gd name="T43" fmla="*/ 2147483647 h 189"/>
                <a:gd name="T44" fmla="*/ 0 w 173"/>
                <a:gd name="T45" fmla="*/ 2147483647 h 189"/>
                <a:gd name="T46" fmla="*/ 2147483647 w 173"/>
                <a:gd name="T47" fmla="*/ 2147483647 h 189"/>
                <a:gd name="T48" fmla="*/ 2147483647 w 173"/>
                <a:gd name="T49" fmla="*/ 2147483647 h 189"/>
                <a:gd name="T50" fmla="*/ 2147483647 w 173"/>
                <a:gd name="T51" fmla="*/ 2147483647 h 189"/>
                <a:gd name="T52" fmla="*/ 2147483647 w 173"/>
                <a:gd name="T53" fmla="*/ 2147483647 h 189"/>
                <a:gd name="T54" fmla="*/ 2147483647 w 173"/>
                <a:gd name="T55" fmla="*/ 2147483647 h 189"/>
                <a:gd name="T56" fmla="*/ 2147483647 w 173"/>
                <a:gd name="T57" fmla="*/ 2147483647 h 189"/>
                <a:gd name="T58" fmla="*/ 2147483647 w 173"/>
                <a:gd name="T59" fmla="*/ 2147483647 h 189"/>
                <a:gd name="T60" fmla="*/ 2147483647 w 173"/>
                <a:gd name="T61" fmla="*/ 0 h 1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3"/>
                <a:gd name="T94" fmla="*/ 0 h 189"/>
                <a:gd name="T95" fmla="*/ 173 w 173"/>
                <a:gd name="T96" fmla="*/ 189 h 1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3" h="189">
                  <a:moveTo>
                    <a:pt x="31" y="0"/>
                  </a:moveTo>
                  <a:lnTo>
                    <a:pt x="69" y="0"/>
                  </a:lnTo>
                  <a:lnTo>
                    <a:pt x="77" y="25"/>
                  </a:lnTo>
                  <a:lnTo>
                    <a:pt x="84" y="37"/>
                  </a:lnTo>
                  <a:lnTo>
                    <a:pt x="106" y="37"/>
                  </a:lnTo>
                  <a:lnTo>
                    <a:pt x="107" y="14"/>
                  </a:lnTo>
                  <a:lnTo>
                    <a:pt x="129" y="15"/>
                  </a:lnTo>
                  <a:lnTo>
                    <a:pt x="144" y="23"/>
                  </a:lnTo>
                  <a:lnTo>
                    <a:pt x="144" y="61"/>
                  </a:lnTo>
                  <a:lnTo>
                    <a:pt x="151" y="76"/>
                  </a:lnTo>
                  <a:lnTo>
                    <a:pt x="145" y="83"/>
                  </a:lnTo>
                  <a:lnTo>
                    <a:pt x="173" y="76"/>
                  </a:lnTo>
                  <a:lnTo>
                    <a:pt x="167" y="106"/>
                  </a:lnTo>
                  <a:lnTo>
                    <a:pt x="173" y="106"/>
                  </a:lnTo>
                  <a:lnTo>
                    <a:pt x="144" y="121"/>
                  </a:lnTo>
                  <a:lnTo>
                    <a:pt x="144" y="166"/>
                  </a:lnTo>
                  <a:lnTo>
                    <a:pt x="158" y="182"/>
                  </a:lnTo>
                  <a:lnTo>
                    <a:pt x="134" y="189"/>
                  </a:lnTo>
                  <a:lnTo>
                    <a:pt x="99" y="189"/>
                  </a:lnTo>
                  <a:lnTo>
                    <a:pt x="90" y="182"/>
                  </a:lnTo>
                  <a:lnTo>
                    <a:pt x="38" y="180"/>
                  </a:lnTo>
                  <a:lnTo>
                    <a:pt x="30" y="173"/>
                  </a:lnTo>
                  <a:lnTo>
                    <a:pt x="0" y="180"/>
                  </a:lnTo>
                  <a:lnTo>
                    <a:pt x="1" y="157"/>
                  </a:lnTo>
                  <a:lnTo>
                    <a:pt x="17" y="119"/>
                  </a:lnTo>
                  <a:lnTo>
                    <a:pt x="32" y="96"/>
                  </a:lnTo>
                  <a:lnTo>
                    <a:pt x="38" y="82"/>
                  </a:lnTo>
                  <a:lnTo>
                    <a:pt x="16" y="52"/>
                  </a:lnTo>
                  <a:lnTo>
                    <a:pt x="31" y="45"/>
                  </a:lnTo>
                  <a:lnTo>
                    <a:pt x="8" y="7"/>
                  </a:lnTo>
                  <a:lnTo>
                    <a:pt x="31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930"/>
            <p:cNvSpPr>
              <a:spLocks/>
            </p:cNvSpPr>
            <p:nvPr/>
          </p:nvSpPr>
          <p:spPr bwMode="auto">
            <a:xfrm>
              <a:off x="4461446" y="3916397"/>
              <a:ext cx="11113" cy="11112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2147483647 h 8"/>
                <a:gd name="T4" fmla="*/ 0 w 8"/>
                <a:gd name="T5" fmla="*/ 2147483647 h 8"/>
                <a:gd name="T6" fmla="*/ 2147483647 w 8"/>
                <a:gd name="T7" fmla="*/ 0 h 8"/>
                <a:gd name="T8" fmla="*/ 2147483647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8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931"/>
            <p:cNvSpPr>
              <a:spLocks/>
            </p:cNvSpPr>
            <p:nvPr/>
          </p:nvSpPr>
          <p:spPr bwMode="auto">
            <a:xfrm>
              <a:off x="4461446" y="3916397"/>
              <a:ext cx="11113" cy="11112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2147483647 h 8"/>
                <a:gd name="T4" fmla="*/ 0 w 8"/>
                <a:gd name="T5" fmla="*/ 2147483647 h 8"/>
                <a:gd name="T6" fmla="*/ 2147483647 w 8"/>
                <a:gd name="T7" fmla="*/ 0 h 8"/>
                <a:gd name="T8" fmla="*/ 2147483647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8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  <a:lnTo>
                    <a:pt x="8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Freeform 932"/>
            <p:cNvSpPr>
              <a:spLocks/>
            </p:cNvSpPr>
            <p:nvPr/>
          </p:nvSpPr>
          <p:spPr bwMode="auto">
            <a:xfrm>
              <a:off x="4439221" y="3725897"/>
              <a:ext cx="150813" cy="201612"/>
            </a:xfrm>
            <a:custGeom>
              <a:avLst/>
              <a:gdLst>
                <a:gd name="T0" fmla="*/ 2147483647 w 106"/>
                <a:gd name="T1" fmla="*/ 2147483647 h 137"/>
                <a:gd name="T2" fmla="*/ 2147483647 w 106"/>
                <a:gd name="T3" fmla="*/ 2147483647 h 137"/>
                <a:gd name="T4" fmla="*/ 2147483647 w 106"/>
                <a:gd name="T5" fmla="*/ 2147483647 h 137"/>
                <a:gd name="T6" fmla="*/ 2147483647 w 106"/>
                <a:gd name="T7" fmla="*/ 2147483647 h 137"/>
                <a:gd name="T8" fmla="*/ 2147483647 w 106"/>
                <a:gd name="T9" fmla="*/ 2147483647 h 137"/>
                <a:gd name="T10" fmla="*/ 2147483647 w 106"/>
                <a:gd name="T11" fmla="*/ 2147483647 h 137"/>
                <a:gd name="T12" fmla="*/ 2147483647 w 106"/>
                <a:gd name="T13" fmla="*/ 2147483647 h 137"/>
                <a:gd name="T14" fmla="*/ 2147483647 w 106"/>
                <a:gd name="T15" fmla="*/ 2147483647 h 137"/>
                <a:gd name="T16" fmla="*/ 2147483647 w 106"/>
                <a:gd name="T17" fmla="*/ 2147483647 h 137"/>
                <a:gd name="T18" fmla="*/ 2147483647 w 106"/>
                <a:gd name="T19" fmla="*/ 0 h 137"/>
                <a:gd name="T20" fmla="*/ 2147483647 w 106"/>
                <a:gd name="T21" fmla="*/ 2147483647 h 137"/>
                <a:gd name="T22" fmla="*/ 2147483647 w 106"/>
                <a:gd name="T23" fmla="*/ 2147483647 h 137"/>
                <a:gd name="T24" fmla="*/ 2147483647 w 106"/>
                <a:gd name="T25" fmla="*/ 2147483647 h 137"/>
                <a:gd name="T26" fmla="*/ 2147483647 w 106"/>
                <a:gd name="T27" fmla="*/ 2147483647 h 137"/>
                <a:gd name="T28" fmla="*/ 2147483647 w 106"/>
                <a:gd name="T29" fmla="*/ 2147483647 h 137"/>
                <a:gd name="T30" fmla="*/ 2147483647 w 106"/>
                <a:gd name="T31" fmla="*/ 2147483647 h 137"/>
                <a:gd name="T32" fmla="*/ 2147483647 w 106"/>
                <a:gd name="T33" fmla="*/ 2147483647 h 137"/>
                <a:gd name="T34" fmla="*/ 2147483647 w 106"/>
                <a:gd name="T35" fmla="*/ 2147483647 h 137"/>
                <a:gd name="T36" fmla="*/ 2147483647 w 106"/>
                <a:gd name="T37" fmla="*/ 2147483647 h 137"/>
                <a:gd name="T38" fmla="*/ 0 w 106"/>
                <a:gd name="T39" fmla="*/ 2147483647 h 137"/>
                <a:gd name="T40" fmla="*/ 2147483647 w 106"/>
                <a:gd name="T41" fmla="*/ 2147483647 h 137"/>
                <a:gd name="T42" fmla="*/ 2147483647 w 106"/>
                <a:gd name="T43" fmla="*/ 2147483647 h 13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137"/>
                <a:gd name="T68" fmla="*/ 106 w 106"/>
                <a:gd name="T69" fmla="*/ 137 h 13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137">
                  <a:moveTo>
                    <a:pt x="23" y="129"/>
                  </a:moveTo>
                  <a:lnTo>
                    <a:pt x="23" y="137"/>
                  </a:lnTo>
                  <a:lnTo>
                    <a:pt x="38" y="137"/>
                  </a:lnTo>
                  <a:lnTo>
                    <a:pt x="45" y="129"/>
                  </a:lnTo>
                  <a:lnTo>
                    <a:pt x="53" y="137"/>
                  </a:lnTo>
                  <a:lnTo>
                    <a:pt x="68" y="120"/>
                  </a:lnTo>
                  <a:lnTo>
                    <a:pt x="76" y="90"/>
                  </a:lnTo>
                  <a:lnTo>
                    <a:pt x="90" y="68"/>
                  </a:lnTo>
                  <a:lnTo>
                    <a:pt x="100" y="21"/>
                  </a:lnTo>
                  <a:lnTo>
                    <a:pt x="106" y="0"/>
                  </a:lnTo>
                  <a:lnTo>
                    <a:pt x="75" y="1"/>
                  </a:lnTo>
                  <a:lnTo>
                    <a:pt x="68" y="8"/>
                  </a:lnTo>
                  <a:lnTo>
                    <a:pt x="68" y="38"/>
                  </a:lnTo>
                  <a:lnTo>
                    <a:pt x="39" y="31"/>
                  </a:lnTo>
                  <a:lnTo>
                    <a:pt x="45" y="31"/>
                  </a:lnTo>
                  <a:lnTo>
                    <a:pt x="45" y="92"/>
                  </a:lnTo>
                  <a:lnTo>
                    <a:pt x="23" y="84"/>
                  </a:lnTo>
                  <a:lnTo>
                    <a:pt x="7" y="107"/>
                  </a:lnTo>
                  <a:lnTo>
                    <a:pt x="7" y="115"/>
                  </a:lnTo>
                  <a:lnTo>
                    <a:pt x="0" y="129"/>
                  </a:lnTo>
                  <a:lnTo>
                    <a:pt x="15" y="137"/>
                  </a:lnTo>
                  <a:lnTo>
                    <a:pt x="23" y="12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Freeform 933"/>
            <p:cNvSpPr>
              <a:spLocks/>
            </p:cNvSpPr>
            <p:nvPr/>
          </p:nvSpPr>
          <p:spPr bwMode="auto">
            <a:xfrm>
              <a:off x="4439221" y="3725897"/>
              <a:ext cx="150813" cy="201612"/>
            </a:xfrm>
            <a:custGeom>
              <a:avLst/>
              <a:gdLst>
                <a:gd name="T0" fmla="*/ 2147483647 w 106"/>
                <a:gd name="T1" fmla="*/ 2147483647 h 137"/>
                <a:gd name="T2" fmla="*/ 2147483647 w 106"/>
                <a:gd name="T3" fmla="*/ 2147483647 h 137"/>
                <a:gd name="T4" fmla="*/ 2147483647 w 106"/>
                <a:gd name="T5" fmla="*/ 2147483647 h 137"/>
                <a:gd name="T6" fmla="*/ 2147483647 w 106"/>
                <a:gd name="T7" fmla="*/ 2147483647 h 137"/>
                <a:gd name="T8" fmla="*/ 2147483647 w 106"/>
                <a:gd name="T9" fmla="*/ 2147483647 h 137"/>
                <a:gd name="T10" fmla="*/ 2147483647 w 106"/>
                <a:gd name="T11" fmla="*/ 2147483647 h 137"/>
                <a:gd name="T12" fmla="*/ 2147483647 w 106"/>
                <a:gd name="T13" fmla="*/ 2147483647 h 137"/>
                <a:gd name="T14" fmla="*/ 2147483647 w 106"/>
                <a:gd name="T15" fmla="*/ 2147483647 h 137"/>
                <a:gd name="T16" fmla="*/ 2147483647 w 106"/>
                <a:gd name="T17" fmla="*/ 2147483647 h 137"/>
                <a:gd name="T18" fmla="*/ 2147483647 w 106"/>
                <a:gd name="T19" fmla="*/ 0 h 137"/>
                <a:gd name="T20" fmla="*/ 2147483647 w 106"/>
                <a:gd name="T21" fmla="*/ 2147483647 h 137"/>
                <a:gd name="T22" fmla="*/ 2147483647 w 106"/>
                <a:gd name="T23" fmla="*/ 2147483647 h 137"/>
                <a:gd name="T24" fmla="*/ 2147483647 w 106"/>
                <a:gd name="T25" fmla="*/ 2147483647 h 137"/>
                <a:gd name="T26" fmla="*/ 2147483647 w 106"/>
                <a:gd name="T27" fmla="*/ 2147483647 h 137"/>
                <a:gd name="T28" fmla="*/ 2147483647 w 106"/>
                <a:gd name="T29" fmla="*/ 2147483647 h 137"/>
                <a:gd name="T30" fmla="*/ 2147483647 w 106"/>
                <a:gd name="T31" fmla="*/ 2147483647 h 137"/>
                <a:gd name="T32" fmla="*/ 2147483647 w 106"/>
                <a:gd name="T33" fmla="*/ 2147483647 h 137"/>
                <a:gd name="T34" fmla="*/ 2147483647 w 106"/>
                <a:gd name="T35" fmla="*/ 2147483647 h 137"/>
                <a:gd name="T36" fmla="*/ 2147483647 w 106"/>
                <a:gd name="T37" fmla="*/ 2147483647 h 137"/>
                <a:gd name="T38" fmla="*/ 0 w 106"/>
                <a:gd name="T39" fmla="*/ 2147483647 h 137"/>
                <a:gd name="T40" fmla="*/ 2147483647 w 106"/>
                <a:gd name="T41" fmla="*/ 2147483647 h 137"/>
                <a:gd name="T42" fmla="*/ 2147483647 w 106"/>
                <a:gd name="T43" fmla="*/ 2147483647 h 13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137"/>
                <a:gd name="T68" fmla="*/ 106 w 106"/>
                <a:gd name="T69" fmla="*/ 137 h 13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137">
                  <a:moveTo>
                    <a:pt x="23" y="129"/>
                  </a:moveTo>
                  <a:lnTo>
                    <a:pt x="23" y="137"/>
                  </a:lnTo>
                  <a:lnTo>
                    <a:pt x="38" y="137"/>
                  </a:lnTo>
                  <a:lnTo>
                    <a:pt x="45" y="129"/>
                  </a:lnTo>
                  <a:lnTo>
                    <a:pt x="53" y="137"/>
                  </a:lnTo>
                  <a:lnTo>
                    <a:pt x="68" y="120"/>
                  </a:lnTo>
                  <a:lnTo>
                    <a:pt x="76" y="90"/>
                  </a:lnTo>
                  <a:lnTo>
                    <a:pt x="90" y="68"/>
                  </a:lnTo>
                  <a:lnTo>
                    <a:pt x="100" y="21"/>
                  </a:lnTo>
                  <a:lnTo>
                    <a:pt x="106" y="0"/>
                  </a:lnTo>
                  <a:lnTo>
                    <a:pt x="75" y="1"/>
                  </a:lnTo>
                  <a:lnTo>
                    <a:pt x="68" y="8"/>
                  </a:lnTo>
                  <a:lnTo>
                    <a:pt x="68" y="38"/>
                  </a:lnTo>
                  <a:lnTo>
                    <a:pt x="39" y="31"/>
                  </a:lnTo>
                  <a:lnTo>
                    <a:pt x="45" y="31"/>
                  </a:lnTo>
                  <a:lnTo>
                    <a:pt x="45" y="92"/>
                  </a:lnTo>
                  <a:lnTo>
                    <a:pt x="23" y="84"/>
                  </a:lnTo>
                  <a:lnTo>
                    <a:pt x="7" y="107"/>
                  </a:lnTo>
                  <a:lnTo>
                    <a:pt x="7" y="115"/>
                  </a:lnTo>
                  <a:lnTo>
                    <a:pt x="0" y="129"/>
                  </a:lnTo>
                  <a:lnTo>
                    <a:pt x="15" y="137"/>
                  </a:lnTo>
                  <a:lnTo>
                    <a:pt x="23" y="12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934"/>
            <p:cNvSpPr>
              <a:spLocks/>
            </p:cNvSpPr>
            <p:nvPr/>
          </p:nvSpPr>
          <p:spPr bwMode="auto">
            <a:xfrm>
              <a:off x="4399534" y="3771934"/>
              <a:ext cx="104775" cy="142875"/>
            </a:xfrm>
            <a:custGeom>
              <a:avLst/>
              <a:gdLst>
                <a:gd name="T0" fmla="*/ 2147483647 w 75"/>
                <a:gd name="T1" fmla="*/ 0 h 97"/>
                <a:gd name="T2" fmla="*/ 2147483647 w 75"/>
                <a:gd name="T3" fmla="*/ 2147483647 h 97"/>
                <a:gd name="T4" fmla="*/ 2147483647 w 75"/>
                <a:gd name="T5" fmla="*/ 2147483647 h 97"/>
                <a:gd name="T6" fmla="*/ 2147483647 w 75"/>
                <a:gd name="T7" fmla="*/ 2147483647 h 97"/>
                <a:gd name="T8" fmla="*/ 2147483647 w 75"/>
                <a:gd name="T9" fmla="*/ 2147483647 h 97"/>
                <a:gd name="T10" fmla="*/ 2147483647 w 75"/>
                <a:gd name="T11" fmla="*/ 2147483647 h 97"/>
                <a:gd name="T12" fmla="*/ 2147483647 w 75"/>
                <a:gd name="T13" fmla="*/ 2147483647 h 97"/>
                <a:gd name="T14" fmla="*/ 0 w 75"/>
                <a:gd name="T15" fmla="*/ 2147483647 h 97"/>
                <a:gd name="T16" fmla="*/ 2147483647 w 75"/>
                <a:gd name="T17" fmla="*/ 2147483647 h 97"/>
                <a:gd name="T18" fmla="*/ 2147483647 w 75"/>
                <a:gd name="T19" fmla="*/ 2147483647 h 97"/>
                <a:gd name="T20" fmla="*/ 2147483647 w 75"/>
                <a:gd name="T21" fmla="*/ 2147483647 h 97"/>
                <a:gd name="T22" fmla="*/ 2147483647 w 75"/>
                <a:gd name="T23" fmla="*/ 2147483647 h 97"/>
                <a:gd name="T24" fmla="*/ 2147483647 w 75"/>
                <a:gd name="T25" fmla="*/ 0 h 97"/>
                <a:gd name="T26" fmla="*/ 2147483647 w 75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"/>
                <a:gd name="T43" fmla="*/ 0 h 97"/>
                <a:gd name="T44" fmla="*/ 75 w 75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" h="97">
                  <a:moveTo>
                    <a:pt x="75" y="0"/>
                  </a:moveTo>
                  <a:lnTo>
                    <a:pt x="75" y="61"/>
                  </a:lnTo>
                  <a:lnTo>
                    <a:pt x="53" y="53"/>
                  </a:lnTo>
                  <a:lnTo>
                    <a:pt x="37" y="76"/>
                  </a:lnTo>
                  <a:lnTo>
                    <a:pt x="37" y="83"/>
                  </a:lnTo>
                  <a:lnTo>
                    <a:pt x="30" y="97"/>
                  </a:lnTo>
                  <a:lnTo>
                    <a:pt x="15" y="74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7" y="30"/>
                  </a:lnTo>
                  <a:lnTo>
                    <a:pt x="16" y="14"/>
                  </a:lnTo>
                  <a:lnTo>
                    <a:pt x="30" y="14"/>
                  </a:lnTo>
                  <a:lnTo>
                    <a:pt x="3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reeform 935"/>
            <p:cNvSpPr>
              <a:spLocks/>
            </p:cNvSpPr>
            <p:nvPr/>
          </p:nvSpPr>
          <p:spPr bwMode="auto">
            <a:xfrm>
              <a:off x="4399534" y="3771934"/>
              <a:ext cx="104775" cy="142875"/>
            </a:xfrm>
            <a:custGeom>
              <a:avLst/>
              <a:gdLst>
                <a:gd name="T0" fmla="*/ 2147483647 w 75"/>
                <a:gd name="T1" fmla="*/ 0 h 97"/>
                <a:gd name="T2" fmla="*/ 2147483647 w 75"/>
                <a:gd name="T3" fmla="*/ 2147483647 h 97"/>
                <a:gd name="T4" fmla="*/ 2147483647 w 75"/>
                <a:gd name="T5" fmla="*/ 2147483647 h 97"/>
                <a:gd name="T6" fmla="*/ 2147483647 w 75"/>
                <a:gd name="T7" fmla="*/ 2147483647 h 97"/>
                <a:gd name="T8" fmla="*/ 2147483647 w 75"/>
                <a:gd name="T9" fmla="*/ 2147483647 h 97"/>
                <a:gd name="T10" fmla="*/ 2147483647 w 75"/>
                <a:gd name="T11" fmla="*/ 2147483647 h 97"/>
                <a:gd name="T12" fmla="*/ 2147483647 w 75"/>
                <a:gd name="T13" fmla="*/ 2147483647 h 97"/>
                <a:gd name="T14" fmla="*/ 0 w 75"/>
                <a:gd name="T15" fmla="*/ 2147483647 h 97"/>
                <a:gd name="T16" fmla="*/ 2147483647 w 75"/>
                <a:gd name="T17" fmla="*/ 2147483647 h 97"/>
                <a:gd name="T18" fmla="*/ 2147483647 w 75"/>
                <a:gd name="T19" fmla="*/ 2147483647 h 97"/>
                <a:gd name="T20" fmla="*/ 2147483647 w 75"/>
                <a:gd name="T21" fmla="*/ 2147483647 h 97"/>
                <a:gd name="T22" fmla="*/ 2147483647 w 75"/>
                <a:gd name="T23" fmla="*/ 2147483647 h 97"/>
                <a:gd name="T24" fmla="*/ 2147483647 w 75"/>
                <a:gd name="T25" fmla="*/ 0 h 97"/>
                <a:gd name="T26" fmla="*/ 2147483647 w 75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"/>
                <a:gd name="T43" fmla="*/ 0 h 97"/>
                <a:gd name="T44" fmla="*/ 75 w 75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" h="97">
                  <a:moveTo>
                    <a:pt x="75" y="0"/>
                  </a:moveTo>
                  <a:lnTo>
                    <a:pt x="75" y="61"/>
                  </a:lnTo>
                  <a:lnTo>
                    <a:pt x="53" y="53"/>
                  </a:lnTo>
                  <a:lnTo>
                    <a:pt x="37" y="76"/>
                  </a:lnTo>
                  <a:lnTo>
                    <a:pt x="37" y="83"/>
                  </a:lnTo>
                  <a:lnTo>
                    <a:pt x="30" y="97"/>
                  </a:lnTo>
                  <a:lnTo>
                    <a:pt x="15" y="74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7" y="30"/>
                  </a:lnTo>
                  <a:lnTo>
                    <a:pt x="16" y="14"/>
                  </a:lnTo>
                  <a:lnTo>
                    <a:pt x="30" y="14"/>
                  </a:lnTo>
                  <a:lnTo>
                    <a:pt x="30" y="0"/>
                  </a:lnTo>
                  <a:lnTo>
                    <a:pt x="7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" name="Freeform 936"/>
            <p:cNvSpPr>
              <a:spLocks/>
            </p:cNvSpPr>
            <p:nvPr/>
          </p:nvSpPr>
          <p:spPr bwMode="auto">
            <a:xfrm>
              <a:off x="4407471" y="3771934"/>
              <a:ext cx="31750" cy="20638"/>
            </a:xfrm>
            <a:custGeom>
              <a:avLst/>
              <a:gdLst>
                <a:gd name="T0" fmla="*/ 2147483647 w 23"/>
                <a:gd name="T1" fmla="*/ 2147483647 h 14"/>
                <a:gd name="T2" fmla="*/ 2147483647 w 23"/>
                <a:gd name="T3" fmla="*/ 0 h 14"/>
                <a:gd name="T4" fmla="*/ 2147483647 w 23"/>
                <a:gd name="T5" fmla="*/ 0 h 14"/>
                <a:gd name="T6" fmla="*/ 0 w 23"/>
                <a:gd name="T7" fmla="*/ 2147483647 h 14"/>
                <a:gd name="T8" fmla="*/ 2147483647 w 23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4"/>
                <a:gd name="T17" fmla="*/ 23 w 23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4">
                  <a:moveTo>
                    <a:pt x="23" y="14"/>
                  </a:moveTo>
                  <a:lnTo>
                    <a:pt x="23" y="0"/>
                  </a:lnTo>
                  <a:lnTo>
                    <a:pt x="8" y="0"/>
                  </a:lnTo>
                  <a:lnTo>
                    <a:pt x="0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Freeform 937"/>
            <p:cNvSpPr>
              <a:spLocks/>
            </p:cNvSpPr>
            <p:nvPr/>
          </p:nvSpPr>
          <p:spPr bwMode="auto">
            <a:xfrm>
              <a:off x="4407471" y="3771934"/>
              <a:ext cx="31750" cy="20638"/>
            </a:xfrm>
            <a:custGeom>
              <a:avLst/>
              <a:gdLst>
                <a:gd name="T0" fmla="*/ 2147483647 w 23"/>
                <a:gd name="T1" fmla="*/ 2147483647 h 14"/>
                <a:gd name="T2" fmla="*/ 2147483647 w 23"/>
                <a:gd name="T3" fmla="*/ 0 h 14"/>
                <a:gd name="T4" fmla="*/ 2147483647 w 23"/>
                <a:gd name="T5" fmla="*/ 0 h 14"/>
                <a:gd name="T6" fmla="*/ 0 w 23"/>
                <a:gd name="T7" fmla="*/ 2147483647 h 14"/>
                <a:gd name="T8" fmla="*/ 2147483647 w 23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4"/>
                <a:gd name="T17" fmla="*/ 23 w 23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4">
                  <a:moveTo>
                    <a:pt x="23" y="14"/>
                  </a:moveTo>
                  <a:lnTo>
                    <a:pt x="23" y="0"/>
                  </a:lnTo>
                  <a:lnTo>
                    <a:pt x="8" y="0"/>
                  </a:lnTo>
                  <a:lnTo>
                    <a:pt x="0" y="14"/>
                  </a:lnTo>
                  <a:lnTo>
                    <a:pt x="23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Freeform 938"/>
            <p:cNvSpPr>
              <a:spLocks/>
            </p:cNvSpPr>
            <p:nvPr/>
          </p:nvSpPr>
          <p:spPr bwMode="auto">
            <a:xfrm>
              <a:off x="4162996" y="3559209"/>
              <a:ext cx="96838" cy="144463"/>
            </a:xfrm>
            <a:custGeom>
              <a:avLst/>
              <a:gdLst>
                <a:gd name="T0" fmla="*/ 2147483647 w 68"/>
                <a:gd name="T1" fmla="*/ 2147483647 h 98"/>
                <a:gd name="T2" fmla="*/ 2147483647 w 68"/>
                <a:gd name="T3" fmla="*/ 2147483647 h 98"/>
                <a:gd name="T4" fmla="*/ 2147483647 w 68"/>
                <a:gd name="T5" fmla="*/ 0 h 98"/>
                <a:gd name="T6" fmla="*/ 2147483647 w 68"/>
                <a:gd name="T7" fmla="*/ 0 h 98"/>
                <a:gd name="T8" fmla="*/ 2147483647 w 68"/>
                <a:gd name="T9" fmla="*/ 2147483647 h 98"/>
                <a:gd name="T10" fmla="*/ 2147483647 w 68"/>
                <a:gd name="T11" fmla="*/ 2147483647 h 98"/>
                <a:gd name="T12" fmla="*/ 0 w 68"/>
                <a:gd name="T13" fmla="*/ 2147483647 h 98"/>
                <a:gd name="T14" fmla="*/ 2147483647 w 68"/>
                <a:gd name="T15" fmla="*/ 2147483647 h 98"/>
                <a:gd name="T16" fmla="*/ 0 w 68"/>
                <a:gd name="T17" fmla="*/ 2147483647 h 98"/>
                <a:gd name="T18" fmla="*/ 2147483647 w 68"/>
                <a:gd name="T19" fmla="*/ 2147483647 h 98"/>
                <a:gd name="T20" fmla="*/ 2147483647 w 68"/>
                <a:gd name="T21" fmla="*/ 2147483647 h 98"/>
                <a:gd name="T22" fmla="*/ 2147483647 w 68"/>
                <a:gd name="T23" fmla="*/ 2147483647 h 98"/>
                <a:gd name="T24" fmla="*/ 2147483647 w 68"/>
                <a:gd name="T25" fmla="*/ 2147483647 h 98"/>
                <a:gd name="T26" fmla="*/ 2147483647 w 68"/>
                <a:gd name="T27" fmla="*/ 2147483647 h 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98"/>
                <a:gd name="T44" fmla="*/ 68 w 68"/>
                <a:gd name="T45" fmla="*/ 98 h 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98">
                  <a:moveTo>
                    <a:pt x="61" y="68"/>
                  </a:moveTo>
                  <a:lnTo>
                    <a:pt x="44" y="27"/>
                  </a:lnTo>
                  <a:lnTo>
                    <a:pt x="37" y="0"/>
                  </a:lnTo>
                  <a:lnTo>
                    <a:pt x="7" y="0"/>
                  </a:lnTo>
                  <a:lnTo>
                    <a:pt x="9" y="24"/>
                  </a:lnTo>
                  <a:lnTo>
                    <a:pt x="15" y="38"/>
                  </a:lnTo>
                  <a:lnTo>
                    <a:pt x="0" y="69"/>
                  </a:lnTo>
                  <a:lnTo>
                    <a:pt x="7" y="91"/>
                  </a:lnTo>
                  <a:lnTo>
                    <a:pt x="0" y="91"/>
                  </a:lnTo>
                  <a:lnTo>
                    <a:pt x="16" y="98"/>
                  </a:lnTo>
                  <a:lnTo>
                    <a:pt x="45" y="83"/>
                  </a:lnTo>
                  <a:lnTo>
                    <a:pt x="61" y="82"/>
                  </a:lnTo>
                  <a:lnTo>
                    <a:pt x="68" y="75"/>
                  </a:lnTo>
                  <a:lnTo>
                    <a:pt x="61" y="6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Freeform 939"/>
            <p:cNvSpPr>
              <a:spLocks/>
            </p:cNvSpPr>
            <p:nvPr/>
          </p:nvSpPr>
          <p:spPr bwMode="auto">
            <a:xfrm>
              <a:off x="4162996" y="3559209"/>
              <a:ext cx="96838" cy="144463"/>
            </a:xfrm>
            <a:custGeom>
              <a:avLst/>
              <a:gdLst>
                <a:gd name="T0" fmla="*/ 2147483647 w 68"/>
                <a:gd name="T1" fmla="*/ 2147483647 h 98"/>
                <a:gd name="T2" fmla="*/ 2147483647 w 68"/>
                <a:gd name="T3" fmla="*/ 2147483647 h 98"/>
                <a:gd name="T4" fmla="*/ 2147483647 w 68"/>
                <a:gd name="T5" fmla="*/ 0 h 98"/>
                <a:gd name="T6" fmla="*/ 2147483647 w 68"/>
                <a:gd name="T7" fmla="*/ 0 h 98"/>
                <a:gd name="T8" fmla="*/ 2147483647 w 68"/>
                <a:gd name="T9" fmla="*/ 2147483647 h 98"/>
                <a:gd name="T10" fmla="*/ 2147483647 w 68"/>
                <a:gd name="T11" fmla="*/ 2147483647 h 98"/>
                <a:gd name="T12" fmla="*/ 0 w 68"/>
                <a:gd name="T13" fmla="*/ 2147483647 h 98"/>
                <a:gd name="T14" fmla="*/ 2147483647 w 68"/>
                <a:gd name="T15" fmla="*/ 2147483647 h 98"/>
                <a:gd name="T16" fmla="*/ 0 w 68"/>
                <a:gd name="T17" fmla="*/ 2147483647 h 98"/>
                <a:gd name="T18" fmla="*/ 2147483647 w 68"/>
                <a:gd name="T19" fmla="*/ 2147483647 h 98"/>
                <a:gd name="T20" fmla="*/ 2147483647 w 68"/>
                <a:gd name="T21" fmla="*/ 2147483647 h 98"/>
                <a:gd name="T22" fmla="*/ 2147483647 w 68"/>
                <a:gd name="T23" fmla="*/ 2147483647 h 98"/>
                <a:gd name="T24" fmla="*/ 2147483647 w 68"/>
                <a:gd name="T25" fmla="*/ 2147483647 h 98"/>
                <a:gd name="T26" fmla="*/ 2147483647 w 68"/>
                <a:gd name="T27" fmla="*/ 2147483647 h 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98"/>
                <a:gd name="T44" fmla="*/ 68 w 68"/>
                <a:gd name="T45" fmla="*/ 98 h 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98">
                  <a:moveTo>
                    <a:pt x="61" y="68"/>
                  </a:moveTo>
                  <a:lnTo>
                    <a:pt x="44" y="27"/>
                  </a:lnTo>
                  <a:lnTo>
                    <a:pt x="37" y="0"/>
                  </a:lnTo>
                  <a:lnTo>
                    <a:pt x="7" y="0"/>
                  </a:lnTo>
                  <a:lnTo>
                    <a:pt x="9" y="24"/>
                  </a:lnTo>
                  <a:lnTo>
                    <a:pt x="15" y="38"/>
                  </a:lnTo>
                  <a:lnTo>
                    <a:pt x="0" y="69"/>
                  </a:lnTo>
                  <a:lnTo>
                    <a:pt x="7" y="91"/>
                  </a:lnTo>
                  <a:lnTo>
                    <a:pt x="0" y="91"/>
                  </a:lnTo>
                  <a:lnTo>
                    <a:pt x="16" y="98"/>
                  </a:lnTo>
                  <a:lnTo>
                    <a:pt x="45" y="83"/>
                  </a:lnTo>
                  <a:lnTo>
                    <a:pt x="61" y="82"/>
                  </a:lnTo>
                  <a:lnTo>
                    <a:pt x="68" y="75"/>
                  </a:lnTo>
                  <a:lnTo>
                    <a:pt x="61" y="6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Freeform 940"/>
            <p:cNvSpPr>
              <a:spLocks/>
            </p:cNvSpPr>
            <p:nvPr/>
          </p:nvSpPr>
          <p:spPr bwMode="auto">
            <a:xfrm>
              <a:off x="4218559" y="3559209"/>
              <a:ext cx="50800" cy="111125"/>
            </a:xfrm>
            <a:custGeom>
              <a:avLst/>
              <a:gdLst>
                <a:gd name="T0" fmla="*/ 2147483647 w 37"/>
                <a:gd name="T1" fmla="*/ 2147483647 h 75"/>
                <a:gd name="T2" fmla="*/ 2147483647 w 37"/>
                <a:gd name="T3" fmla="*/ 2147483647 h 75"/>
                <a:gd name="T4" fmla="*/ 0 w 37"/>
                <a:gd name="T5" fmla="*/ 0 h 75"/>
                <a:gd name="T6" fmla="*/ 2147483647 w 37"/>
                <a:gd name="T7" fmla="*/ 0 h 75"/>
                <a:gd name="T8" fmla="*/ 2147483647 w 37"/>
                <a:gd name="T9" fmla="*/ 2147483647 h 75"/>
                <a:gd name="T10" fmla="*/ 2147483647 w 37"/>
                <a:gd name="T11" fmla="*/ 2147483647 h 75"/>
                <a:gd name="T12" fmla="*/ 2147483647 w 37"/>
                <a:gd name="T13" fmla="*/ 2147483647 h 75"/>
                <a:gd name="T14" fmla="*/ 2147483647 w 37"/>
                <a:gd name="T15" fmla="*/ 2147483647 h 75"/>
                <a:gd name="T16" fmla="*/ 2147483647 w 37"/>
                <a:gd name="T17" fmla="*/ 2147483647 h 75"/>
                <a:gd name="T18" fmla="*/ 2147483647 w 37"/>
                <a:gd name="T19" fmla="*/ 2147483647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75"/>
                <a:gd name="T32" fmla="*/ 37 w 37"/>
                <a:gd name="T33" fmla="*/ 75 h 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75">
                  <a:moveTo>
                    <a:pt x="23" y="68"/>
                  </a:moveTo>
                  <a:lnTo>
                    <a:pt x="6" y="2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8"/>
                  </a:lnTo>
                  <a:lnTo>
                    <a:pt x="30" y="16"/>
                  </a:lnTo>
                  <a:lnTo>
                    <a:pt x="30" y="40"/>
                  </a:lnTo>
                  <a:lnTo>
                    <a:pt x="37" y="75"/>
                  </a:lnTo>
                  <a:lnTo>
                    <a:pt x="30" y="75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Freeform 941"/>
            <p:cNvSpPr>
              <a:spLocks/>
            </p:cNvSpPr>
            <p:nvPr/>
          </p:nvSpPr>
          <p:spPr bwMode="auto">
            <a:xfrm>
              <a:off x="4218559" y="3559209"/>
              <a:ext cx="50800" cy="111125"/>
            </a:xfrm>
            <a:custGeom>
              <a:avLst/>
              <a:gdLst>
                <a:gd name="T0" fmla="*/ 2147483647 w 37"/>
                <a:gd name="T1" fmla="*/ 2147483647 h 75"/>
                <a:gd name="T2" fmla="*/ 2147483647 w 37"/>
                <a:gd name="T3" fmla="*/ 2147483647 h 75"/>
                <a:gd name="T4" fmla="*/ 0 w 37"/>
                <a:gd name="T5" fmla="*/ 0 h 75"/>
                <a:gd name="T6" fmla="*/ 2147483647 w 37"/>
                <a:gd name="T7" fmla="*/ 0 h 75"/>
                <a:gd name="T8" fmla="*/ 2147483647 w 37"/>
                <a:gd name="T9" fmla="*/ 2147483647 h 75"/>
                <a:gd name="T10" fmla="*/ 2147483647 w 37"/>
                <a:gd name="T11" fmla="*/ 2147483647 h 75"/>
                <a:gd name="T12" fmla="*/ 2147483647 w 37"/>
                <a:gd name="T13" fmla="*/ 2147483647 h 75"/>
                <a:gd name="T14" fmla="*/ 2147483647 w 37"/>
                <a:gd name="T15" fmla="*/ 2147483647 h 75"/>
                <a:gd name="T16" fmla="*/ 2147483647 w 37"/>
                <a:gd name="T17" fmla="*/ 2147483647 h 75"/>
                <a:gd name="T18" fmla="*/ 2147483647 w 37"/>
                <a:gd name="T19" fmla="*/ 2147483647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75"/>
                <a:gd name="T32" fmla="*/ 37 w 37"/>
                <a:gd name="T33" fmla="*/ 75 h 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75">
                  <a:moveTo>
                    <a:pt x="23" y="68"/>
                  </a:moveTo>
                  <a:lnTo>
                    <a:pt x="6" y="2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8"/>
                  </a:lnTo>
                  <a:lnTo>
                    <a:pt x="30" y="16"/>
                  </a:lnTo>
                  <a:lnTo>
                    <a:pt x="30" y="40"/>
                  </a:lnTo>
                  <a:lnTo>
                    <a:pt x="37" y="75"/>
                  </a:lnTo>
                  <a:lnTo>
                    <a:pt x="30" y="75"/>
                  </a:lnTo>
                  <a:lnTo>
                    <a:pt x="23" y="6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Freeform 942"/>
            <p:cNvSpPr>
              <a:spLocks/>
            </p:cNvSpPr>
            <p:nvPr/>
          </p:nvSpPr>
          <p:spPr bwMode="auto">
            <a:xfrm>
              <a:off x="4250309" y="3527459"/>
              <a:ext cx="52387" cy="142875"/>
            </a:xfrm>
            <a:custGeom>
              <a:avLst/>
              <a:gdLst>
                <a:gd name="T0" fmla="*/ 2147483647 w 37"/>
                <a:gd name="T1" fmla="*/ 2147483647 h 97"/>
                <a:gd name="T2" fmla="*/ 2147483647 w 37"/>
                <a:gd name="T3" fmla="*/ 2147483647 h 97"/>
                <a:gd name="T4" fmla="*/ 0 w 37"/>
                <a:gd name="T5" fmla="*/ 2147483647 h 97"/>
                <a:gd name="T6" fmla="*/ 0 w 37"/>
                <a:gd name="T7" fmla="*/ 2147483647 h 97"/>
                <a:gd name="T8" fmla="*/ 2147483647 w 37"/>
                <a:gd name="T9" fmla="*/ 2147483647 h 97"/>
                <a:gd name="T10" fmla="*/ 2147483647 w 37"/>
                <a:gd name="T11" fmla="*/ 2147483647 h 97"/>
                <a:gd name="T12" fmla="*/ 2147483647 w 37"/>
                <a:gd name="T13" fmla="*/ 0 h 97"/>
                <a:gd name="T14" fmla="*/ 2147483647 w 37"/>
                <a:gd name="T15" fmla="*/ 2147483647 h 97"/>
                <a:gd name="T16" fmla="*/ 2147483647 w 37"/>
                <a:gd name="T17" fmla="*/ 2147483647 h 97"/>
                <a:gd name="T18" fmla="*/ 2147483647 w 37"/>
                <a:gd name="T19" fmla="*/ 2147483647 h 97"/>
                <a:gd name="T20" fmla="*/ 2147483647 w 37"/>
                <a:gd name="T21" fmla="*/ 2147483647 h 97"/>
                <a:gd name="T22" fmla="*/ 2147483647 w 37"/>
                <a:gd name="T23" fmla="*/ 2147483647 h 97"/>
                <a:gd name="T24" fmla="*/ 2147483647 w 37"/>
                <a:gd name="T25" fmla="*/ 2147483647 h 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97"/>
                <a:gd name="T41" fmla="*/ 37 w 37"/>
                <a:gd name="T42" fmla="*/ 97 h 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97">
                  <a:moveTo>
                    <a:pt x="7" y="60"/>
                  </a:moveTo>
                  <a:lnTo>
                    <a:pt x="7" y="37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29" y="0"/>
                  </a:lnTo>
                  <a:lnTo>
                    <a:pt x="37" y="15"/>
                  </a:lnTo>
                  <a:lnTo>
                    <a:pt x="37" y="31"/>
                  </a:lnTo>
                  <a:lnTo>
                    <a:pt x="22" y="60"/>
                  </a:lnTo>
                  <a:lnTo>
                    <a:pt x="21" y="97"/>
                  </a:lnTo>
                  <a:lnTo>
                    <a:pt x="14" y="97"/>
                  </a:lnTo>
                  <a:lnTo>
                    <a:pt x="7" y="6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Freeform 943"/>
            <p:cNvSpPr>
              <a:spLocks/>
            </p:cNvSpPr>
            <p:nvPr/>
          </p:nvSpPr>
          <p:spPr bwMode="auto">
            <a:xfrm>
              <a:off x="4250309" y="3527459"/>
              <a:ext cx="52387" cy="142875"/>
            </a:xfrm>
            <a:custGeom>
              <a:avLst/>
              <a:gdLst>
                <a:gd name="T0" fmla="*/ 2147483647 w 37"/>
                <a:gd name="T1" fmla="*/ 2147483647 h 97"/>
                <a:gd name="T2" fmla="*/ 2147483647 w 37"/>
                <a:gd name="T3" fmla="*/ 2147483647 h 97"/>
                <a:gd name="T4" fmla="*/ 0 w 37"/>
                <a:gd name="T5" fmla="*/ 2147483647 h 97"/>
                <a:gd name="T6" fmla="*/ 0 w 37"/>
                <a:gd name="T7" fmla="*/ 2147483647 h 97"/>
                <a:gd name="T8" fmla="*/ 2147483647 w 37"/>
                <a:gd name="T9" fmla="*/ 2147483647 h 97"/>
                <a:gd name="T10" fmla="*/ 2147483647 w 37"/>
                <a:gd name="T11" fmla="*/ 2147483647 h 97"/>
                <a:gd name="T12" fmla="*/ 2147483647 w 37"/>
                <a:gd name="T13" fmla="*/ 0 h 97"/>
                <a:gd name="T14" fmla="*/ 2147483647 w 37"/>
                <a:gd name="T15" fmla="*/ 2147483647 h 97"/>
                <a:gd name="T16" fmla="*/ 2147483647 w 37"/>
                <a:gd name="T17" fmla="*/ 2147483647 h 97"/>
                <a:gd name="T18" fmla="*/ 2147483647 w 37"/>
                <a:gd name="T19" fmla="*/ 2147483647 h 97"/>
                <a:gd name="T20" fmla="*/ 2147483647 w 37"/>
                <a:gd name="T21" fmla="*/ 2147483647 h 97"/>
                <a:gd name="T22" fmla="*/ 2147483647 w 37"/>
                <a:gd name="T23" fmla="*/ 2147483647 h 97"/>
                <a:gd name="T24" fmla="*/ 2147483647 w 37"/>
                <a:gd name="T25" fmla="*/ 2147483647 h 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97"/>
                <a:gd name="T41" fmla="*/ 37 w 37"/>
                <a:gd name="T42" fmla="*/ 97 h 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97">
                  <a:moveTo>
                    <a:pt x="7" y="60"/>
                  </a:moveTo>
                  <a:lnTo>
                    <a:pt x="7" y="37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29" y="0"/>
                  </a:lnTo>
                  <a:lnTo>
                    <a:pt x="37" y="15"/>
                  </a:lnTo>
                  <a:lnTo>
                    <a:pt x="37" y="31"/>
                  </a:lnTo>
                  <a:lnTo>
                    <a:pt x="22" y="60"/>
                  </a:lnTo>
                  <a:lnTo>
                    <a:pt x="21" y="97"/>
                  </a:lnTo>
                  <a:lnTo>
                    <a:pt x="14" y="97"/>
                  </a:lnTo>
                  <a:lnTo>
                    <a:pt x="7" y="6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Freeform 944"/>
            <p:cNvSpPr>
              <a:spLocks/>
            </p:cNvSpPr>
            <p:nvPr/>
          </p:nvSpPr>
          <p:spPr bwMode="auto">
            <a:xfrm>
              <a:off x="4056634" y="3571909"/>
              <a:ext cx="128587" cy="142875"/>
            </a:xfrm>
            <a:custGeom>
              <a:avLst/>
              <a:gdLst>
                <a:gd name="T0" fmla="*/ 2147483647 w 91"/>
                <a:gd name="T1" fmla="*/ 2147483647 h 98"/>
                <a:gd name="T2" fmla="*/ 2147483647 w 91"/>
                <a:gd name="T3" fmla="*/ 2147483647 h 98"/>
                <a:gd name="T4" fmla="*/ 2147483647 w 91"/>
                <a:gd name="T5" fmla="*/ 2147483647 h 98"/>
                <a:gd name="T6" fmla="*/ 2147483647 w 91"/>
                <a:gd name="T7" fmla="*/ 2147483647 h 98"/>
                <a:gd name="T8" fmla="*/ 2147483647 w 91"/>
                <a:gd name="T9" fmla="*/ 2147483647 h 98"/>
                <a:gd name="T10" fmla="*/ 2147483647 w 91"/>
                <a:gd name="T11" fmla="*/ 2147483647 h 98"/>
                <a:gd name="T12" fmla="*/ 2147483647 w 91"/>
                <a:gd name="T13" fmla="*/ 0 h 98"/>
                <a:gd name="T14" fmla="*/ 2147483647 w 91"/>
                <a:gd name="T15" fmla="*/ 2147483647 h 98"/>
                <a:gd name="T16" fmla="*/ 2147483647 w 91"/>
                <a:gd name="T17" fmla="*/ 2147483647 h 98"/>
                <a:gd name="T18" fmla="*/ 2147483647 w 91"/>
                <a:gd name="T19" fmla="*/ 2147483647 h 98"/>
                <a:gd name="T20" fmla="*/ 2147483647 w 91"/>
                <a:gd name="T21" fmla="*/ 2147483647 h 98"/>
                <a:gd name="T22" fmla="*/ 2147483647 w 91"/>
                <a:gd name="T23" fmla="*/ 2147483647 h 98"/>
                <a:gd name="T24" fmla="*/ 0 w 91"/>
                <a:gd name="T25" fmla="*/ 2147483647 h 98"/>
                <a:gd name="T26" fmla="*/ 2147483647 w 91"/>
                <a:gd name="T27" fmla="*/ 2147483647 h 98"/>
                <a:gd name="T28" fmla="*/ 2147483647 w 91"/>
                <a:gd name="T29" fmla="*/ 2147483647 h 98"/>
                <a:gd name="T30" fmla="*/ 2147483647 w 91"/>
                <a:gd name="T31" fmla="*/ 2147483647 h 98"/>
                <a:gd name="T32" fmla="*/ 2147483647 w 91"/>
                <a:gd name="T33" fmla="*/ 2147483647 h 98"/>
                <a:gd name="T34" fmla="*/ 2147483647 w 91"/>
                <a:gd name="T35" fmla="*/ 2147483647 h 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1"/>
                <a:gd name="T55" fmla="*/ 0 h 98"/>
                <a:gd name="T56" fmla="*/ 91 w 91"/>
                <a:gd name="T57" fmla="*/ 98 h 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1" h="98">
                  <a:moveTo>
                    <a:pt x="83" y="83"/>
                  </a:moveTo>
                  <a:lnTo>
                    <a:pt x="76" y="59"/>
                  </a:lnTo>
                  <a:lnTo>
                    <a:pt x="91" y="29"/>
                  </a:lnTo>
                  <a:lnTo>
                    <a:pt x="82" y="14"/>
                  </a:lnTo>
                  <a:lnTo>
                    <a:pt x="75" y="7"/>
                  </a:lnTo>
                  <a:lnTo>
                    <a:pt x="61" y="7"/>
                  </a:lnTo>
                  <a:lnTo>
                    <a:pt x="53" y="0"/>
                  </a:lnTo>
                  <a:lnTo>
                    <a:pt x="9" y="1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9" y="30"/>
                  </a:lnTo>
                  <a:lnTo>
                    <a:pt x="8" y="46"/>
                  </a:lnTo>
                  <a:lnTo>
                    <a:pt x="0" y="53"/>
                  </a:lnTo>
                  <a:lnTo>
                    <a:pt x="9" y="68"/>
                  </a:lnTo>
                  <a:lnTo>
                    <a:pt x="16" y="75"/>
                  </a:lnTo>
                  <a:lnTo>
                    <a:pt x="16" y="98"/>
                  </a:lnTo>
                  <a:lnTo>
                    <a:pt x="47" y="83"/>
                  </a:lnTo>
                  <a:lnTo>
                    <a:pt x="83" y="8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Freeform 945"/>
            <p:cNvSpPr>
              <a:spLocks/>
            </p:cNvSpPr>
            <p:nvPr/>
          </p:nvSpPr>
          <p:spPr bwMode="auto">
            <a:xfrm>
              <a:off x="4056634" y="3571909"/>
              <a:ext cx="128587" cy="142875"/>
            </a:xfrm>
            <a:custGeom>
              <a:avLst/>
              <a:gdLst>
                <a:gd name="T0" fmla="*/ 2147483647 w 91"/>
                <a:gd name="T1" fmla="*/ 2147483647 h 98"/>
                <a:gd name="T2" fmla="*/ 2147483647 w 91"/>
                <a:gd name="T3" fmla="*/ 2147483647 h 98"/>
                <a:gd name="T4" fmla="*/ 2147483647 w 91"/>
                <a:gd name="T5" fmla="*/ 2147483647 h 98"/>
                <a:gd name="T6" fmla="*/ 2147483647 w 91"/>
                <a:gd name="T7" fmla="*/ 2147483647 h 98"/>
                <a:gd name="T8" fmla="*/ 2147483647 w 91"/>
                <a:gd name="T9" fmla="*/ 2147483647 h 98"/>
                <a:gd name="T10" fmla="*/ 2147483647 w 91"/>
                <a:gd name="T11" fmla="*/ 2147483647 h 98"/>
                <a:gd name="T12" fmla="*/ 2147483647 w 91"/>
                <a:gd name="T13" fmla="*/ 0 h 98"/>
                <a:gd name="T14" fmla="*/ 2147483647 w 91"/>
                <a:gd name="T15" fmla="*/ 2147483647 h 98"/>
                <a:gd name="T16" fmla="*/ 2147483647 w 91"/>
                <a:gd name="T17" fmla="*/ 2147483647 h 98"/>
                <a:gd name="T18" fmla="*/ 2147483647 w 91"/>
                <a:gd name="T19" fmla="*/ 2147483647 h 98"/>
                <a:gd name="T20" fmla="*/ 2147483647 w 91"/>
                <a:gd name="T21" fmla="*/ 2147483647 h 98"/>
                <a:gd name="T22" fmla="*/ 2147483647 w 91"/>
                <a:gd name="T23" fmla="*/ 2147483647 h 98"/>
                <a:gd name="T24" fmla="*/ 0 w 91"/>
                <a:gd name="T25" fmla="*/ 2147483647 h 98"/>
                <a:gd name="T26" fmla="*/ 2147483647 w 91"/>
                <a:gd name="T27" fmla="*/ 2147483647 h 98"/>
                <a:gd name="T28" fmla="*/ 2147483647 w 91"/>
                <a:gd name="T29" fmla="*/ 2147483647 h 98"/>
                <a:gd name="T30" fmla="*/ 2147483647 w 91"/>
                <a:gd name="T31" fmla="*/ 2147483647 h 98"/>
                <a:gd name="T32" fmla="*/ 2147483647 w 91"/>
                <a:gd name="T33" fmla="*/ 2147483647 h 98"/>
                <a:gd name="T34" fmla="*/ 2147483647 w 91"/>
                <a:gd name="T35" fmla="*/ 2147483647 h 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1"/>
                <a:gd name="T55" fmla="*/ 0 h 98"/>
                <a:gd name="T56" fmla="*/ 91 w 91"/>
                <a:gd name="T57" fmla="*/ 98 h 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1" h="98">
                  <a:moveTo>
                    <a:pt x="83" y="83"/>
                  </a:moveTo>
                  <a:lnTo>
                    <a:pt x="76" y="59"/>
                  </a:lnTo>
                  <a:lnTo>
                    <a:pt x="91" y="29"/>
                  </a:lnTo>
                  <a:lnTo>
                    <a:pt x="82" y="14"/>
                  </a:lnTo>
                  <a:lnTo>
                    <a:pt x="75" y="7"/>
                  </a:lnTo>
                  <a:lnTo>
                    <a:pt x="61" y="7"/>
                  </a:lnTo>
                  <a:lnTo>
                    <a:pt x="53" y="0"/>
                  </a:lnTo>
                  <a:lnTo>
                    <a:pt x="9" y="1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9" y="30"/>
                  </a:lnTo>
                  <a:lnTo>
                    <a:pt x="8" y="46"/>
                  </a:lnTo>
                  <a:lnTo>
                    <a:pt x="0" y="53"/>
                  </a:lnTo>
                  <a:lnTo>
                    <a:pt x="9" y="68"/>
                  </a:lnTo>
                  <a:lnTo>
                    <a:pt x="16" y="75"/>
                  </a:lnTo>
                  <a:lnTo>
                    <a:pt x="16" y="98"/>
                  </a:lnTo>
                  <a:lnTo>
                    <a:pt x="47" y="83"/>
                  </a:lnTo>
                  <a:lnTo>
                    <a:pt x="83" y="8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Freeform 946"/>
            <p:cNvSpPr>
              <a:spLocks/>
            </p:cNvSpPr>
            <p:nvPr/>
          </p:nvSpPr>
          <p:spPr bwMode="auto">
            <a:xfrm>
              <a:off x="4004246" y="3616359"/>
              <a:ext cx="74613" cy="98425"/>
            </a:xfrm>
            <a:custGeom>
              <a:avLst/>
              <a:gdLst>
                <a:gd name="T0" fmla="*/ 2147483647 w 52"/>
                <a:gd name="T1" fmla="*/ 2147483647 h 67"/>
                <a:gd name="T2" fmla="*/ 2147483647 w 52"/>
                <a:gd name="T3" fmla="*/ 2147483647 h 67"/>
                <a:gd name="T4" fmla="*/ 2147483647 w 52"/>
                <a:gd name="T5" fmla="*/ 2147483647 h 67"/>
                <a:gd name="T6" fmla="*/ 2147483647 w 52"/>
                <a:gd name="T7" fmla="*/ 2147483647 h 67"/>
                <a:gd name="T8" fmla="*/ 2147483647 w 52"/>
                <a:gd name="T9" fmla="*/ 2147483647 h 67"/>
                <a:gd name="T10" fmla="*/ 0 w 52"/>
                <a:gd name="T11" fmla="*/ 2147483647 h 67"/>
                <a:gd name="T12" fmla="*/ 2147483647 w 52"/>
                <a:gd name="T13" fmla="*/ 0 h 67"/>
                <a:gd name="T14" fmla="*/ 2147483647 w 52"/>
                <a:gd name="T15" fmla="*/ 0 h 67"/>
                <a:gd name="T16" fmla="*/ 2147483647 w 52"/>
                <a:gd name="T17" fmla="*/ 2147483647 h 67"/>
                <a:gd name="T18" fmla="*/ 2147483647 w 52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67"/>
                <a:gd name="T32" fmla="*/ 52 w 52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67">
                  <a:moveTo>
                    <a:pt x="36" y="23"/>
                  </a:moveTo>
                  <a:lnTo>
                    <a:pt x="45" y="38"/>
                  </a:lnTo>
                  <a:lnTo>
                    <a:pt x="52" y="45"/>
                  </a:lnTo>
                  <a:lnTo>
                    <a:pt x="51" y="67"/>
                  </a:lnTo>
                  <a:lnTo>
                    <a:pt x="42" y="59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Freeform 947"/>
            <p:cNvSpPr>
              <a:spLocks/>
            </p:cNvSpPr>
            <p:nvPr/>
          </p:nvSpPr>
          <p:spPr bwMode="auto">
            <a:xfrm>
              <a:off x="4004246" y="3616359"/>
              <a:ext cx="74613" cy="98425"/>
            </a:xfrm>
            <a:custGeom>
              <a:avLst/>
              <a:gdLst>
                <a:gd name="T0" fmla="*/ 2147483647 w 52"/>
                <a:gd name="T1" fmla="*/ 2147483647 h 67"/>
                <a:gd name="T2" fmla="*/ 2147483647 w 52"/>
                <a:gd name="T3" fmla="*/ 2147483647 h 67"/>
                <a:gd name="T4" fmla="*/ 2147483647 w 52"/>
                <a:gd name="T5" fmla="*/ 2147483647 h 67"/>
                <a:gd name="T6" fmla="*/ 2147483647 w 52"/>
                <a:gd name="T7" fmla="*/ 2147483647 h 67"/>
                <a:gd name="T8" fmla="*/ 2147483647 w 52"/>
                <a:gd name="T9" fmla="*/ 2147483647 h 67"/>
                <a:gd name="T10" fmla="*/ 0 w 52"/>
                <a:gd name="T11" fmla="*/ 2147483647 h 67"/>
                <a:gd name="T12" fmla="*/ 2147483647 w 52"/>
                <a:gd name="T13" fmla="*/ 0 h 67"/>
                <a:gd name="T14" fmla="*/ 2147483647 w 52"/>
                <a:gd name="T15" fmla="*/ 0 h 67"/>
                <a:gd name="T16" fmla="*/ 2147483647 w 52"/>
                <a:gd name="T17" fmla="*/ 2147483647 h 67"/>
                <a:gd name="T18" fmla="*/ 2147483647 w 52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67"/>
                <a:gd name="T32" fmla="*/ 52 w 52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67">
                  <a:moveTo>
                    <a:pt x="36" y="23"/>
                  </a:moveTo>
                  <a:lnTo>
                    <a:pt x="45" y="38"/>
                  </a:lnTo>
                  <a:lnTo>
                    <a:pt x="52" y="45"/>
                  </a:lnTo>
                  <a:lnTo>
                    <a:pt x="51" y="67"/>
                  </a:lnTo>
                  <a:lnTo>
                    <a:pt x="42" y="59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23"/>
                  </a:lnTo>
                  <a:lnTo>
                    <a:pt x="36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948"/>
            <p:cNvSpPr>
              <a:spLocks/>
            </p:cNvSpPr>
            <p:nvPr/>
          </p:nvSpPr>
          <p:spPr bwMode="auto">
            <a:xfrm>
              <a:off x="3899471" y="3427447"/>
              <a:ext cx="115888" cy="100012"/>
            </a:xfrm>
            <a:custGeom>
              <a:avLst/>
              <a:gdLst>
                <a:gd name="T0" fmla="*/ 2147483647 w 82"/>
                <a:gd name="T1" fmla="*/ 2147483647 h 68"/>
                <a:gd name="T2" fmla="*/ 2147483647 w 82"/>
                <a:gd name="T3" fmla="*/ 2147483647 h 68"/>
                <a:gd name="T4" fmla="*/ 2147483647 w 82"/>
                <a:gd name="T5" fmla="*/ 2147483647 h 68"/>
                <a:gd name="T6" fmla="*/ 2147483647 w 82"/>
                <a:gd name="T7" fmla="*/ 2147483647 h 68"/>
                <a:gd name="T8" fmla="*/ 2147483647 w 82"/>
                <a:gd name="T9" fmla="*/ 2147483647 h 68"/>
                <a:gd name="T10" fmla="*/ 2147483647 w 82"/>
                <a:gd name="T11" fmla="*/ 2147483647 h 68"/>
                <a:gd name="T12" fmla="*/ 2147483647 w 82"/>
                <a:gd name="T13" fmla="*/ 2147483647 h 68"/>
                <a:gd name="T14" fmla="*/ 2147483647 w 82"/>
                <a:gd name="T15" fmla="*/ 2147483647 h 68"/>
                <a:gd name="T16" fmla="*/ 2147483647 w 82"/>
                <a:gd name="T17" fmla="*/ 2147483647 h 68"/>
                <a:gd name="T18" fmla="*/ 2147483647 w 82"/>
                <a:gd name="T19" fmla="*/ 2147483647 h 68"/>
                <a:gd name="T20" fmla="*/ 0 w 82"/>
                <a:gd name="T21" fmla="*/ 2147483647 h 68"/>
                <a:gd name="T22" fmla="*/ 2147483647 w 82"/>
                <a:gd name="T23" fmla="*/ 2147483647 h 68"/>
                <a:gd name="T24" fmla="*/ 2147483647 w 82"/>
                <a:gd name="T25" fmla="*/ 0 h 68"/>
                <a:gd name="T26" fmla="*/ 2147483647 w 82"/>
                <a:gd name="T27" fmla="*/ 2147483647 h 68"/>
                <a:gd name="T28" fmla="*/ 2147483647 w 82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68"/>
                <a:gd name="T47" fmla="*/ 82 w 82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68">
                  <a:moveTo>
                    <a:pt x="75" y="30"/>
                  </a:moveTo>
                  <a:lnTo>
                    <a:pt x="82" y="68"/>
                  </a:lnTo>
                  <a:lnTo>
                    <a:pt x="7" y="67"/>
                  </a:lnTo>
                  <a:lnTo>
                    <a:pt x="8" y="52"/>
                  </a:lnTo>
                  <a:lnTo>
                    <a:pt x="22" y="45"/>
                  </a:lnTo>
                  <a:lnTo>
                    <a:pt x="38" y="52"/>
                  </a:lnTo>
                  <a:lnTo>
                    <a:pt x="45" y="44"/>
                  </a:lnTo>
                  <a:lnTo>
                    <a:pt x="21" y="37"/>
                  </a:lnTo>
                  <a:lnTo>
                    <a:pt x="7" y="44"/>
                  </a:lnTo>
                  <a:lnTo>
                    <a:pt x="7" y="37"/>
                  </a:lnTo>
                  <a:lnTo>
                    <a:pt x="0" y="29"/>
                  </a:lnTo>
                  <a:lnTo>
                    <a:pt x="24" y="6"/>
                  </a:lnTo>
                  <a:lnTo>
                    <a:pt x="38" y="0"/>
                  </a:lnTo>
                  <a:lnTo>
                    <a:pt x="54" y="16"/>
                  </a:lnTo>
                  <a:lnTo>
                    <a:pt x="75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949"/>
            <p:cNvSpPr>
              <a:spLocks/>
            </p:cNvSpPr>
            <p:nvPr/>
          </p:nvSpPr>
          <p:spPr bwMode="auto">
            <a:xfrm>
              <a:off x="3899471" y="3427447"/>
              <a:ext cx="115888" cy="100012"/>
            </a:xfrm>
            <a:custGeom>
              <a:avLst/>
              <a:gdLst>
                <a:gd name="T0" fmla="*/ 2147483647 w 82"/>
                <a:gd name="T1" fmla="*/ 2147483647 h 68"/>
                <a:gd name="T2" fmla="*/ 2147483647 w 82"/>
                <a:gd name="T3" fmla="*/ 2147483647 h 68"/>
                <a:gd name="T4" fmla="*/ 2147483647 w 82"/>
                <a:gd name="T5" fmla="*/ 2147483647 h 68"/>
                <a:gd name="T6" fmla="*/ 2147483647 w 82"/>
                <a:gd name="T7" fmla="*/ 2147483647 h 68"/>
                <a:gd name="T8" fmla="*/ 2147483647 w 82"/>
                <a:gd name="T9" fmla="*/ 2147483647 h 68"/>
                <a:gd name="T10" fmla="*/ 2147483647 w 82"/>
                <a:gd name="T11" fmla="*/ 2147483647 h 68"/>
                <a:gd name="T12" fmla="*/ 2147483647 w 82"/>
                <a:gd name="T13" fmla="*/ 2147483647 h 68"/>
                <a:gd name="T14" fmla="*/ 2147483647 w 82"/>
                <a:gd name="T15" fmla="*/ 2147483647 h 68"/>
                <a:gd name="T16" fmla="*/ 2147483647 w 82"/>
                <a:gd name="T17" fmla="*/ 2147483647 h 68"/>
                <a:gd name="T18" fmla="*/ 2147483647 w 82"/>
                <a:gd name="T19" fmla="*/ 2147483647 h 68"/>
                <a:gd name="T20" fmla="*/ 0 w 82"/>
                <a:gd name="T21" fmla="*/ 2147483647 h 68"/>
                <a:gd name="T22" fmla="*/ 2147483647 w 82"/>
                <a:gd name="T23" fmla="*/ 2147483647 h 68"/>
                <a:gd name="T24" fmla="*/ 2147483647 w 82"/>
                <a:gd name="T25" fmla="*/ 0 h 68"/>
                <a:gd name="T26" fmla="*/ 2147483647 w 82"/>
                <a:gd name="T27" fmla="*/ 2147483647 h 68"/>
                <a:gd name="T28" fmla="*/ 2147483647 w 82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68"/>
                <a:gd name="T47" fmla="*/ 82 w 82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68">
                  <a:moveTo>
                    <a:pt x="75" y="30"/>
                  </a:moveTo>
                  <a:lnTo>
                    <a:pt x="82" y="68"/>
                  </a:lnTo>
                  <a:lnTo>
                    <a:pt x="7" y="67"/>
                  </a:lnTo>
                  <a:lnTo>
                    <a:pt x="8" y="52"/>
                  </a:lnTo>
                  <a:lnTo>
                    <a:pt x="22" y="45"/>
                  </a:lnTo>
                  <a:lnTo>
                    <a:pt x="38" y="52"/>
                  </a:lnTo>
                  <a:lnTo>
                    <a:pt x="45" y="44"/>
                  </a:lnTo>
                  <a:lnTo>
                    <a:pt x="21" y="37"/>
                  </a:lnTo>
                  <a:lnTo>
                    <a:pt x="7" y="44"/>
                  </a:lnTo>
                  <a:lnTo>
                    <a:pt x="7" y="37"/>
                  </a:lnTo>
                  <a:lnTo>
                    <a:pt x="0" y="29"/>
                  </a:lnTo>
                  <a:lnTo>
                    <a:pt x="24" y="6"/>
                  </a:lnTo>
                  <a:lnTo>
                    <a:pt x="38" y="0"/>
                  </a:lnTo>
                  <a:lnTo>
                    <a:pt x="54" y="16"/>
                  </a:lnTo>
                  <a:lnTo>
                    <a:pt x="75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950"/>
            <p:cNvSpPr>
              <a:spLocks/>
            </p:cNvSpPr>
            <p:nvPr/>
          </p:nvSpPr>
          <p:spPr bwMode="auto">
            <a:xfrm>
              <a:off x="3908996" y="3171859"/>
              <a:ext cx="233363" cy="300038"/>
            </a:xfrm>
            <a:custGeom>
              <a:avLst/>
              <a:gdLst>
                <a:gd name="T0" fmla="*/ 2147483647 w 164"/>
                <a:gd name="T1" fmla="*/ 2147483647 h 204"/>
                <a:gd name="T2" fmla="*/ 2147483647 w 164"/>
                <a:gd name="T3" fmla="*/ 2147483647 h 204"/>
                <a:gd name="T4" fmla="*/ 2147483647 w 164"/>
                <a:gd name="T5" fmla="*/ 2147483647 h 204"/>
                <a:gd name="T6" fmla="*/ 2147483647 w 164"/>
                <a:gd name="T7" fmla="*/ 2147483647 h 204"/>
                <a:gd name="T8" fmla="*/ 2147483647 w 164"/>
                <a:gd name="T9" fmla="*/ 2147483647 h 204"/>
                <a:gd name="T10" fmla="*/ 2147483647 w 164"/>
                <a:gd name="T11" fmla="*/ 2147483647 h 204"/>
                <a:gd name="T12" fmla="*/ 0 w 164"/>
                <a:gd name="T13" fmla="*/ 2147483647 h 204"/>
                <a:gd name="T14" fmla="*/ 2147483647 w 164"/>
                <a:gd name="T15" fmla="*/ 2147483647 h 204"/>
                <a:gd name="T16" fmla="*/ 2147483647 w 164"/>
                <a:gd name="T17" fmla="*/ 2147483647 h 204"/>
                <a:gd name="T18" fmla="*/ 2147483647 w 164"/>
                <a:gd name="T19" fmla="*/ 2147483647 h 204"/>
                <a:gd name="T20" fmla="*/ 2147483647 w 164"/>
                <a:gd name="T21" fmla="*/ 2147483647 h 204"/>
                <a:gd name="T22" fmla="*/ 2147483647 w 164"/>
                <a:gd name="T23" fmla="*/ 2147483647 h 204"/>
                <a:gd name="T24" fmla="*/ 2147483647 w 164"/>
                <a:gd name="T25" fmla="*/ 2147483647 h 204"/>
                <a:gd name="T26" fmla="*/ 2147483647 w 164"/>
                <a:gd name="T27" fmla="*/ 0 h 204"/>
                <a:gd name="T28" fmla="*/ 2147483647 w 164"/>
                <a:gd name="T29" fmla="*/ 2147483647 h 204"/>
                <a:gd name="T30" fmla="*/ 2147483647 w 164"/>
                <a:gd name="T31" fmla="*/ 2147483647 h 204"/>
                <a:gd name="T32" fmla="*/ 2147483647 w 164"/>
                <a:gd name="T33" fmla="*/ 2147483647 h 204"/>
                <a:gd name="T34" fmla="*/ 2147483647 w 164"/>
                <a:gd name="T35" fmla="*/ 2147483647 h 204"/>
                <a:gd name="T36" fmla="*/ 2147483647 w 164"/>
                <a:gd name="T37" fmla="*/ 2147483647 h 204"/>
                <a:gd name="T38" fmla="*/ 2147483647 w 164"/>
                <a:gd name="T39" fmla="*/ 2147483647 h 204"/>
                <a:gd name="T40" fmla="*/ 2147483647 w 164"/>
                <a:gd name="T41" fmla="*/ 2147483647 h 2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4"/>
                <a:gd name="T64" fmla="*/ 0 h 204"/>
                <a:gd name="T65" fmla="*/ 164 w 164"/>
                <a:gd name="T66" fmla="*/ 204 h 2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4" h="204">
                  <a:moveTo>
                    <a:pt x="67" y="204"/>
                  </a:moveTo>
                  <a:lnTo>
                    <a:pt x="43" y="187"/>
                  </a:lnTo>
                  <a:lnTo>
                    <a:pt x="29" y="173"/>
                  </a:lnTo>
                  <a:lnTo>
                    <a:pt x="13" y="181"/>
                  </a:lnTo>
                  <a:lnTo>
                    <a:pt x="7" y="187"/>
                  </a:lnTo>
                  <a:lnTo>
                    <a:pt x="6" y="113"/>
                  </a:lnTo>
                  <a:lnTo>
                    <a:pt x="0" y="105"/>
                  </a:lnTo>
                  <a:lnTo>
                    <a:pt x="7" y="98"/>
                  </a:lnTo>
                  <a:lnTo>
                    <a:pt x="59" y="97"/>
                  </a:lnTo>
                  <a:lnTo>
                    <a:pt x="59" y="75"/>
                  </a:lnTo>
                  <a:lnTo>
                    <a:pt x="75" y="59"/>
                  </a:lnTo>
                  <a:lnTo>
                    <a:pt x="75" y="22"/>
                  </a:lnTo>
                  <a:lnTo>
                    <a:pt x="113" y="21"/>
                  </a:lnTo>
                  <a:lnTo>
                    <a:pt x="113" y="0"/>
                  </a:lnTo>
                  <a:lnTo>
                    <a:pt x="164" y="38"/>
                  </a:lnTo>
                  <a:lnTo>
                    <a:pt x="142" y="38"/>
                  </a:lnTo>
                  <a:lnTo>
                    <a:pt x="157" y="188"/>
                  </a:lnTo>
                  <a:lnTo>
                    <a:pt x="89" y="188"/>
                  </a:lnTo>
                  <a:lnTo>
                    <a:pt x="82" y="196"/>
                  </a:lnTo>
                  <a:lnTo>
                    <a:pt x="75" y="188"/>
                  </a:lnTo>
                  <a:lnTo>
                    <a:pt x="67" y="20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951"/>
            <p:cNvSpPr>
              <a:spLocks/>
            </p:cNvSpPr>
            <p:nvPr/>
          </p:nvSpPr>
          <p:spPr bwMode="auto">
            <a:xfrm>
              <a:off x="3908996" y="3171859"/>
              <a:ext cx="233363" cy="300038"/>
            </a:xfrm>
            <a:custGeom>
              <a:avLst/>
              <a:gdLst>
                <a:gd name="T0" fmla="*/ 2147483647 w 164"/>
                <a:gd name="T1" fmla="*/ 2147483647 h 204"/>
                <a:gd name="T2" fmla="*/ 2147483647 w 164"/>
                <a:gd name="T3" fmla="*/ 2147483647 h 204"/>
                <a:gd name="T4" fmla="*/ 2147483647 w 164"/>
                <a:gd name="T5" fmla="*/ 2147483647 h 204"/>
                <a:gd name="T6" fmla="*/ 2147483647 w 164"/>
                <a:gd name="T7" fmla="*/ 2147483647 h 204"/>
                <a:gd name="T8" fmla="*/ 2147483647 w 164"/>
                <a:gd name="T9" fmla="*/ 2147483647 h 204"/>
                <a:gd name="T10" fmla="*/ 2147483647 w 164"/>
                <a:gd name="T11" fmla="*/ 2147483647 h 204"/>
                <a:gd name="T12" fmla="*/ 0 w 164"/>
                <a:gd name="T13" fmla="*/ 2147483647 h 204"/>
                <a:gd name="T14" fmla="*/ 2147483647 w 164"/>
                <a:gd name="T15" fmla="*/ 2147483647 h 204"/>
                <a:gd name="T16" fmla="*/ 2147483647 w 164"/>
                <a:gd name="T17" fmla="*/ 2147483647 h 204"/>
                <a:gd name="T18" fmla="*/ 2147483647 w 164"/>
                <a:gd name="T19" fmla="*/ 2147483647 h 204"/>
                <a:gd name="T20" fmla="*/ 2147483647 w 164"/>
                <a:gd name="T21" fmla="*/ 2147483647 h 204"/>
                <a:gd name="T22" fmla="*/ 2147483647 w 164"/>
                <a:gd name="T23" fmla="*/ 2147483647 h 204"/>
                <a:gd name="T24" fmla="*/ 2147483647 w 164"/>
                <a:gd name="T25" fmla="*/ 2147483647 h 204"/>
                <a:gd name="T26" fmla="*/ 2147483647 w 164"/>
                <a:gd name="T27" fmla="*/ 0 h 204"/>
                <a:gd name="T28" fmla="*/ 2147483647 w 164"/>
                <a:gd name="T29" fmla="*/ 2147483647 h 204"/>
                <a:gd name="T30" fmla="*/ 2147483647 w 164"/>
                <a:gd name="T31" fmla="*/ 2147483647 h 204"/>
                <a:gd name="T32" fmla="*/ 2147483647 w 164"/>
                <a:gd name="T33" fmla="*/ 2147483647 h 204"/>
                <a:gd name="T34" fmla="*/ 2147483647 w 164"/>
                <a:gd name="T35" fmla="*/ 2147483647 h 204"/>
                <a:gd name="T36" fmla="*/ 2147483647 w 164"/>
                <a:gd name="T37" fmla="*/ 2147483647 h 204"/>
                <a:gd name="T38" fmla="*/ 2147483647 w 164"/>
                <a:gd name="T39" fmla="*/ 2147483647 h 204"/>
                <a:gd name="T40" fmla="*/ 2147483647 w 164"/>
                <a:gd name="T41" fmla="*/ 2147483647 h 2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4"/>
                <a:gd name="T64" fmla="*/ 0 h 204"/>
                <a:gd name="T65" fmla="*/ 164 w 164"/>
                <a:gd name="T66" fmla="*/ 204 h 2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4" h="204">
                  <a:moveTo>
                    <a:pt x="67" y="204"/>
                  </a:moveTo>
                  <a:lnTo>
                    <a:pt x="43" y="187"/>
                  </a:lnTo>
                  <a:lnTo>
                    <a:pt x="29" y="173"/>
                  </a:lnTo>
                  <a:lnTo>
                    <a:pt x="13" y="181"/>
                  </a:lnTo>
                  <a:lnTo>
                    <a:pt x="7" y="187"/>
                  </a:lnTo>
                  <a:lnTo>
                    <a:pt x="6" y="113"/>
                  </a:lnTo>
                  <a:lnTo>
                    <a:pt x="0" y="105"/>
                  </a:lnTo>
                  <a:lnTo>
                    <a:pt x="7" y="98"/>
                  </a:lnTo>
                  <a:lnTo>
                    <a:pt x="59" y="97"/>
                  </a:lnTo>
                  <a:lnTo>
                    <a:pt x="59" y="75"/>
                  </a:lnTo>
                  <a:lnTo>
                    <a:pt x="75" y="59"/>
                  </a:lnTo>
                  <a:lnTo>
                    <a:pt x="75" y="22"/>
                  </a:lnTo>
                  <a:lnTo>
                    <a:pt x="113" y="21"/>
                  </a:lnTo>
                  <a:lnTo>
                    <a:pt x="113" y="0"/>
                  </a:lnTo>
                  <a:lnTo>
                    <a:pt x="164" y="38"/>
                  </a:lnTo>
                  <a:lnTo>
                    <a:pt x="142" y="38"/>
                  </a:lnTo>
                  <a:lnTo>
                    <a:pt x="157" y="188"/>
                  </a:lnTo>
                  <a:lnTo>
                    <a:pt x="89" y="188"/>
                  </a:lnTo>
                  <a:lnTo>
                    <a:pt x="82" y="196"/>
                  </a:lnTo>
                  <a:lnTo>
                    <a:pt x="75" y="188"/>
                  </a:lnTo>
                  <a:lnTo>
                    <a:pt x="67" y="20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reeform 952"/>
            <p:cNvSpPr>
              <a:spLocks/>
            </p:cNvSpPr>
            <p:nvPr/>
          </p:nvSpPr>
          <p:spPr bwMode="auto">
            <a:xfrm>
              <a:off x="3907409" y="3171859"/>
              <a:ext cx="161925" cy="153988"/>
            </a:xfrm>
            <a:custGeom>
              <a:avLst/>
              <a:gdLst>
                <a:gd name="T0" fmla="*/ 2147483647 w 114"/>
                <a:gd name="T1" fmla="*/ 0 h 104"/>
                <a:gd name="T2" fmla="*/ 2147483647 w 114"/>
                <a:gd name="T3" fmla="*/ 2147483647 h 104"/>
                <a:gd name="T4" fmla="*/ 2147483647 w 114"/>
                <a:gd name="T5" fmla="*/ 2147483647 h 104"/>
                <a:gd name="T6" fmla="*/ 2147483647 w 114"/>
                <a:gd name="T7" fmla="*/ 2147483647 h 104"/>
                <a:gd name="T8" fmla="*/ 2147483647 w 114"/>
                <a:gd name="T9" fmla="*/ 2147483647 h 104"/>
                <a:gd name="T10" fmla="*/ 2147483647 w 114"/>
                <a:gd name="T11" fmla="*/ 2147483647 h 104"/>
                <a:gd name="T12" fmla="*/ 2147483647 w 114"/>
                <a:gd name="T13" fmla="*/ 2147483647 h 104"/>
                <a:gd name="T14" fmla="*/ 0 w 114"/>
                <a:gd name="T15" fmla="*/ 2147483647 h 104"/>
                <a:gd name="T16" fmla="*/ 2147483647 w 114"/>
                <a:gd name="T17" fmla="*/ 2147483647 h 104"/>
                <a:gd name="T18" fmla="*/ 2147483647 w 114"/>
                <a:gd name="T19" fmla="*/ 2147483647 h 104"/>
                <a:gd name="T20" fmla="*/ 2147483647 w 114"/>
                <a:gd name="T21" fmla="*/ 2147483647 h 104"/>
                <a:gd name="T22" fmla="*/ 2147483647 w 114"/>
                <a:gd name="T23" fmla="*/ 0 h 104"/>
                <a:gd name="T24" fmla="*/ 2147483647 w 11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4"/>
                <a:gd name="T41" fmla="*/ 114 w 114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4">
                  <a:moveTo>
                    <a:pt x="114" y="0"/>
                  </a:moveTo>
                  <a:lnTo>
                    <a:pt x="113" y="22"/>
                  </a:lnTo>
                  <a:lnTo>
                    <a:pt x="76" y="22"/>
                  </a:lnTo>
                  <a:lnTo>
                    <a:pt x="75" y="60"/>
                  </a:lnTo>
                  <a:lnTo>
                    <a:pt x="60" y="76"/>
                  </a:lnTo>
                  <a:lnTo>
                    <a:pt x="60" y="98"/>
                  </a:lnTo>
                  <a:lnTo>
                    <a:pt x="7" y="98"/>
                  </a:lnTo>
                  <a:lnTo>
                    <a:pt x="0" y="104"/>
                  </a:lnTo>
                  <a:lnTo>
                    <a:pt x="1" y="82"/>
                  </a:lnTo>
                  <a:lnTo>
                    <a:pt x="31" y="44"/>
                  </a:lnTo>
                  <a:lnTo>
                    <a:pt x="39" y="21"/>
                  </a:lnTo>
                  <a:lnTo>
                    <a:pt x="62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Freeform 953"/>
            <p:cNvSpPr>
              <a:spLocks/>
            </p:cNvSpPr>
            <p:nvPr/>
          </p:nvSpPr>
          <p:spPr bwMode="auto">
            <a:xfrm>
              <a:off x="3907409" y="3171859"/>
              <a:ext cx="161925" cy="153988"/>
            </a:xfrm>
            <a:custGeom>
              <a:avLst/>
              <a:gdLst>
                <a:gd name="T0" fmla="*/ 2147483647 w 114"/>
                <a:gd name="T1" fmla="*/ 0 h 104"/>
                <a:gd name="T2" fmla="*/ 2147483647 w 114"/>
                <a:gd name="T3" fmla="*/ 2147483647 h 104"/>
                <a:gd name="T4" fmla="*/ 2147483647 w 114"/>
                <a:gd name="T5" fmla="*/ 2147483647 h 104"/>
                <a:gd name="T6" fmla="*/ 2147483647 w 114"/>
                <a:gd name="T7" fmla="*/ 2147483647 h 104"/>
                <a:gd name="T8" fmla="*/ 2147483647 w 114"/>
                <a:gd name="T9" fmla="*/ 2147483647 h 104"/>
                <a:gd name="T10" fmla="*/ 2147483647 w 114"/>
                <a:gd name="T11" fmla="*/ 2147483647 h 104"/>
                <a:gd name="T12" fmla="*/ 2147483647 w 114"/>
                <a:gd name="T13" fmla="*/ 2147483647 h 104"/>
                <a:gd name="T14" fmla="*/ 0 w 114"/>
                <a:gd name="T15" fmla="*/ 2147483647 h 104"/>
                <a:gd name="T16" fmla="*/ 2147483647 w 114"/>
                <a:gd name="T17" fmla="*/ 2147483647 h 104"/>
                <a:gd name="T18" fmla="*/ 2147483647 w 114"/>
                <a:gd name="T19" fmla="*/ 2147483647 h 104"/>
                <a:gd name="T20" fmla="*/ 2147483647 w 114"/>
                <a:gd name="T21" fmla="*/ 2147483647 h 104"/>
                <a:gd name="T22" fmla="*/ 2147483647 w 114"/>
                <a:gd name="T23" fmla="*/ 0 h 104"/>
                <a:gd name="T24" fmla="*/ 2147483647 w 11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4"/>
                <a:gd name="T41" fmla="*/ 114 w 114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4">
                  <a:moveTo>
                    <a:pt x="114" y="0"/>
                  </a:moveTo>
                  <a:lnTo>
                    <a:pt x="113" y="22"/>
                  </a:lnTo>
                  <a:lnTo>
                    <a:pt x="76" y="22"/>
                  </a:lnTo>
                  <a:lnTo>
                    <a:pt x="75" y="60"/>
                  </a:lnTo>
                  <a:lnTo>
                    <a:pt x="60" y="76"/>
                  </a:lnTo>
                  <a:lnTo>
                    <a:pt x="60" y="98"/>
                  </a:lnTo>
                  <a:lnTo>
                    <a:pt x="7" y="98"/>
                  </a:lnTo>
                  <a:lnTo>
                    <a:pt x="0" y="104"/>
                  </a:lnTo>
                  <a:lnTo>
                    <a:pt x="1" y="82"/>
                  </a:lnTo>
                  <a:lnTo>
                    <a:pt x="31" y="44"/>
                  </a:lnTo>
                  <a:lnTo>
                    <a:pt x="39" y="21"/>
                  </a:lnTo>
                  <a:lnTo>
                    <a:pt x="62" y="0"/>
                  </a:lnTo>
                  <a:lnTo>
                    <a:pt x="114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954"/>
            <p:cNvSpPr>
              <a:spLocks/>
            </p:cNvSpPr>
            <p:nvPr/>
          </p:nvSpPr>
          <p:spPr bwMode="auto">
            <a:xfrm>
              <a:off x="4377309" y="2951197"/>
              <a:ext cx="61912" cy="150812"/>
            </a:xfrm>
            <a:custGeom>
              <a:avLst/>
              <a:gdLst>
                <a:gd name="T0" fmla="*/ 2147483647 w 45"/>
                <a:gd name="T1" fmla="*/ 2147483647 h 104"/>
                <a:gd name="T2" fmla="*/ 2147483647 w 45"/>
                <a:gd name="T3" fmla="*/ 2147483647 h 104"/>
                <a:gd name="T4" fmla="*/ 2147483647 w 45"/>
                <a:gd name="T5" fmla="*/ 2147483647 h 104"/>
                <a:gd name="T6" fmla="*/ 2147483647 w 45"/>
                <a:gd name="T7" fmla="*/ 2147483647 h 104"/>
                <a:gd name="T8" fmla="*/ 2147483647 w 45"/>
                <a:gd name="T9" fmla="*/ 2147483647 h 104"/>
                <a:gd name="T10" fmla="*/ 2147483647 w 45"/>
                <a:gd name="T11" fmla="*/ 2147483647 h 104"/>
                <a:gd name="T12" fmla="*/ 2147483647 w 45"/>
                <a:gd name="T13" fmla="*/ 2147483647 h 104"/>
                <a:gd name="T14" fmla="*/ 0 w 45"/>
                <a:gd name="T15" fmla="*/ 2147483647 h 104"/>
                <a:gd name="T16" fmla="*/ 2147483647 w 45"/>
                <a:gd name="T17" fmla="*/ 2147483647 h 104"/>
                <a:gd name="T18" fmla="*/ 2147483647 w 45"/>
                <a:gd name="T19" fmla="*/ 2147483647 h 104"/>
                <a:gd name="T20" fmla="*/ 2147483647 w 45"/>
                <a:gd name="T21" fmla="*/ 0 h 104"/>
                <a:gd name="T22" fmla="*/ 2147483647 w 45"/>
                <a:gd name="T23" fmla="*/ 2147483647 h 104"/>
                <a:gd name="T24" fmla="*/ 2147483647 w 45"/>
                <a:gd name="T25" fmla="*/ 2147483647 h 104"/>
                <a:gd name="T26" fmla="*/ 2147483647 w 45"/>
                <a:gd name="T27" fmla="*/ 2147483647 h 104"/>
                <a:gd name="T28" fmla="*/ 2147483647 w 45"/>
                <a:gd name="T29" fmla="*/ 2147483647 h 104"/>
                <a:gd name="T30" fmla="*/ 2147483647 w 45"/>
                <a:gd name="T31" fmla="*/ 2147483647 h 104"/>
                <a:gd name="T32" fmla="*/ 2147483647 w 45"/>
                <a:gd name="T33" fmla="*/ 2147483647 h 104"/>
                <a:gd name="T34" fmla="*/ 2147483647 w 45"/>
                <a:gd name="T35" fmla="*/ 2147483647 h 104"/>
                <a:gd name="T36" fmla="*/ 2147483647 w 45"/>
                <a:gd name="T37" fmla="*/ 2147483647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5"/>
                <a:gd name="T58" fmla="*/ 0 h 104"/>
                <a:gd name="T59" fmla="*/ 45 w 45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5" h="104">
                  <a:moveTo>
                    <a:pt x="45" y="59"/>
                  </a:moveTo>
                  <a:lnTo>
                    <a:pt x="45" y="83"/>
                  </a:lnTo>
                  <a:lnTo>
                    <a:pt x="30" y="90"/>
                  </a:lnTo>
                  <a:lnTo>
                    <a:pt x="30" y="104"/>
                  </a:lnTo>
                  <a:lnTo>
                    <a:pt x="22" y="104"/>
                  </a:lnTo>
                  <a:lnTo>
                    <a:pt x="22" y="82"/>
                  </a:lnTo>
                  <a:lnTo>
                    <a:pt x="7" y="65"/>
                  </a:lnTo>
                  <a:lnTo>
                    <a:pt x="0" y="52"/>
                  </a:lnTo>
                  <a:lnTo>
                    <a:pt x="15" y="37"/>
                  </a:lnTo>
                  <a:lnTo>
                    <a:pt x="15" y="6"/>
                  </a:lnTo>
                  <a:lnTo>
                    <a:pt x="30" y="0"/>
                  </a:lnTo>
                  <a:lnTo>
                    <a:pt x="31" y="7"/>
                  </a:lnTo>
                  <a:lnTo>
                    <a:pt x="45" y="7"/>
                  </a:lnTo>
                  <a:lnTo>
                    <a:pt x="38" y="14"/>
                  </a:lnTo>
                  <a:lnTo>
                    <a:pt x="45" y="30"/>
                  </a:lnTo>
                  <a:lnTo>
                    <a:pt x="30" y="45"/>
                  </a:lnTo>
                  <a:lnTo>
                    <a:pt x="31" y="52"/>
                  </a:lnTo>
                  <a:lnTo>
                    <a:pt x="45" y="52"/>
                  </a:lnTo>
                  <a:lnTo>
                    <a:pt x="45" y="5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955"/>
            <p:cNvSpPr>
              <a:spLocks/>
            </p:cNvSpPr>
            <p:nvPr/>
          </p:nvSpPr>
          <p:spPr bwMode="auto">
            <a:xfrm>
              <a:off x="4377309" y="2951197"/>
              <a:ext cx="61912" cy="150812"/>
            </a:xfrm>
            <a:custGeom>
              <a:avLst/>
              <a:gdLst>
                <a:gd name="T0" fmla="*/ 2147483647 w 45"/>
                <a:gd name="T1" fmla="*/ 2147483647 h 104"/>
                <a:gd name="T2" fmla="*/ 2147483647 w 45"/>
                <a:gd name="T3" fmla="*/ 2147483647 h 104"/>
                <a:gd name="T4" fmla="*/ 2147483647 w 45"/>
                <a:gd name="T5" fmla="*/ 2147483647 h 104"/>
                <a:gd name="T6" fmla="*/ 2147483647 w 45"/>
                <a:gd name="T7" fmla="*/ 2147483647 h 104"/>
                <a:gd name="T8" fmla="*/ 2147483647 w 45"/>
                <a:gd name="T9" fmla="*/ 2147483647 h 104"/>
                <a:gd name="T10" fmla="*/ 2147483647 w 45"/>
                <a:gd name="T11" fmla="*/ 2147483647 h 104"/>
                <a:gd name="T12" fmla="*/ 2147483647 w 45"/>
                <a:gd name="T13" fmla="*/ 2147483647 h 104"/>
                <a:gd name="T14" fmla="*/ 0 w 45"/>
                <a:gd name="T15" fmla="*/ 2147483647 h 104"/>
                <a:gd name="T16" fmla="*/ 2147483647 w 45"/>
                <a:gd name="T17" fmla="*/ 2147483647 h 104"/>
                <a:gd name="T18" fmla="*/ 2147483647 w 45"/>
                <a:gd name="T19" fmla="*/ 2147483647 h 104"/>
                <a:gd name="T20" fmla="*/ 2147483647 w 45"/>
                <a:gd name="T21" fmla="*/ 0 h 104"/>
                <a:gd name="T22" fmla="*/ 2147483647 w 45"/>
                <a:gd name="T23" fmla="*/ 2147483647 h 104"/>
                <a:gd name="T24" fmla="*/ 2147483647 w 45"/>
                <a:gd name="T25" fmla="*/ 2147483647 h 104"/>
                <a:gd name="T26" fmla="*/ 2147483647 w 45"/>
                <a:gd name="T27" fmla="*/ 2147483647 h 104"/>
                <a:gd name="T28" fmla="*/ 2147483647 w 45"/>
                <a:gd name="T29" fmla="*/ 2147483647 h 104"/>
                <a:gd name="T30" fmla="*/ 2147483647 w 45"/>
                <a:gd name="T31" fmla="*/ 2147483647 h 104"/>
                <a:gd name="T32" fmla="*/ 2147483647 w 45"/>
                <a:gd name="T33" fmla="*/ 2147483647 h 104"/>
                <a:gd name="T34" fmla="*/ 2147483647 w 45"/>
                <a:gd name="T35" fmla="*/ 2147483647 h 104"/>
                <a:gd name="T36" fmla="*/ 2147483647 w 45"/>
                <a:gd name="T37" fmla="*/ 2147483647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5"/>
                <a:gd name="T58" fmla="*/ 0 h 104"/>
                <a:gd name="T59" fmla="*/ 45 w 45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5" h="104">
                  <a:moveTo>
                    <a:pt x="45" y="59"/>
                  </a:moveTo>
                  <a:lnTo>
                    <a:pt x="45" y="83"/>
                  </a:lnTo>
                  <a:lnTo>
                    <a:pt x="30" y="90"/>
                  </a:lnTo>
                  <a:lnTo>
                    <a:pt x="30" y="104"/>
                  </a:lnTo>
                  <a:lnTo>
                    <a:pt x="22" y="104"/>
                  </a:lnTo>
                  <a:lnTo>
                    <a:pt x="22" y="82"/>
                  </a:lnTo>
                  <a:lnTo>
                    <a:pt x="7" y="65"/>
                  </a:lnTo>
                  <a:lnTo>
                    <a:pt x="0" y="52"/>
                  </a:lnTo>
                  <a:lnTo>
                    <a:pt x="15" y="37"/>
                  </a:lnTo>
                  <a:lnTo>
                    <a:pt x="15" y="6"/>
                  </a:lnTo>
                  <a:lnTo>
                    <a:pt x="30" y="0"/>
                  </a:lnTo>
                  <a:lnTo>
                    <a:pt x="31" y="7"/>
                  </a:lnTo>
                  <a:lnTo>
                    <a:pt x="45" y="7"/>
                  </a:lnTo>
                  <a:lnTo>
                    <a:pt x="38" y="14"/>
                  </a:lnTo>
                  <a:lnTo>
                    <a:pt x="45" y="30"/>
                  </a:lnTo>
                  <a:lnTo>
                    <a:pt x="30" y="45"/>
                  </a:lnTo>
                  <a:lnTo>
                    <a:pt x="31" y="52"/>
                  </a:lnTo>
                  <a:lnTo>
                    <a:pt x="45" y="52"/>
                  </a:lnTo>
                  <a:lnTo>
                    <a:pt x="45" y="5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956"/>
            <p:cNvSpPr>
              <a:spLocks/>
            </p:cNvSpPr>
            <p:nvPr/>
          </p:nvSpPr>
          <p:spPr bwMode="auto">
            <a:xfrm>
              <a:off x="4078859" y="2794034"/>
              <a:ext cx="223837" cy="187325"/>
            </a:xfrm>
            <a:custGeom>
              <a:avLst/>
              <a:gdLst>
                <a:gd name="T0" fmla="*/ 2147483647 w 158"/>
                <a:gd name="T1" fmla="*/ 2147483647 h 128"/>
                <a:gd name="T2" fmla="*/ 2147483647 w 158"/>
                <a:gd name="T3" fmla="*/ 2147483647 h 128"/>
                <a:gd name="T4" fmla="*/ 2147483647 w 158"/>
                <a:gd name="T5" fmla="*/ 2147483647 h 128"/>
                <a:gd name="T6" fmla="*/ 2147483647 w 158"/>
                <a:gd name="T7" fmla="*/ 2147483647 h 128"/>
                <a:gd name="T8" fmla="*/ 2147483647 w 158"/>
                <a:gd name="T9" fmla="*/ 2147483647 h 128"/>
                <a:gd name="T10" fmla="*/ 2147483647 w 158"/>
                <a:gd name="T11" fmla="*/ 2147483647 h 128"/>
                <a:gd name="T12" fmla="*/ 2147483647 w 158"/>
                <a:gd name="T13" fmla="*/ 2147483647 h 128"/>
                <a:gd name="T14" fmla="*/ 2147483647 w 158"/>
                <a:gd name="T15" fmla="*/ 2147483647 h 128"/>
                <a:gd name="T16" fmla="*/ 2147483647 w 158"/>
                <a:gd name="T17" fmla="*/ 2147483647 h 128"/>
                <a:gd name="T18" fmla="*/ 2147483647 w 158"/>
                <a:gd name="T19" fmla="*/ 2147483647 h 128"/>
                <a:gd name="T20" fmla="*/ 2147483647 w 158"/>
                <a:gd name="T21" fmla="*/ 2147483647 h 128"/>
                <a:gd name="T22" fmla="*/ 2147483647 w 158"/>
                <a:gd name="T23" fmla="*/ 2147483647 h 128"/>
                <a:gd name="T24" fmla="*/ 2147483647 w 158"/>
                <a:gd name="T25" fmla="*/ 2147483647 h 128"/>
                <a:gd name="T26" fmla="*/ 2147483647 w 158"/>
                <a:gd name="T27" fmla="*/ 2147483647 h 128"/>
                <a:gd name="T28" fmla="*/ 2147483647 w 158"/>
                <a:gd name="T29" fmla="*/ 2147483647 h 128"/>
                <a:gd name="T30" fmla="*/ 0 w 158"/>
                <a:gd name="T31" fmla="*/ 2147483647 h 128"/>
                <a:gd name="T32" fmla="*/ 2147483647 w 158"/>
                <a:gd name="T33" fmla="*/ 2147483647 h 128"/>
                <a:gd name="T34" fmla="*/ 2147483647 w 158"/>
                <a:gd name="T35" fmla="*/ 0 h 128"/>
                <a:gd name="T36" fmla="*/ 2147483647 w 158"/>
                <a:gd name="T37" fmla="*/ 2147483647 h 128"/>
                <a:gd name="T38" fmla="*/ 2147483647 w 158"/>
                <a:gd name="T39" fmla="*/ 2147483647 h 128"/>
                <a:gd name="T40" fmla="*/ 2147483647 w 158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8"/>
                <a:gd name="T64" fmla="*/ 0 h 128"/>
                <a:gd name="T65" fmla="*/ 158 w 158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8" h="128">
                  <a:moveTo>
                    <a:pt x="121" y="16"/>
                  </a:moveTo>
                  <a:lnTo>
                    <a:pt x="158" y="16"/>
                  </a:lnTo>
                  <a:lnTo>
                    <a:pt x="158" y="38"/>
                  </a:lnTo>
                  <a:lnTo>
                    <a:pt x="135" y="47"/>
                  </a:lnTo>
                  <a:lnTo>
                    <a:pt x="105" y="69"/>
                  </a:lnTo>
                  <a:lnTo>
                    <a:pt x="120" y="83"/>
                  </a:lnTo>
                  <a:lnTo>
                    <a:pt x="82" y="114"/>
                  </a:lnTo>
                  <a:lnTo>
                    <a:pt x="59" y="114"/>
                  </a:lnTo>
                  <a:lnTo>
                    <a:pt x="45" y="128"/>
                  </a:lnTo>
                  <a:lnTo>
                    <a:pt x="30" y="105"/>
                  </a:lnTo>
                  <a:lnTo>
                    <a:pt x="31" y="68"/>
                  </a:lnTo>
                  <a:lnTo>
                    <a:pt x="38" y="60"/>
                  </a:lnTo>
                  <a:lnTo>
                    <a:pt x="38" y="52"/>
                  </a:lnTo>
                  <a:lnTo>
                    <a:pt x="45" y="38"/>
                  </a:lnTo>
                  <a:lnTo>
                    <a:pt x="7" y="38"/>
                  </a:lnTo>
                  <a:lnTo>
                    <a:pt x="0" y="16"/>
                  </a:lnTo>
                  <a:lnTo>
                    <a:pt x="8" y="7"/>
                  </a:lnTo>
                  <a:lnTo>
                    <a:pt x="24" y="0"/>
                  </a:lnTo>
                  <a:lnTo>
                    <a:pt x="70" y="7"/>
                  </a:lnTo>
                  <a:lnTo>
                    <a:pt x="99" y="9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Freeform 957"/>
            <p:cNvSpPr>
              <a:spLocks/>
            </p:cNvSpPr>
            <p:nvPr/>
          </p:nvSpPr>
          <p:spPr bwMode="auto">
            <a:xfrm>
              <a:off x="4078859" y="2794034"/>
              <a:ext cx="223837" cy="187325"/>
            </a:xfrm>
            <a:custGeom>
              <a:avLst/>
              <a:gdLst>
                <a:gd name="T0" fmla="*/ 2147483647 w 158"/>
                <a:gd name="T1" fmla="*/ 2147483647 h 128"/>
                <a:gd name="T2" fmla="*/ 2147483647 w 158"/>
                <a:gd name="T3" fmla="*/ 2147483647 h 128"/>
                <a:gd name="T4" fmla="*/ 2147483647 w 158"/>
                <a:gd name="T5" fmla="*/ 2147483647 h 128"/>
                <a:gd name="T6" fmla="*/ 2147483647 w 158"/>
                <a:gd name="T7" fmla="*/ 2147483647 h 128"/>
                <a:gd name="T8" fmla="*/ 2147483647 w 158"/>
                <a:gd name="T9" fmla="*/ 2147483647 h 128"/>
                <a:gd name="T10" fmla="*/ 2147483647 w 158"/>
                <a:gd name="T11" fmla="*/ 2147483647 h 128"/>
                <a:gd name="T12" fmla="*/ 2147483647 w 158"/>
                <a:gd name="T13" fmla="*/ 2147483647 h 128"/>
                <a:gd name="T14" fmla="*/ 2147483647 w 158"/>
                <a:gd name="T15" fmla="*/ 2147483647 h 128"/>
                <a:gd name="T16" fmla="*/ 2147483647 w 158"/>
                <a:gd name="T17" fmla="*/ 2147483647 h 128"/>
                <a:gd name="T18" fmla="*/ 2147483647 w 158"/>
                <a:gd name="T19" fmla="*/ 2147483647 h 128"/>
                <a:gd name="T20" fmla="*/ 2147483647 w 158"/>
                <a:gd name="T21" fmla="*/ 2147483647 h 128"/>
                <a:gd name="T22" fmla="*/ 2147483647 w 158"/>
                <a:gd name="T23" fmla="*/ 2147483647 h 128"/>
                <a:gd name="T24" fmla="*/ 2147483647 w 158"/>
                <a:gd name="T25" fmla="*/ 2147483647 h 128"/>
                <a:gd name="T26" fmla="*/ 2147483647 w 158"/>
                <a:gd name="T27" fmla="*/ 2147483647 h 128"/>
                <a:gd name="T28" fmla="*/ 2147483647 w 158"/>
                <a:gd name="T29" fmla="*/ 2147483647 h 128"/>
                <a:gd name="T30" fmla="*/ 0 w 158"/>
                <a:gd name="T31" fmla="*/ 2147483647 h 128"/>
                <a:gd name="T32" fmla="*/ 2147483647 w 158"/>
                <a:gd name="T33" fmla="*/ 2147483647 h 128"/>
                <a:gd name="T34" fmla="*/ 2147483647 w 158"/>
                <a:gd name="T35" fmla="*/ 0 h 128"/>
                <a:gd name="T36" fmla="*/ 2147483647 w 158"/>
                <a:gd name="T37" fmla="*/ 2147483647 h 128"/>
                <a:gd name="T38" fmla="*/ 2147483647 w 158"/>
                <a:gd name="T39" fmla="*/ 2147483647 h 128"/>
                <a:gd name="T40" fmla="*/ 2147483647 w 158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8"/>
                <a:gd name="T64" fmla="*/ 0 h 128"/>
                <a:gd name="T65" fmla="*/ 158 w 158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8" h="128">
                  <a:moveTo>
                    <a:pt x="121" y="16"/>
                  </a:moveTo>
                  <a:lnTo>
                    <a:pt x="158" y="16"/>
                  </a:lnTo>
                  <a:lnTo>
                    <a:pt x="158" y="38"/>
                  </a:lnTo>
                  <a:lnTo>
                    <a:pt x="135" y="47"/>
                  </a:lnTo>
                  <a:lnTo>
                    <a:pt x="105" y="69"/>
                  </a:lnTo>
                  <a:lnTo>
                    <a:pt x="120" y="83"/>
                  </a:lnTo>
                  <a:lnTo>
                    <a:pt x="82" y="114"/>
                  </a:lnTo>
                  <a:lnTo>
                    <a:pt x="59" y="114"/>
                  </a:lnTo>
                  <a:lnTo>
                    <a:pt x="45" y="128"/>
                  </a:lnTo>
                  <a:lnTo>
                    <a:pt x="30" y="105"/>
                  </a:lnTo>
                  <a:lnTo>
                    <a:pt x="31" y="68"/>
                  </a:lnTo>
                  <a:lnTo>
                    <a:pt x="38" y="60"/>
                  </a:lnTo>
                  <a:lnTo>
                    <a:pt x="38" y="52"/>
                  </a:lnTo>
                  <a:lnTo>
                    <a:pt x="45" y="38"/>
                  </a:lnTo>
                  <a:lnTo>
                    <a:pt x="7" y="38"/>
                  </a:lnTo>
                  <a:lnTo>
                    <a:pt x="0" y="16"/>
                  </a:lnTo>
                  <a:lnTo>
                    <a:pt x="8" y="7"/>
                  </a:lnTo>
                  <a:lnTo>
                    <a:pt x="24" y="0"/>
                  </a:lnTo>
                  <a:lnTo>
                    <a:pt x="70" y="7"/>
                  </a:lnTo>
                  <a:lnTo>
                    <a:pt x="99" y="9"/>
                  </a:lnTo>
                  <a:lnTo>
                    <a:pt x="121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reeform 958"/>
            <p:cNvSpPr>
              <a:spLocks/>
            </p:cNvSpPr>
            <p:nvPr/>
          </p:nvSpPr>
          <p:spPr bwMode="auto">
            <a:xfrm>
              <a:off x="4069334" y="2849597"/>
              <a:ext cx="74612" cy="111125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0 h 76"/>
                <a:gd name="T10" fmla="*/ 2147483647 w 52"/>
                <a:gd name="T11" fmla="*/ 0 h 76"/>
                <a:gd name="T12" fmla="*/ 2147483647 w 52"/>
                <a:gd name="T13" fmla="*/ 2147483647 h 76"/>
                <a:gd name="T14" fmla="*/ 0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76"/>
                <a:gd name="T38" fmla="*/ 52 w 52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76">
                  <a:moveTo>
                    <a:pt x="37" y="45"/>
                  </a:moveTo>
                  <a:lnTo>
                    <a:pt x="38" y="30"/>
                  </a:lnTo>
                  <a:lnTo>
                    <a:pt x="45" y="23"/>
                  </a:lnTo>
                  <a:lnTo>
                    <a:pt x="45" y="14"/>
                  </a:lnTo>
                  <a:lnTo>
                    <a:pt x="52" y="0"/>
                  </a:lnTo>
                  <a:lnTo>
                    <a:pt x="14" y="0"/>
                  </a:lnTo>
                  <a:lnTo>
                    <a:pt x="14" y="9"/>
                  </a:lnTo>
                  <a:lnTo>
                    <a:pt x="0" y="38"/>
                  </a:lnTo>
                  <a:lnTo>
                    <a:pt x="7" y="47"/>
                  </a:lnTo>
                  <a:lnTo>
                    <a:pt x="7" y="76"/>
                  </a:lnTo>
                  <a:lnTo>
                    <a:pt x="37" y="68"/>
                  </a:lnTo>
                  <a:lnTo>
                    <a:pt x="37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reeform 959"/>
            <p:cNvSpPr>
              <a:spLocks/>
            </p:cNvSpPr>
            <p:nvPr/>
          </p:nvSpPr>
          <p:spPr bwMode="auto">
            <a:xfrm>
              <a:off x="4069334" y="2849597"/>
              <a:ext cx="74612" cy="111125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0 h 76"/>
                <a:gd name="T10" fmla="*/ 2147483647 w 52"/>
                <a:gd name="T11" fmla="*/ 0 h 76"/>
                <a:gd name="T12" fmla="*/ 2147483647 w 52"/>
                <a:gd name="T13" fmla="*/ 2147483647 h 76"/>
                <a:gd name="T14" fmla="*/ 0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76"/>
                <a:gd name="T38" fmla="*/ 52 w 52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76">
                  <a:moveTo>
                    <a:pt x="37" y="45"/>
                  </a:moveTo>
                  <a:lnTo>
                    <a:pt x="38" y="30"/>
                  </a:lnTo>
                  <a:lnTo>
                    <a:pt x="45" y="23"/>
                  </a:lnTo>
                  <a:lnTo>
                    <a:pt x="45" y="14"/>
                  </a:lnTo>
                  <a:lnTo>
                    <a:pt x="52" y="0"/>
                  </a:lnTo>
                  <a:lnTo>
                    <a:pt x="14" y="0"/>
                  </a:lnTo>
                  <a:lnTo>
                    <a:pt x="14" y="9"/>
                  </a:lnTo>
                  <a:lnTo>
                    <a:pt x="0" y="38"/>
                  </a:lnTo>
                  <a:lnTo>
                    <a:pt x="7" y="47"/>
                  </a:lnTo>
                  <a:lnTo>
                    <a:pt x="7" y="76"/>
                  </a:lnTo>
                  <a:lnTo>
                    <a:pt x="37" y="68"/>
                  </a:lnTo>
                  <a:lnTo>
                    <a:pt x="37" y="4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reeform 960"/>
            <p:cNvSpPr>
              <a:spLocks/>
            </p:cNvSpPr>
            <p:nvPr/>
          </p:nvSpPr>
          <p:spPr bwMode="auto">
            <a:xfrm>
              <a:off x="4174109" y="2627347"/>
              <a:ext cx="211137" cy="188912"/>
            </a:xfrm>
            <a:custGeom>
              <a:avLst/>
              <a:gdLst>
                <a:gd name="T0" fmla="*/ 2147483647 w 151"/>
                <a:gd name="T1" fmla="*/ 2147483647 h 128"/>
                <a:gd name="T2" fmla="*/ 2147483647 w 151"/>
                <a:gd name="T3" fmla="*/ 2147483647 h 128"/>
                <a:gd name="T4" fmla="*/ 2147483647 w 151"/>
                <a:gd name="T5" fmla="*/ 2147483647 h 128"/>
                <a:gd name="T6" fmla="*/ 2147483647 w 151"/>
                <a:gd name="T7" fmla="*/ 2147483647 h 128"/>
                <a:gd name="T8" fmla="*/ 2147483647 w 151"/>
                <a:gd name="T9" fmla="*/ 2147483647 h 128"/>
                <a:gd name="T10" fmla="*/ 2147483647 w 151"/>
                <a:gd name="T11" fmla="*/ 2147483647 h 128"/>
                <a:gd name="T12" fmla="*/ 2147483647 w 151"/>
                <a:gd name="T13" fmla="*/ 2147483647 h 128"/>
                <a:gd name="T14" fmla="*/ 2147483647 w 151"/>
                <a:gd name="T15" fmla="*/ 0 h 128"/>
                <a:gd name="T16" fmla="*/ 2147483647 w 151"/>
                <a:gd name="T17" fmla="*/ 2147483647 h 128"/>
                <a:gd name="T18" fmla="*/ 2147483647 w 151"/>
                <a:gd name="T19" fmla="*/ 2147483647 h 128"/>
                <a:gd name="T20" fmla="*/ 2147483647 w 151"/>
                <a:gd name="T21" fmla="*/ 2147483647 h 128"/>
                <a:gd name="T22" fmla="*/ 2147483647 w 151"/>
                <a:gd name="T23" fmla="*/ 2147483647 h 128"/>
                <a:gd name="T24" fmla="*/ 2147483647 w 151"/>
                <a:gd name="T25" fmla="*/ 2147483647 h 128"/>
                <a:gd name="T26" fmla="*/ 2147483647 w 151"/>
                <a:gd name="T27" fmla="*/ 2147483647 h 128"/>
                <a:gd name="T28" fmla="*/ 2147483647 w 151"/>
                <a:gd name="T29" fmla="*/ 2147483647 h 128"/>
                <a:gd name="T30" fmla="*/ 0 w 151"/>
                <a:gd name="T31" fmla="*/ 2147483647 h 128"/>
                <a:gd name="T32" fmla="*/ 0 w 151"/>
                <a:gd name="T33" fmla="*/ 2147483647 h 128"/>
                <a:gd name="T34" fmla="*/ 2147483647 w 151"/>
                <a:gd name="T35" fmla="*/ 2147483647 h 128"/>
                <a:gd name="T36" fmla="*/ 2147483647 w 151"/>
                <a:gd name="T37" fmla="*/ 2147483647 h 128"/>
                <a:gd name="T38" fmla="*/ 2147483647 w 151"/>
                <a:gd name="T39" fmla="*/ 2147483647 h 128"/>
                <a:gd name="T40" fmla="*/ 2147483647 w 151"/>
                <a:gd name="T41" fmla="*/ 2147483647 h 128"/>
                <a:gd name="T42" fmla="*/ 2147483647 w 151"/>
                <a:gd name="T43" fmla="*/ 2147483647 h 128"/>
                <a:gd name="T44" fmla="*/ 2147483647 w 151"/>
                <a:gd name="T45" fmla="*/ 2147483647 h 128"/>
                <a:gd name="T46" fmla="*/ 2147483647 w 151"/>
                <a:gd name="T47" fmla="*/ 2147483647 h 128"/>
                <a:gd name="T48" fmla="*/ 2147483647 w 151"/>
                <a:gd name="T49" fmla="*/ 2147483647 h 128"/>
                <a:gd name="T50" fmla="*/ 2147483647 w 151"/>
                <a:gd name="T51" fmla="*/ 2147483647 h 128"/>
                <a:gd name="T52" fmla="*/ 2147483647 w 151"/>
                <a:gd name="T53" fmla="*/ 2147483647 h 128"/>
                <a:gd name="T54" fmla="*/ 2147483647 w 151"/>
                <a:gd name="T55" fmla="*/ 2147483647 h 128"/>
                <a:gd name="T56" fmla="*/ 2147483647 w 151"/>
                <a:gd name="T57" fmla="*/ 2147483647 h 128"/>
                <a:gd name="T58" fmla="*/ 2147483647 w 151"/>
                <a:gd name="T59" fmla="*/ 2147483647 h 128"/>
                <a:gd name="T60" fmla="*/ 2147483647 w 151"/>
                <a:gd name="T61" fmla="*/ 2147483647 h 128"/>
                <a:gd name="T62" fmla="*/ 2147483647 w 151"/>
                <a:gd name="T63" fmla="*/ 2147483647 h 128"/>
                <a:gd name="T64" fmla="*/ 2147483647 w 151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1"/>
                <a:gd name="T100" fmla="*/ 0 h 128"/>
                <a:gd name="T101" fmla="*/ 151 w 151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1" h="128">
                  <a:moveTo>
                    <a:pt x="151" y="59"/>
                  </a:moveTo>
                  <a:lnTo>
                    <a:pt x="151" y="36"/>
                  </a:lnTo>
                  <a:lnTo>
                    <a:pt x="129" y="22"/>
                  </a:lnTo>
                  <a:lnTo>
                    <a:pt x="113" y="21"/>
                  </a:lnTo>
                  <a:lnTo>
                    <a:pt x="113" y="15"/>
                  </a:lnTo>
                  <a:lnTo>
                    <a:pt x="106" y="21"/>
                  </a:lnTo>
                  <a:lnTo>
                    <a:pt x="91" y="5"/>
                  </a:lnTo>
                  <a:lnTo>
                    <a:pt x="91" y="0"/>
                  </a:lnTo>
                  <a:lnTo>
                    <a:pt x="74" y="15"/>
                  </a:lnTo>
                  <a:lnTo>
                    <a:pt x="61" y="22"/>
                  </a:lnTo>
                  <a:lnTo>
                    <a:pt x="61" y="29"/>
                  </a:lnTo>
                  <a:lnTo>
                    <a:pt x="38" y="29"/>
                  </a:lnTo>
                  <a:lnTo>
                    <a:pt x="38" y="22"/>
                  </a:lnTo>
                  <a:lnTo>
                    <a:pt x="31" y="22"/>
                  </a:lnTo>
                  <a:lnTo>
                    <a:pt x="38" y="36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5" y="61"/>
                  </a:lnTo>
                  <a:lnTo>
                    <a:pt x="38" y="75"/>
                  </a:lnTo>
                  <a:lnTo>
                    <a:pt x="38" y="84"/>
                  </a:lnTo>
                  <a:lnTo>
                    <a:pt x="31" y="113"/>
                  </a:lnTo>
                  <a:lnTo>
                    <a:pt x="31" y="121"/>
                  </a:lnTo>
                  <a:lnTo>
                    <a:pt x="55" y="128"/>
                  </a:lnTo>
                  <a:lnTo>
                    <a:pt x="92" y="127"/>
                  </a:lnTo>
                  <a:lnTo>
                    <a:pt x="99" y="119"/>
                  </a:lnTo>
                  <a:lnTo>
                    <a:pt x="130" y="119"/>
                  </a:lnTo>
                  <a:lnTo>
                    <a:pt x="151" y="112"/>
                  </a:lnTo>
                  <a:lnTo>
                    <a:pt x="129" y="97"/>
                  </a:lnTo>
                  <a:lnTo>
                    <a:pt x="144" y="81"/>
                  </a:lnTo>
                  <a:lnTo>
                    <a:pt x="129" y="75"/>
                  </a:lnTo>
                  <a:lnTo>
                    <a:pt x="129" y="74"/>
                  </a:lnTo>
                  <a:lnTo>
                    <a:pt x="144" y="59"/>
                  </a:lnTo>
                  <a:lnTo>
                    <a:pt x="151" y="5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Freeform 961"/>
            <p:cNvSpPr>
              <a:spLocks/>
            </p:cNvSpPr>
            <p:nvPr/>
          </p:nvSpPr>
          <p:spPr bwMode="auto">
            <a:xfrm>
              <a:off x="4174109" y="2627347"/>
              <a:ext cx="211137" cy="188912"/>
            </a:xfrm>
            <a:custGeom>
              <a:avLst/>
              <a:gdLst>
                <a:gd name="T0" fmla="*/ 2147483647 w 151"/>
                <a:gd name="T1" fmla="*/ 2147483647 h 128"/>
                <a:gd name="T2" fmla="*/ 2147483647 w 151"/>
                <a:gd name="T3" fmla="*/ 2147483647 h 128"/>
                <a:gd name="T4" fmla="*/ 2147483647 w 151"/>
                <a:gd name="T5" fmla="*/ 2147483647 h 128"/>
                <a:gd name="T6" fmla="*/ 2147483647 w 151"/>
                <a:gd name="T7" fmla="*/ 2147483647 h 128"/>
                <a:gd name="T8" fmla="*/ 2147483647 w 151"/>
                <a:gd name="T9" fmla="*/ 2147483647 h 128"/>
                <a:gd name="T10" fmla="*/ 2147483647 w 151"/>
                <a:gd name="T11" fmla="*/ 2147483647 h 128"/>
                <a:gd name="T12" fmla="*/ 2147483647 w 151"/>
                <a:gd name="T13" fmla="*/ 2147483647 h 128"/>
                <a:gd name="T14" fmla="*/ 2147483647 w 151"/>
                <a:gd name="T15" fmla="*/ 0 h 128"/>
                <a:gd name="T16" fmla="*/ 2147483647 w 151"/>
                <a:gd name="T17" fmla="*/ 2147483647 h 128"/>
                <a:gd name="T18" fmla="*/ 2147483647 w 151"/>
                <a:gd name="T19" fmla="*/ 2147483647 h 128"/>
                <a:gd name="T20" fmla="*/ 2147483647 w 151"/>
                <a:gd name="T21" fmla="*/ 2147483647 h 128"/>
                <a:gd name="T22" fmla="*/ 2147483647 w 151"/>
                <a:gd name="T23" fmla="*/ 2147483647 h 128"/>
                <a:gd name="T24" fmla="*/ 2147483647 w 151"/>
                <a:gd name="T25" fmla="*/ 2147483647 h 128"/>
                <a:gd name="T26" fmla="*/ 2147483647 w 151"/>
                <a:gd name="T27" fmla="*/ 2147483647 h 128"/>
                <a:gd name="T28" fmla="*/ 2147483647 w 151"/>
                <a:gd name="T29" fmla="*/ 2147483647 h 128"/>
                <a:gd name="T30" fmla="*/ 0 w 151"/>
                <a:gd name="T31" fmla="*/ 2147483647 h 128"/>
                <a:gd name="T32" fmla="*/ 0 w 151"/>
                <a:gd name="T33" fmla="*/ 2147483647 h 128"/>
                <a:gd name="T34" fmla="*/ 2147483647 w 151"/>
                <a:gd name="T35" fmla="*/ 2147483647 h 128"/>
                <a:gd name="T36" fmla="*/ 2147483647 w 151"/>
                <a:gd name="T37" fmla="*/ 2147483647 h 128"/>
                <a:gd name="T38" fmla="*/ 2147483647 w 151"/>
                <a:gd name="T39" fmla="*/ 2147483647 h 128"/>
                <a:gd name="T40" fmla="*/ 2147483647 w 151"/>
                <a:gd name="T41" fmla="*/ 2147483647 h 128"/>
                <a:gd name="T42" fmla="*/ 2147483647 w 151"/>
                <a:gd name="T43" fmla="*/ 2147483647 h 128"/>
                <a:gd name="T44" fmla="*/ 2147483647 w 151"/>
                <a:gd name="T45" fmla="*/ 2147483647 h 128"/>
                <a:gd name="T46" fmla="*/ 2147483647 w 151"/>
                <a:gd name="T47" fmla="*/ 2147483647 h 128"/>
                <a:gd name="T48" fmla="*/ 2147483647 w 151"/>
                <a:gd name="T49" fmla="*/ 2147483647 h 128"/>
                <a:gd name="T50" fmla="*/ 2147483647 w 151"/>
                <a:gd name="T51" fmla="*/ 2147483647 h 128"/>
                <a:gd name="T52" fmla="*/ 2147483647 w 151"/>
                <a:gd name="T53" fmla="*/ 2147483647 h 128"/>
                <a:gd name="T54" fmla="*/ 2147483647 w 151"/>
                <a:gd name="T55" fmla="*/ 2147483647 h 128"/>
                <a:gd name="T56" fmla="*/ 2147483647 w 151"/>
                <a:gd name="T57" fmla="*/ 2147483647 h 128"/>
                <a:gd name="T58" fmla="*/ 2147483647 w 151"/>
                <a:gd name="T59" fmla="*/ 2147483647 h 128"/>
                <a:gd name="T60" fmla="*/ 2147483647 w 151"/>
                <a:gd name="T61" fmla="*/ 2147483647 h 128"/>
                <a:gd name="T62" fmla="*/ 2147483647 w 151"/>
                <a:gd name="T63" fmla="*/ 2147483647 h 128"/>
                <a:gd name="T64" fmla="*/ 2147483647 w 151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1"/>
                <a:gd name="T100" fmla="*/ 0 h 128"/>
                <a:gd name="T101" fmla="*/ 151 w 151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1" h="128">
                  <a:moveTo>
                    <a:pt x="151" y="59"/>
                  </a:moveTo>
                  <a:lnTo>
                    <a:pt x="151" y="36"/>
                  </a:lnTo>
                  <a:lnTo>
                    <a:pt x="129" y="22"/>
                  </a:lnTo>
                  <a:lnTo>
                    <a:pt x="113" y="21"/>
                  </a:lnTo>
                  <a:lnTo>
                    <a:pt x="113" y="15"/>
                  </a:lnTo>
                  <a:lnTo>
                    <a:pt x="106" y="21"/>
                  </a:lnTo>
                  <a:lnTo>
                    <a:pt x="91" y="5"/>
                  </a:lnTo>
                  <a:lnTo>
                    <a:pt x="91" y="0"/>
                  </a:lnTo>
                  <a:lnTo>
                    <a:pt x="74" y="15"/>
                  </a:lnTo>
                  <a:lnTo>
                    <a:pt x="61" y="22"/>
                  </a:lnTo>
                  <a:lnTo>
                    <a:pt x="61" y="29"/>
                  </a:lnTo>
                  <a:lnTo>
                    <a:pt x="38" y="29"/>
                  </a:lnTo>
                  <a:lnTo>
                    <a:pt x="38" y="22"/>
                  </a:lnTo>
                  <a:lnTo>
                    <a:pt x="31" y="22"/>
                  </a:lnTo>
                  <a:lnTo>
                    <a:pt x="38" y="36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5" y="61"/>
                  </a:lnTo>
                  <a:lnTo>
                    <a:pt x="38" y="75"/>
                  </a:lnTo>
                  <a:lnTo>
                    <a:pt x="38" y="84"/>
                  </a:lnTo>
                  <a:lnTo>
                    <a:pt x="31" y="113"/>
                  </a:lnTo>
                  <a:lnTo>
                    <a:pt x="31" y="121"/>
                  </a:lnTo>
                  <a:lnTo>
                    <a:pt x="55" y="128"/>
                  </a:lnTo>
                  <a:lnTo>
                    <a:pt x="92" y="127"/>
                  </a:lnTo>
                  <a:lnTo>
                    <a:pt x="99" y="119"/>
                  </a:lnTo>
                  <a:lnTo>
                    <a:pt x="130" y="119"/>
                  </a:lnTo>
                  <a:lnTo>
                    <a:pt x="151" y="112"/>
                  </a:lnTo>
                  <a:lnTo>
                    <a:pt x="129" y="97"/>
                  </a:lnTo>
                  <a:lnTo>
                    <a:pt x="144" y="81"/>
                  </a:lnTo>
                  <a:lnTo>
                    <a:pt x="129" y="75"/>
                  </a:lnTo>
                  <a:lnTo>
                    <a:pt x="129" y="74"/>
                  </a:lnTo>
                  <a:lnTo>
                    <a:pt x="144" y="59"/>
                  </a:lnTo>
                  <a:lnTo>
                    <a:pt x="151" y="5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Freeform 962"/>
            <p:cNvSpPr>
              <a:spLocks/>
            </p:cNvSpPr>
            <p:nvPr/>
          </p:nvSpPr>
          <p:spPr bwMode="auto">
            <a:xfrm>
              <a:off x="4355084" y="2727359"/>
              <a:ext cx="211137" cy="201613"/>
            </a:xfrm>
            <a:custGeom>
              <a:avLst/>
              <a:gdLst>
                <a:gd name="T0" fmla="*/ 0 w 149"/>
                <a:gd name="T1" fmla="*/ 2147483647 h 137"/>
                <a:gd name="T2" fmla="*/ 2147483647 w 149"/>
                <a:gd name="T3" fmla="*/ 2147483647 h 137"/>
                <a:gd name="T4" fmla="*/ 2147483647 w 149"/>
                <a:gd name="T5" fmla="*/ 2147483647 h 137"/>
                <a:gd name="T6" fmla="*/ 2147483647 w 149"/>
                <a:gd name="T7" fmla="*/ 2147483647 h 137"/>
                <a:gd name="T8" fmla="*/ 2147483647 w 149"/>
                <a:gd name="T9" fmla="*/ 2147483647 h 137"/>
                <a:gd name="T10" fmla="*/ 2147483647 w 149"/>
                <a:gd name="T11" fmla="*/ 2147483647 h 137"/>
                <a:gd name="T12" fmla="*/ 2147483647 w 149"/>
                <a:gd name="T13" fmla="*/ 0 h 137"/>
                <a:gd name="T14" fmla="*/ 2147483647 w 149"/>
                <a:gd name="T15" fmla="*/ 0 h 137"/>
                <a:gd name="T16" fmla="*/ 2147483647 w 149"/>
                <a:gd name="T17" fmla="*/ 2147483647 h 137"/>
                <a:gd name="T18" fmla="*/ 2147483647 w 149"/>
                <a:gd name="T19" fmla="*/ 2147483647 h 137"/>
                <a:gd name="T20" fmla="*/ 2147483647 w 149"/>
                <a:gd name="T21" fmla="*/ 2147483647 h 137"/>
                <a:gd name="T22" fmla="*/ 2147483647 w 149"/>
                <a:gd name="T23" fmla="*/ 2147483647 h 137"/>
                <a:gd name="T24" fmla="*/ 2147483647 w 149"/>
                <a:gd name="T25" fmla="*/ 2147483647 h 137"/>
                <a:gd name="T26" fmla="*/ 2147483647 w 149"/>
                <a:gd name="T27" fmla="*/ 2147483647 h 137"/>
                <a:gd name="T28" fmla="*/ 2147483647 w 149"/>
                <a:gd name="T29" fmla="*/ 2147483647 h 137"/>
                <a:gd name="T30" fmla="*/ 2147483647 w 149"/>
                <a:gd name="T31" fmla="*/ 2147483647 h 137"/>
                <a:gd name="T32" fmla="*/ 2147483647 w 149"/>
                <a:gd name="T33" fmla="*/ 2147483647 h 137"/>
                <a:gd name="T34" fmla="*/ 2147483647 w 149"/>
                <a:gd name="T35" fmla="*/ 2147483647 h 137"/>
                <a:gd name="T36" fmla="*/ 2147483647 w 149"/>
                <a:gd name="T37" fmla="*/ 2147483647 h 137"/>
                <a:gd name="T38" fmla="*/ 2147483647 w 149"/>
                <a:gd name="T39" fmla="*/ 2147483647 h 137"/>
                <a:gd name="T40" fmla="*/ 2147483647 w 149"/>
                <a:gd name="T41" fmla="*/ 2147483647 h 137"/>
                <a:gd name="T42" fmla="*/ 2147483647 w 149"/>
                <a:gd name="T43" fmla="*/ 2147483647 h 137"/>
                <a:gd name="T44" fmla="*/ 2147483647 w 149"/>
                <a:gd name="T45" fmla="*/ 2147483647 h 137"/>
                <a:gd name="T46" fmla="*/ 2147483647 w 149"/>
                <a:gd name="T47" fmla="*/ 2147483647 h 137"/>
                <a:gd name="T48" fmla="*/ 2147483647 w 149"/>
                <a:gd name="T49" fmla="*/ 2147483647 h 137"/>
                <a:gd name="T50" fmla="*/ 2147483647 w 149"/>
                <a:gd name="T51" fmla="*/ 2147483647 h 137"/>
                <a:gd name="T52" fmla="*/ 2147483647 w 149"/>
                <a:gd name="T53" fmla="*/ 2147483647 h 137"/>
                <a:gd name="T54" fmla="*/ 2147483647 w 149"/>
                <a:gd name="T55" fmla="*/ 2147483647 h 137"/>
                <a:gd name="T56" fmla="*/ 2147483647 w 149"/>
                <a:gd name="T57" fmla="*/ 2147483647 h 137"/>
                <a:gd name="T58" fmla="*/ 2147483647 w 149"/>
                <a:gd name="T59" fmla="*/ 2147483647 h 137"/>
                <a:gd name="T60" fmla="*/ 2147483647 w 149"/>
                <a:gd name="T61" fmla="*/ 2147483647 h 137"/>
                <a:gd name="T62" fmla="*/ 2147483647 w 149"/>
                <a:gd name="T63" fmla="*/ 2147483647 h 137"/>
                <a:gd name="T64" fmla="*/ 2147483647 w 149"/>
                <a:gd name="T65" fmla="*/ 2147483647 h 137"/>
                <a:gd name="T66" fmla="*/ 2147483647 w 149"/>
                <a:gd name="T67" fmla="*/ 2147483647 h 137"/>
                <a:gd name="T68" fmla="*/ 0 w 149"/>
                <a:gd name="T69" fmla="*/ 2147483647 h 13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9"/>
                <a:gd name="T106" fmla="*/ 0 h 137"/>
                <a:gd name="T107" fmla="*/ 149 w 149"/>
                <a:gd name="T108" fmla="*/ 137 h 13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9" h="137">
                  <a:moveTo>
                    <a:pt x="0" y="30"/>
                  </a:moveTo>
                  <a:lnTo>
                    <a:pt x="16" y="14"/>
                  </a:lnTo>
                  <a:lnTo>
                    <a:pt x="3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46" y="7"/>
                  </a:lnTo>
                  <a:lnTo>
                    <a:pt x="53" y="0"/>
                  </a:lnTo>
                  <a:lnTo>
                    <a:pt x="77" y="0"/>
                  </a:lnTo>
                  <a:lnTo>
                    <a:pt x="98" y="8"/>
                  </a:lnTo>
                  <a:lnTo>
                    <a:pt x="97" y="23"/>
                  </a:lnTo>
                  <a:lnTo>
                    <a:pt x="83" y="16"/>
                  </a:lnTo>
                  <a:lnTo>
                    <a:pt x="75" y="23"/>
                  </a:lnTo>
                  <a:lnTo>
                    <a:pt x="75" y="38"/>
                  </a:lnTo>
                  <a:lnTo>
                    <a:pt x="98" y="54"/>
                  </a:lnTo>
                  <a:lnTo>
                    <a:pt x="106" y="76"/>
                  </a:lnTo>
                  <a:lnTo>
                    <a:pt x="113" y="83"/>
                  </a:lnTo>
                  <a:lnTo>
                    <a:pt x="120" y="83"/>
                  </a:lnTo>
                  <a:lnTo>
                    <a:pt x="149" y="105"/>
                  </a:lnTo>
                  <a:lnTo>
                    <a:pt x="135" y="99"/>
                  </a:lnTo>
                  <a:lnTo>
                    <a:pt x="128" y="113"/>
                  </a:lnTo>
                  <a:lnTo>
                    <a:pt x="136" y="114"/>
                  </a:lnTo>
                  <a:lnTo>
                    <a:pt x="135" y="121"/>
                  </a:lnTo>
                  <a:lnTo>
                    <a:pt x="128" y="121"/>
                  </a:lnTo>
                  <a:lnTo>
                    <a:pt x="128" y="137"/>
                  </a:lnTo>
                  <a:lnTo>
                    <a:pt x="120" y="135"/>
                  </a:lnTo>
                  <a:lnTo>
                    <a:pt x="128" y="120"/>
                  </a:lnTo>
                  <a:lnTo>
                    <a:pt x="119" y="106"/>
                  </a:lnTo>
                  <a:lnTo>
                    <a:pt x="96" y="90"/>
                  </a:lnTo>
                  <a:lnTo>
                    <a:pt x="74" y="82"/>
                  </a:lnTo>
                  <a:lnTo>
                    <a:pt x="67" y="76"/>
                  </a:lnTo>
                  <a:lnTo>
                    <a:pt x="60" y="75"/>
                  </a:lnTo>
                  <a:lnTo>
                    <a:pt x="45" y="45"/>
                  </a:lnTo>
                  <a:lnTo>
                    <a:pt x="29" y="38"/>
                  </a:lnTo>
                  <a:lnTo>
                    <a:pt x="22" y="4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Freeform 963"/>
            <p:cNvSpPr>
              <a:spLocks/>
            </p:cNvSpPr>
            <p:nvPr/>
          </p:nvSpPr>
          <p:spPr bwMode="auto">
            <a:xfrm>
              <a:off x="4355084" y="2727359"/>
              <a:ext cx="211137" cy="201613"/>
            </a:xfrm>
            <a:custGeom>
              <a:avLst/>
              <a:gdLst>
                <a:gd name="T0" fmla="*/ 0 w 149"/>
                <a:gd name="T1" fmla="*/ 2147483647 h 137"/>
                <a:gd name="T2" fmla="*/ 2147483647 w 149"/>
                <a:gd name="T3" fmla="*/ 2147483647 h 137"/>
                <a:gd name="T4" fmla="*/ 2147483647 w 149"/>
                <a:gd name="T5" fmla="*/ 2147483647 h 137"/>
                <a:gd name="T6" fmla="*/ 2147483647 w 149"/>
                <a:gd name="T7" fmla="*/ 2147483647 h 137"/>
                <a:gd name="T8" fmla="*/ 2147483647 w 149"/>
                <a:gd name="T9" fmla="*/ 2147483647 h 137"/>
                <a:gd name="T10" fmla="*/ 2147483647 w 149"/>
                <a:gd name="T11" fmla="*/ 2147483647 h 137"/>
                <a:gd name="T12" fmla="*/ 2147483647 w 149"/>
                <a:gd name="T13" fmla="*/ 0 h 137"/>
                <a:gd name="T14" fmla="*/ 2147483647 w 149"/>
                <a:gd name="T15" fmla="*/ 0 h 137"/>
                <a:gd name="T16" fmla="*/ 2147483647 w 149"/>
                <a:gd name="T17" fmla="*/ 2147483647 h 137"/>
                <a:gd name="T18" fmla="*/ 2147483647 w 149"/>
                <a:gd name="T19" fmla="*/ 2147483647 h 137"/>
                <a:gd name="T20" fmla="*/ 2147483647 w 149"/>
                <a:gd name="T21" fmla="*/ 2147483647 h 137"/>
                <a:gd name="T22" fmla="*/ 2147483647 w 149"/>
                <a:gd name="T23" fmla="*/ 2147483647 h 137"/>
                <a:gd name="T24" fmla="*/ 2147483647 w 149"/>
                <a:gd name="T25" fmla="*/ 2147483647 h 137"/>
                <a:gd name="T26" fmla="*/ 2147483647 w 149"/>
                <a:gd name="T27" fmla="*/ 2147483647 h 137"/>
                <a:gd name="T28" fmla="*/ 2147483647 w 149"/>
                <a:gd name="T29" fmla="*/ 2147483647 h 137"/>
                <a:gd name="T30" fmla="*/ 2147483647 w 149"/>
                <a:gd name="T31" fmla="*/ 2147483647 h 137"/>
                <a:gd name="T32" fmla="*/ 2147483647 w 149"/>
                <a:gd name="T33" fmla="*/ 2147483647 h 137"/>
                <a:gd name="T34" fmla="*/ 2147483647 w 149"/>
                <a:gd name="T35" fmla="*/ 2147483647 h 137"/>
                <a:gd name="T36" fmla="*/ 2147483647 w 149"/>
                <a:gd name="T37" fmla="*/ 2147483647 h 137"/>
                <a:gd name="T38" fmla="*/ 2147483647 w 149"/>
                <a:gd name="T39" fmla="*/ 2147483647 h 137"/>
                <a:gd name="T40" fmla="*/ 2147483647 w 149"/>
                <a:gd name="T41" fmla="*/ 2147483647 h 137"/>
                <a:gd name="T42" fmla="*/ 2147483647 w 149"/>
                <a:gd name="T43" fmla="*/ 2147483647 h 137"/>
                <a:gd name="T44" fmla="*/ 2147483647 w 149"/>
                <a:gd name="T45" fmla="*/ 2147483647 h 137"/>
                <a:gd name="T46" fmla="*/ 2147483647 w 149"/>
                <a:gd name="T47" fmla="*/ 2147483647 h 137"/>
                <a:gd name="T48" fmla="*/ 2147483647 w 149"/>
                <a:gd name="T49" fmla="*/ 2147483647 h 137"/>
                <a:gd name="T50" fmla="*/ 2147483647 w 149"/>
                <a:gd name="T51" fmla="*/ 2147483647 h 137"/>
                <a:gd name="T52" fmla="*/ 2147483647 w 149"/>
                <a:gd name="T53" fmla="*/ 2147483647 h 137"/>
                <a:gd name="T54" fmla="*/ 2147483647 w 149"/>
                <a:gd name="T55" fmla="*/ 2147483647 h 137"/>
                <a:gd name="T56" fmla="*/ 2147483647 w 149"/>
                <a:gd name="T57" fmla="*/ 2147483647 h 137"/>
                <a:gd name="T58" fmla="*/ 2147483647 w 149"/>
                <a:gd name="T59" fmla="*/ 2147483647 h 137"/>
                <a:gd name="T60" fmla="*/ 2147483647 w 149"/>
                <a:gd name="T61" fmla="*/ 2147483647 h 137"/>
                <a:gd name="T62" fmla="*/ 2147483647 w 149"/>
                <a:gd name="T63" fmla="*/ 2147483647 h 137"/>
                <a:gd name="T64" fmla="*/ 2147483647 w 149"/>
                <a:gd name="T65" fmla="*/ 2147483647 h 137"/>
                <a:gd name="T66" fmla="*/ 2147483647 w 149"/>
                <a:gd name="T67" fmla="*/ 2147483647 h 137"/>
                <a:gd name="T68" fmla="*/ 0 w 149"/>
                <a:gd name="T69" fmla="*/ 2147483647 h 13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9"/>
                <a:gd name="T106" fmla="*/ 0 h 137"/>
                <a:gd name="T107" fmla="*/ 149 w 149"/>
                <a:gd name="T108" fmla="*/ 137 h 13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9" h="137">
                  <a:moveTo>
                    <a:pt x="0" y="30"/>
                  </a:moveTo>
                  <a:lnTo>
                    <a:pt x="16" y="14"/>
                  </a:lnTo>
                  <a:lnTo>
                    <a:pt x="3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46" y="7"/>
                  </a:lnTo>
                  <a:lnTo>
                    <a:pt x="53" y="0"/>
                  </a:lnTo>
                  <a:lnTo>
                    <a:pt x="77" y="0"/>
                  </a:lnTo>
                  <a:lnTo>
                    <a:pt x="98" y="8"/>
                  </a:lnTo>
                  <a:lnTo>
                    <a:pt x="97" y="23"/>
                  </a:lnTo>
                  <a:lnTo>
                    <a:pt x="83" y="16"/>
                  </a:lnTo>
                  <a:lnTo>
                    <a:pt x="75" y="23"/>
                  </a:lnTo>
                  <a:lnTo>
                    <a:pt x="75" y="38"/>
                  </a:lnTo>
                  <a:lnTo>
                    <a:pt x="98" y="54"/>
                  </a:lnTo>
                  <a:lnTo>
                    <a:pt x="106" y="76"/>
                  </a:lnTo>
                  <a:lnTo>
                    <a:pt x="113" y="83"/>
                  </a:lnTo>
                  <a:lnTo>
                    <a:pt x="120" y="83"/>
                  </a:lnTo>
                  <a:lnTo>
                    <a:pt x="149" y="105"/>
                  </a:lnTo>
                  <a:lnTo>
                    <a:pt x="135" y="99"/>
                  </a:lnTo>
                  <a:lnTo>
                    <a:pt x="128" y="113"/>
                  </a:lnTo>
                  <a:lnTo>
                    <a:pt x="136" y="114"/>
                  </a:lnTo>
                  <a:lnTo>
                    <a:pt x="135" y="121"/>
                  </a:lnTo>
                  <a:lnTo>
                    <a:pt x="128" y="121"/>
                  </a:lnTo>
                  <a:lnTo>
                    <a:pt x="128" y="137"/>
                  </a:lnTo>
                  <a:lnTo>
                    <a:pt x="120" y="135"/>
                  </a:lnTo>
                  <a:lnTo>
                    <a:pt x="128" y="120"/>
                  </a:lnTo>
                  <a:lnTo>
                    <a:pt x="119" y="106"/>
                  </a:lnTo>
                  <a:lnTo>
                    <a:pt x="96" y="90"/>
                  </a:lnTo>
                  <a:lnTo>
                    <a:pt x="74" y="82"/>
                  </a:lnTo>
                  <a:lnTo>
                    <a:pt x="67" y="76"/>
                  </a:lnTo>
                  <a:lnTo>
                    <a:pt x="60" y="75"/>
                  </a:lnTo>
                  <a:lnTo>
                    <a:pt x="45" y="45"/>
                  </a:lnTo>
                  <a:lnTo>
                    <a:pt x="29" y="38"/>
                  </a:lnTo>
                  <a:lnTo>
                    <a:pt x="22" y="45"/>
                  </a:lnTo>
                  <a:lnTo>
                    <a:pt x="0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Freeform 964"/>
            <p:cNvSpPr>
              <a:spLocks/>
            </p:cNvSpPr>
            <p:nvPr/>
          </p:nvSpPr>
          <p:spPr bwMode="auto">
            <a:xfrm>
              <a:off x="4642421" y="2782922"/>
              <a:ext cx="115888" cy="76200"/>
            </a:xfrm>
            <a:custGeom>
              <a:avLst/>
              <a:gdLst>
                <a:gd name="T0" fmla="*/ 2147483647 w 82"/>
                <a:gd name="T1" fmla="*/ 0 h 52"/>
                <a:gd name="T2" fmla="*/ 2147483647 w 82"/>
                <a:gd name="T3" fmla="*/ 2147483647 h 52"/>
                <a:gd name="T4" fmla="*/ 2147483647 w 82"/>
                <a:gd name="T5" fmla="*/ 2147483647 h 52"/>
                <a:gd name="T6" fmla="*/ 2147483647 w 82"/>
                <a:gd name="T7" fmla="*/ 0 h 52"/>
                <a:gd name="T8" fmla="*/ 0 w 82"/>
                <a:gd name="T9" fmla="*/ 2147483647 h 52"/>
                <a:gd name="T10" fmla="*/ 0 w 82"/>
                <a:gd name="T11" fmla="*/ 2147483647 h 52"/>
                <a:gd name="T12" fmla="*/ 2147483647 w 82"/>
                <a:gd name="T13" fmla="*/ 2147483647 h 52"/>
                <a:gd name="T14" fmla="*/ 2147483647 w 82"/>
                <a:gd name="T15" fmla="*/ 2147483647 h 52"/>
                <a:gd name="T16" fmla="*/ 2147483647 w 82"/>
                <a:gd name="T17" fmla="*/ 2147483647 h 52"/>
                <a:gd name="T18" fmla="*/ 2147483647 w 82"/>
                <a:gd name="T19" fmla="*/ 2147483647 h 52"/>
                <a:gd name="T20" fmla="*/ 2147483647 w 82"/>
                <a:gd name="T21" fmla="*/ 2147483647 h 52"/>
                <a:gd name="T22" fmla="*/ 2147483647 w 82"/>
                <a:gd name="T23" fmla="*/ 2147483647 h 52"/>
                <a:gd name="T24" fmla="*/ 2147483647 w 82"/>
                <a:gd name="T25" fmla="*/ 2147483647 h 52"/>
                <a:gd name="T26" fmla="*/ 2147483647 w 82"/>
                <a:gd name="T27" fmla="*/ 0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2"/>
                <a:gd name="T43" fmla="*/ 0 h 52"/>
                <a:gd name="T44" fmla="*/ 82 w 82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2" h="52">
                  <a:moveTo>
                    <a:pt x="61" y="0"/>
                  </a:moveTo>
                  <a:lnTo>
                    <a:pt x="36" y="7"/>
                  </a:lnTo>
                  <a:lnTo>
                    <a:pt x="15" y="7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8"/>
                  </a:lnTo>
                  <a:lnTo>
                    <a:pt x="8" y="52"/>
                  </a:lnTo>
                  <a:lnTo>
                    <a:pt x="23" y="45"/>
                  </a:lnTo>
                  <a:lnTo>
                    <a:pt x="38" y="52"/>
                  </a:lnTo>
                  <a:lnTo>
                    <a:pt x="46" y="45"/>
                  </a:lnTo>
                  <a:lnTo>
                    <a:pt x="75" y="45"/>
                  </a:lnTo>
                  <a:lnTo>
                    <a:pt x="68" y="22"/>
                  </a:lnTo>
                  <a:lnTo>
                    <a:pt x="82" y="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Freeform 965"/>
            <p:cNvSpPr>
              <a:spLocks/>
            </p:cNvSpPr>
            <p:nvPr/>
          </p:nvSpPr>
          <p:spPr bwMode="auto">
            <a:xfrm>
              <a:off x="4642421" y="2782922"/>
              <a:ext cx="115888" cy="76200"/>
            </a:xfrm>
            <a:custGeom>
              <a:avLst/>
              <a:gdLst>
                <a:gd name="T0" fmla="*/ 2147483647 w 82"/>
                <a:gd name="T1" fmla="*/ 0 h 52"/>
                <a:gd name="T2" fmla="*/ 2147483647 w 82"/>
                <a:gd name="T3" fmla="*/ 2147483647 h 52"/>
                <a:gd name="T4" fmla="*/ 2147483647 w 82"/>
                <a:gd name="T5" fmla="*/ 2147483647 h 52"/>
                <a:gd name="T6" fmla="*/ 2147483647 w 82"/>
                <a:gd name="T7" fmla="*/ 0 h 52"/>
                <a:gd name="T8" fmla="*/ 0 w 82"/>
                <a:gd name="T9" fmla="*/ 2147483647 h 52"/>
                <a:gd name="T10" fmla="*/ 0 w 82"/>
                <a:gd name="T11" fmla="*/ 2147483647 h 52"/>
                <a:gd name="T12" fmla="*/ 2147483647 w 82"/>
                <a:gd name="T13" fmla="*/ 2147483647 h 52"/>
                <a:gd name="T14" fmla="*/ 2147483647 w 82"/>
                <a:gd name="T15" fmla="*/ 2147483647 h 52"/>
                <a:gd name="T16" fmla="*/ 2147483647 w 82"/>
                <a:gd name="T17" fmla="*/ 2147483647 h 52"/>
                <a:gd name="T18" fmla="*/ 2147483647 w 82"/>
                <a:gd name="T19" fmla="*/ 2147483647 h 52"/>
                <a:gd name="T20" fmla="*/ 2147483647 w 82"/>
                <a:gd name="T21" fmla="*/ 2147483647 h 52"/>
                <a:gd name="T22" fmla="*/ 2147483647 w 82"/>
                <a:gd name="T23" fmla="*/ 2147483647 h 52"/>
                <a:gd name="T24" fmla="*/ 2147483647 w 82"/>
                <a:gd name="T25" fmla="*/ 2147483647 h 52"/>
                <a:gd name="T26" fmla="*/ 2147483647 w 82"/>
                <a:gd name="T27" fmla="*/ 0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2"/>
                <a:gd name="T43" fmla="*/ 0 h 52"/>
                <a:gd name="T44" fmla="*/ 82 w 82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2" h="52">
                  <a:moveTo>
                    <a:pt x="61" y="0"/>
                  </a:moveTo>
                  <a:lnTo>
                    <a:pt x="36" y="7"/>
                  </a:lnTo>
                  <a:lnTo>
                    <a:pt x="15" y="7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8"/>
                  </a:lnTo>
                  <a:lnTo>
                    <a:pt x="8" y="52"/>
                  </a:lnTo>
                  <a:lnTo>
                    <a:pt x="23" y="45"/>
                  </a:lnTo>
                  <a:lnTo>
                    <a:pt x="38" y="52"/>
                  </a:lnTo>
                  <a:lnTo>
                    <a:pt x="46" y="45"/>
                  </a:lnTo>
                  <a:lnTo>
                    <a:pt x="75" y="45"/>
                  </a:lnTo>
                  <a:lnTo>
                    <a:pt x="68" y="22"/>
                  </a:lnTo>
                  <a:lnTo>
                    <a:pt x="82" y="7"/>
                  </a:lnTo>
                  <a:lnTo>
                    <a:pt x="61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Freeform 966"/>
            <p:cNvSpPr>
              <a:spLocks/>
            </p:cNvSpPr>
            <p:nvPr/>
          </p:nvSpPr>
          <p:spPr bwMode="auto">
            <a:xfrm>
              <a:off x="4601146" y="2849597"/>
              <a:ext cx="106363" cy="98425"/>
            </a:xfrm>
            <a:custGeom>
              <a:avLst/>
              <a:gdLst>
                <a:gd name="T0" fmla="*/ 2147483647 w 75"/>
                <a:gd name="T1" fmla="*/ 0 h 68"/>
                <a:gd name="T2" fmla="*/ 2147483647 w 75"/>
                <a:gd name="T3" fmla="*/ 2147483647 h 68"/>
                <a:gd name="T4" fmla="*/ 2147483647 w 75"/>
                <a:gd name="T5" fmla="*/ 0 h 68"/>
                <a:gd name="T6" fmla="*/ 2147483647 w 75"/>
                <a:gd name="T7" fmla="*/ 2147483647 h 68"/>
                <a:gd name="T8" fmla="*/ 2147483647 w 75"/>
                <a:gd name="T9" fmla="*/ 2147483647 h 68"/>
                <a:gd name="T10" fmla="*/ 0 w 75"/>
                <a:gd name="T11" fmla="*/ 2147483647 h 68"/>
                <a:gd name="T12" fmla="*/ 2147483647 w 75"/>
                <a:gd name="T13" fmla="*/ 2147483647 h 68"/>
                <a:gd name="T14" fmla="*/ 2147483647 w 75"/>
                <a:gd name="T15" fmla="*/ 2147483647 h 68"/>
                <a:gd name="T16" fmla="*/ 2147483647 w 75"/>
                <a:gd name="T17" fmla="*/ 2147483647 h 68"/>
                <a:gd name="T18" fmla="*/ 2147483647 w 75"/>
                <a:gd name="T19" fmla="*/ 2147483647 h 68"/>
                <a:gd name="T20" fmla="*/ 2147483647 w 75"/>
                <a:gd name="T21" fmla="*/ 2147483647 h 68"/>
                <a:gd name="T22" fmla="*/ 2147483647 w 75"/>
                <a:gd name="T23" fmla="*/ 2147483647 h 68"/>
                <a:gd name="T24" fmla="*/ 2147483647 w 75"/>
                <a:gd name="T25" fmla="*/ 2147483647 h 68"/>
                <a:gd name="T26" fmla="*/ 2147483647 w 75"/>
                <a:gd name="T27" fmla="*/ 2147483647 h 68"/>
                <a:gd name="T28" fmla="*/ 2147483647 w 75"/>
                <a:gd name="T29" fmla="*/ 2147483647 h 68"/>
                <a:gd name="T30" fmla="*/ 2147483647 w 75"/>
                <a:gd name="T31" fmla="*/ 2147483647 h 68"/>
                <a:gd name="T32" fmla="*/ 2147483647 w 75"/>
                <a:gd name="T33" fmla="*/ 2147483647 h 68"/>
                <a:gd name="T34" fmla="*/ 2147483647 w 75"/>
                <a:gd name="T35" fmla="*/ 2147483647 h 68"/>
                <a:gd name="T36" fmla="*/ 2147483647 w 75"/>
                <a:gd name="T37" fmla="*/ 2147483647 h 68"/>
                <a:gd name="T38" fmla="*/ 2147483647 w 75"/>
                <a:gd name="T39" fmla="*/ 0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5"/>
                <a:gd name="T61" fmla="*/ 0 h 68"/>
                <a:gd name="T62" fmla="*/ 75 w 75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5" h="68">
                  <a:moveTo>
                    <a:pt x="75" y="0"/>
                  </a:moveTo>
                  <a:lnTo>
                    <a:pt x="66" y="7"/>
                  </a:lnTo>
                  <a:lnTo>
                    <a:pt x="51" y="0"/>
                  </a:lnTo>
                  <a:lnTo>
                    <a:pt x="34" y="9"/>
                  </a:lnTo>
                  <a:lnTo>
                    <a:pt x="13" y="16"/>
                  </a:lnTo>
                  <a:lnTo>
                    <a:pt x="0" y="31"/>
                  </a:lnTo>
                  <a:lnTo>
                    <a:pt x="22" y="45"/>
                  </a:lnTo>
                  <a:lnTo>
                    <a:pt x="37" y="47"/>
                  </a:lnTo>
                  <a:lnTo>
                    <a:pt x="52" y="68"/>
                  </a:lnTo>
                  <a:lnTo>
                    <a:pt x="52" y="54"/>
                  </a:lnTo>
                  <a:lnTo>
                    <a:pt x="59" y="52"/>
                  </a:lnTo>
                  <a:lnTo>
                    <a:pt x="44" y="37"/>
                  </a:lnTo>
                  <a:lnTo>
                    <a:pt x="37" y="22"/>
                  </a:lnTo>
                  <a:lnTo>
                    <a:pt x="37" y="16"/>
                  </a:lnTo>
                  <a:lnTo>
                    <a:pt x="44" y="23"/>
                  </a:lnTo>
                  <a:lnTo>
                    <a:pt x="45" y="14"/>
                  </a:lnTo>
                  <a:lnTo>
                    <a:pt x="52" y="9"/>
                  </a:lnTo>
                  <a:lnTo>
                    <a:pt x="67" y="16"/>
                  </a:lnTo>
                  <a:lnTo>
                    <a:pt x="75" y="1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Freeform 967"/>
            <p:cNvSpPr>
              <a:spLocks/>
            </p:cNvSpPr>
            <p:nvPr/>
          </p:nvSpPr>
          <p:spPr bwMode="auto">
            <a:xfrm>
              <a:off x="4601146" y="2849597"/>
              <a:ext cx="106363" cy="98425"/>
            </a:xfrm>
            <a:custGeom>
              <a:avLst/>
              <a:gdLst>
                <a:gd name="T0" fmla="*/ 2147483647 w 75"/>
                <a:gd name="T1" fmla="*/ 0 h 68"/>
                <a:gd name="T2" fmla="*/ 2147483647 w 75"/>
                <a:gd name="T3" fmla="*/ 2147483647 h 68"/>
                <a:gd name="T4" fmla="*/ 2147483647 w 75"/>
                <a:gd name="T5" fmla="*/ 0 h 68"/>
                <a:gd name="T6" fmla="*/ 2147483647 w 75"/>
                <a:gd name="T7" fmla="*/ 2147483647 h 68"/>
                <a:gd name="T8" fmla="*/ 2147483647 w 75"/>
                <a:gd name="T9" fmla="*/ 2147483647 h 68"/>
                <a:gd name="T10" fmla="*/ 0 w 75"/>
                <a:gd name="T11" fmla="*/ 2147483647 h 68"/>
                <a:gd name="T12" fmla="*/ 2147483647 w 75"/>
                <a:gd name="T13" fmla="*/ 2147483647 h 68"/>
                <a:gd name="T14" fmla="*/ 2147483647 w 75"/>
                <a:gd name="T15" fmla="*/ 2147483647 h 68"/>
                <a:gd name="T16" fmla="*/ 2147483647 w 75"/>
                <a:gd name="T17" fmla="*/ 2147483647 h 68"/>
                <a:gd name="T18" fmla="*/ 2147483647 w 75"/>
                <a:gd name="T19" fmla="*/ 2147483647 h 68"/>
                <a:gd name="T20" fmla="*/ 2147483647 w 75"/>
                <a:gd name="T21" fmla="*/ 2147483647 h 68"/>
                <a:gd name="T22" fmla="*/ 2147483647 w 75"/>
                <a:gd name="T23" fmla="*/ 2147483647 h 68"/>
                <a:gd name="T24" fmla="*/ 2147483647 w 75"/>
                <a:gd name="T25" fmla="*/ 2147483647 h 68"/>
                <a:gd name="T26" fmla="*/ 2147483647 w 75"/>
                <a:gd name="T27" fmla="*/ 2147483647 h 68"/>
                <a:gd name="T28" fmla="*/ 2147483647 w 75"/>
                <a:gd name="T29" fmla="*/ 2147483647 h 68"/>
                <a:gd name="T30" fmla="*/ 2147483647 w 75"/>
                <a:gd name="T31" fmla="*/ 2147483647 h 68"/>
                <a:gd name="T32" fmla="*/ 2147483647 w 75"/>
                <a:gd name="T33" fmla="*/ 2147483647 h 68"/>
                <a:gd name="T34" fmla="*/ 2147483647 w 75"/>
                <a:gd name="T35" fmla="*/ 2147483647 h 68"/>
                <a:gd name="T36" fmla="*/ 2147483647 w 75"/>
                <a:gd name="T37" fmla="*/ 2147483647 h 68"/>
                <a:gd name="T38" fmla="*/ 2147483647 w 75"/>
                <a:gd name="T39" fmla="*/ 0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5"/>
                <a:gd name="T61" fmla="*/ 0 h 68"/>
                <a:gd name="T62" fmla="*/ 75 w 75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5" h="68">
                  <a:moveTo>
                    <a:pt x="75" y="0"/>
                  </a:moveTo>
                  <a:lnTo>
                    <a:pt x="66" y="7"/>
                  </a:lnTo>
                  <a:lnTo>
                    <a:pt x="51" y="0"/>
                  </a:lnTo>
                  <a:lnTo>
                    <a:pt x="34" y="9"/>
                  </a:lnTo>
                  <a:lnTo>
                    <a:pt x="13" y="16"/>
                  </a:lnTo>
                  <a:lnTo>
                    <a:pt x="0" y="31"/>
                  </a:lnTo>
                  <a:lnTo>
                    <a:pt x="22" y="45"/>
                  </a:lnTo>
                  <a:lnTo>
                    <a:pt x="37" y="47"/>
                  </a:lnTo>
                  <a:lnTo>
                    <a:pt x="52" y="68"/>
                  </a:lnTo>
                  <a:lnTo>
                    <a:pt x="52" y="54"/>
                  </a:lnTo>
                  <a:lnTo>
                    <a:pt x="59" y="52"/>
                  </a:lnTo>
                  <a:lnTo>
                    <a:pt x="44" y="37"/>
                  </a:lnTo>
                  <a:lnTo>
                    <a:pt x="37" y="22"/>
                  </a:lnTo>
                  <a:lnTo>
                    <a:pt x="37" y="16"/>
                  </a:lnTo>
                  <a:lnTo>
                    <a:pt x="44" y="23"/>
                  </a:lnTo>
                  <a:lnTo>
                    <a:pt x="45" y="14"/>
                  </a:lnTo>
                  <a:lnTo>
                    <a:pt x="52" y="9"/>
                  </a:lnTo>
                  <a:lnTo>
                    <a:pt x="67" y="16"/>
                  </a:lnTo>
                  <a:lnTo>
                    <a:pt x="75" y="14"/>
                  </a:lnTo>
                  <a:lnTo>
                    <a:pt x="7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Freeform 968"/>
            <p:cNvSpPr>
              <a:spLocks/>
            </p:cNvSpPr>
            <p:nvPr/>
          </p:nvSpPr>
          <p:spPr bwMode="auto">
            <a:xfrm>
              <a:off x="4591621" y="2694022"/>
              <a:ext cx="177800" cy="100012"/>
            </a:xfrm>
            <a:custGeom>
              <a:avLst/>
              <a:gdLst>
                <a:gd name="T0" fmla="*/ 2147483647 w 127"/>
                <a:gd name="T1" fmla="*/ 2147483647 h 67"/>
                <a:gd name="T2" fmla="*/ 2147483647 w 127"/>
                <a:gd name="T3" fmla="*/ 2147483647 h 67"/>
                <a:gd name="T4" fmla="*/ 2147483647 w 127"/>
                <a:gd name="T5" fmla="*/ 2147483647 h 67"/>
                <a:gd name="T6" fmla="*/ 2147483647 w 127"/>
                <a:gd name="T7" fmla="*/ 2147483647 h 67"/>
                <a:gd name="T8" fmla="*/ 2147483647 w 127"/>
                <a:gd name="T9" fmla="*/ 2147483647 h 67"/>
                <a:gd name="T10" fmla="*/ 2147483647 w 127"/>
                <a:gd name="T11" fmla="*/ 2147483647 h 67"/>
                <a:gd name="T12" fmla="*/ 2147483647 w 127"/>
                <a:gd name="T13" fmla="*/ 2147483647 h 67"/>
                <a:gd name="T14" fmla="*/ 2147483647 w 127"/>
                <a:gd name="T15" fmla="*/ 2147483647 h 67"/>
                <a:gd name="T16" fmla="*/ 2147483647 w 127"/>
                <a:gd name="T17" fmla="*/ 2147483647 h 67"/>
                <a:gd name="T18" fmla="*/ 2147483647 w 127"/>
                <a:gd name="T19" fmla="*/ 2147483647 h 67"/>
                <a:gd name="T20" fmla="*/ 0 w 127"/>
                <a:gd name="T21" fmla="*/ 2147483647 h 67"/>
                <a:gd name="T22" fmla="*/ 2147483647 w 127"/>
                <a:gd name="T23" fmla="*/ 2147483647 h 67"/>
                <a:gd name="T24" fmla="*/ 2147483647 w 127"/>
                <a:gd name="T25" fmla="*/ 2147483647 h 67"/>
                <a:gd name="T26" fmla="*/ 2147483647 w 127"/>
                <a:gd name="T27" fmla="*/ 0 h 67"/>
                <a:gd name="T28" fmla="*/ 2147483647 w 127"/>
                <a:gd name="T29" fmla="*/ 2147483647 h 67"/>
                <a:gd name="T30" fmla="*/ 2147483647 w 127"/>
                <a:gd name="T31" fmla="*/ 0 h 67"/>
                <a:gd name="T32" fmla="*/ 2147483647 w 127"/>
                <a:gd name="T33" fmla="*/ 2147483647 h 67"/>
                <a:gd name="T34" fmla="*/ 2147483647 w 127"/>
                <a:gd name="T35" fmla="*/ 2147483647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7"/>
                <a:gd name="T55" fmla="*/ 0 h 67"/>
                <a:gd name="T56" fmla="*/ 127 w 127"/>
                <a:gd name="T57" fmla="*/ 67 h 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7" h="67">
                  <a:moveTo>
                    <a:pt x="111" y="45"/>
                  </a:moveTo>
                  <a:lnTo>
                    <a:pt x="127" y="45"/>
                  </a:lnTo>
                  <a:lnTo>
                    <a:pt x="127" y="53"/>
                  </a:lnTo>
                  <a:lnTo>
                    <a:pt x="112" y="60"/>
                  </a:lnTo>
                  <a:lnTo>
                    <a:pt x="118" y="67"/>
                  </a:lnTo>
                  <a:lnTo>
                    <a:pt x="96" y="60"/>
                  </a:lnTo>
                  <a:lnTo>
                    <a:pt x="72" y="67"/>
                  </a:lnTo>
                  <a:lnTo>
                    <a:pt x="51" y="67"/>
                  </a:lnTo>
                  <a:lnTo>
                    <a:pt x="35" y="52"/>
                  </a:lnTo>
                  <a:lnTo>
                    <a:pt x="27" y="52"/>
                  </a:lnTo>
                  <a:lnTo>
                    <a:pt x="0" y="38"/>
                  </a:lnTo>
                  <a:lnTo>
                    <a:pt x="7" y="36"/>
                  </a:lnTo>
                  <a:lnTo>
                    <a:pt x="21" y="29"/>
                  </a:lnTo>
                  <a:lnTo>
                    <a:pt x="36" y="0"/>
                  </a:lnTo>
                  <a:lnTo>
                    <a:pt x="59" y="14"/>
                  </a:lnTo>
                  <a:lnTo>
                    <a:pt x="82" y="0"/>
                  </a:lnTo>
                  <a:lnTo>
                    <a:pt x="104" y="23"/>
                  </a:lnTo>
                  <a:lnTo>
                    <a:pt x="111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Freeform 969"/>
            <p:cNvSpPr>
              <a:spLocks/>
            </p:cNvSpPr>
            <p:nvPr/>
          </p:nvSpPr>
          <p:spPr bwMode="auto">
            <a:xfrm>
              <a:off x="4591621" y="2694022"/>
              <a:ext cx="177800" cy="100012"/>
            </a:xfrm>
            <a:custGeom>
              <a:avLst/>
              <a:gdLst>
                <a:gd name="T0" fmla="*/ 2147483647 w 127"/>
                <a:gd name="T1" fmla="*/ 2147483647 h 67"/>
                <a:gd name="T2" fmla="*/ 2147483647 w 127"/>
                <a:gd name="T3" fmla="*/ 2147483647 h 67"/>
                <a:gd name="T4" fmla="*/ 2147483647 w 127"/>
                <a:gd name="T5" fmla="*/ 2147483647 h 67"/>
                <a:gd name="T6" fmla="*/ 2147483647 w 127"/>
                <a:gd name="T7" fmla="*/ 2147483647 h 67"/>
                <a:gd name="T8" fmla="*/ 2147483647 w 127"/>
                <a:gd name="T9" fmla="*/ 2147483647 h 67"/>
                <a:gd name="T10" fmla="*/ 2147483647 w 127"/>
                <a:gd name="T11" fmla="*/ 2147483647 h 67"/>
                <a:gd name="T12" fmla="*/ 2147483647 w 127"/>
                <a:gd name="T13" fmla="*/ 2147483647 h 67"/>
                <a:gd name="T14" fmla="*/ 2147483647 w 127"/>
                <a:gd name="T15" fmla="*/ 2147483647 h 67"/>
                <a:gd name="T16" fmla="*/ 2147483647 w 127"/>
                <a:gd name="T17" fmla="*/ 2147483647 h 67"/>
                <a:gd name="T18" fmla="*/ 2147483647 w 127"/>
                <a:gd name="T19" fmla="*/ 2147483647 h 67"/>
                <a:gd name="T20" fmla="*/ 0 w 127"/>
                <a:gd name="T21" fmla="*/ 2147483647 h 67"/>
                <a:gd name="T22" fmla="*/ 2147483647 w 127"/>
                <a:gd name="T23" fmla="*/ 2147483647 h 67"/>
                <a:gd name="T24" fmla="*/ 2147483647 w 127"/>
                <a:gd name="T25" fmla="*/ 2147483647 h 67"/>
                <a:gd name="T26" fmla="*/ 2147483647 w 127"/>
                <a:gd name="T27" fmla="*/ 0 h 67"/>
                <a:gd name="T28" fmla="*/ 2147483647 w 127"/>
                <a:gd name="T29" fmla="*/ 2147483647 h 67"/>
                <a:gd name="T30" fmla="*/ 2147483647 w 127"/>
                <a:gd name="T31" fmla="*/ 0 h 67"/>
                <a:gd name="T32" fmla="*/ 2147483647 w 127"/>
                <a:gd name="T33" fmla="*/ 2147483647 h 67"/>
                <a:gd name="T34" fmla="*/ 2147483647 w 127"/>
                <a:gd name="T35" fmla="*/ 2147483647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7"/>
                <a:gd name="T55" fmla="*/ 0 h 67"/>
                <a:gd name="T56" fmla="*/ 127 w 127"/>
                <a:gd name="T57" fmla="*/ 67 h 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7" h="67">
                  <a:moveTo>
                    <a:pt x="111" y="45"/>
                  </a:moveTo>
                  <a:lnTo>
                    <a:pt x="127" y="45"/>
                  </a:lnTo>
                  <a:lnTo>
                    <a:pt x="127" y="53"/>
                  </a:lnTo>
                  <a:lnTo>
                    <a:pt x="112" y="60"/>
                  </a:lnTo>
                  <a:lnTo>
                    <a:pt x="118" y="67"/>
                  </a:lnTo>
                  <a:lnTo>
                    <a:pt x="96" y="60"/>
                  </a:lnTo>
                  <a:lnTo>
                    <a:pt x="72" y="67"/>
                  </a:lnTo>
                  <a:lnTo>
                    <a:pt x="51" y="67"/>
                  </a:lnTo>
                  <a:lnTo>
                    <a:pt x="35" y="52"/>
                  </a:lnTo>
                  <a:lnTo>
                    <a:pt x="27" y="52"/>
                  </a:lnTo>
                  <a:lnTo>
                    <a:pt x="0" y="38"/>
                  </a:lnTo>
                  <a:lnTo>
                    <a:pt x="7" y="36"/>
                  </a:lnTo>
                  <a:lnTo>
                    <a:pt x="21" y="29"/>
                  </a:lnTo>
                  <a:lnTo>
                    <a:pt x="36" y="0"/>
                  </a:lnTo>
                  <a:lnTo>
                    <a:pt x="59" y="14"/>
                  </a:lnTo>
                  <a:lnTo>
                    <a:pt x="82" y="0"/>
                  </a:lnTo>
                  <a:lnTo>
                    <a:pt x="104" y="23"/>
                  </a:lnTo>
                  <a:lnTo>
                    <a:pt x="111" y="4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Freeform 970"/>
            <p:cNvSpPr>
              <a:spLocks/>
            </p:cNvSpPr>
            <p:nvPr/>
          </p:nvSpPr>
          <p:spPr bwMode="auto">
            <a:xfrm>
              <a:off x="4493196" y="2727359"/>
              <a:ext cx="42863" cy="33338"/>
            </a:xfrm>
            <a:custGeom>
              <a:avLst/>
              <a:gdLst>
                <a:gd name="T0" fmla="*/ 0 w 30"/>
                <a:gd name="T1" fmla="*/ 2147483647 h 23"/>
                <a:gd name="T2" fmla="*/ 0 w 30"/>
                <a:gd name="T3" fmla="*/ 2147483647 h 23"/>
                <a:gd name="T4" fmla="*/ 2147483647 w 30"/>
                <a:gd name="T5" fmla="*/ 0 h 23"/>
                <a:gd name="T6" fmla="*/ 2147483647 w 30"/>
                <a:gd name="T7" fmla="*/ 2147483647 h 23"/>
                <a:gd name="T8" fmla="*/ 2147483647 w 30"/>
                <a:gd name="T9" fmla="*/ 2147483647 h 23"/>
                <a:gd name="T10" fmla="*/ 2147483647 w 30"/>
                <a:gd name="T11" fmla="*/ 2147483647 h 23"/>
                <a:gd name="T12" fmla="*/ 2147483647 w 30"/>
                <a:gd name="T13" fmla="*/ 2147483647 h 23"/>
                <a:gd name="T14" fmla="*/ 0 w 30"/>
                <a:gd name="T15" fmla="*/ 2147483647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23"/>
                <a:gd name="T26" fmla="*/ 30 w 30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23">
                  <a:moveTo>
                    <a:pt x="0" y="23"/>
                  </a:moveTo>
                  <a:lnTo>
                    <a:pt x="0" y="7"/>
                  </a:lnTo>
                  <a:lnTo>
                    <a:pt x="22" y="0"/>
                  </a:lnTo>
                  <a:lnTo>
                    <a:pt x="30" y="7"/>
                  </a:lnTo>
                  <a:lnTo>
                    <a:pt x="14" y="16"/>
                  </a:lnTo>
                  <a:lnTo>
                    <a:pt x="14" y="23"/>
                  </a:lnTo>
                  <a:lnTo>
                    <a:pt x="7" y="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Freeform 971"/>
            <p:cNvSpPr>
              <a:spLocks/>
            </p:cNvSpPr>
            <p:nvPr/>
          </p:nvSpPr>
          <p:spPr bwMode="auto">
            <a:xfrm>
              <a:off x="4493196" y="2727359"/>
              <a:ext cx="42863" cy="33338"/>
            </a:xfrm>
            <a:custGeom>
              <a:avLst/>
              <a:gdLst>
                <a:gd name="T0" fmla="*/ 0 w 30"/>
                <a:gd name="T1" fmla="*/ 2147483647 h 23"/>
                <a:gd name="T2" fmla="*/ 0 w 30"/>
                <a:gd name="T3" fmla="*/ 2147483647 h 23"/>
                <a:gd name="T4" fmla="*/ 2147483647 w 30"/>
                <a:gd name="T5" fmla="*/ 0 h 23"/>
                <a:gd name="T6" fmla="*/ 2147483647 w 30"/>
                <a:gd name="T7" fmla="*/ 2147483647 h 23"/>
                <a:gd name="T8" fmla="*/ 2147483647 w 30"/>
                <a:gd name="T9" fmla="*/ 2147483647 h 23"/>
                <a:gd name="T10" fmla="*/ 2147483647 w 30"/>
                <a:gd name="T11" fmla="*/ 2147483647 h 23"/>
                <a:gd name="T12" fmla="*/ 2147483647 w 30"/>
                <a:gd name="T13" fmla="*/ 2147483647 h 23"/>
                <a:gd name="T14" fmla="*/ 0 w 30"/>
                <a:gd name="T15" fmla="*/ 2147483647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23"/>
                <a:gd name="T26" fmla="*/ 30 w 30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23">
                  <a:moveTo>
                    <a:pt x="0" y="23"/>
                  </a:moveTo>
                  <a:lnTo>
                    <a:pt x="0" y="7"/>
                  </a:lnTo>
                  <a:lnTo>
                    <a:pt x="22" y="0"/>
                  </a:lnTo>
                  <a:lnTo>
                    <a:pt x="30" y="7"/>
                  </a:lnTo>
                  <a:lnTo>
                    <a:pt x="14" y="16"/>
                  </a:lnTo>
                  <a:lnTo>
                    <a:pt x="14" y="23"/>
                  </a:lnTo>
                  <a:lnTo>
                    <a:pt x="7" y="16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Freeform 972"/>
            <p:cNvSpPr>
              <a:spLocks/>
            </p:cNvSpPr>
            <p:nvPr/>
          </p:nvSpPr>
          <p:spPr bwMode="auto">
            <a:xfrm>
              <a:off x="4493196" y="2736884"/>
              <a:ext cx="85725" cy="77788"/>
            </a:xfrm>
            <a:custGeom>
              <a:avLst/>
              <a:gdLst>
                <a:gd name="T0" fmla="*/ 2147483647 w 60"/>
                <a:gd name="T1" fmla="*/ 2147483647 h 53"/>
                <a:gd name="T2" fmla="*/ 2147483647 w 60"/>
                <a:gd name="T3" fmla="*/ 2147483647 h 53"/>
                <a:gd name="T4" fmla="*/ 2147483647 w 60"/>
                <a:gd name="T5" fmla="*/ 0 h 53"/>
                <a:gd name="T6" fmla="*/ 2147483647 w 60"/>
                <a:gd name="T7" fmla="*/ 2147483647 h 53"/>
                <a:gd name="T8" fmla="*/ 2147483647 w 60"/>
                <a:gd name="T9" fmla="*/ 2147483647 h 53"/>
                <a:gd name="T10" fmla="*/ 2147483647 w 60"/>
                <a:gd name="T11" fmla="*/ 2147483647 h 53"/>
                <a:gd name="T12" fmla="*/ 0 w 60"/>
                <a:gd name="T13" fmla="*/ 2147483647 h 53"/>
                <a:gd name="T14" fmla="*/ 0 w 60"/>
                <a:gd name="T15" fmla="*/ 2147483647 h 53"/>
                <a:gd name="T16" fmla="*/ 2147483647 w 60"/>
                <a:gd name="T17" fmla="*/ 2147483647 h 53"/>
                <a:gd name="T18" fmla="*/ 2147483647 w 60"/>
                <a:gd name="T19" fmla="*/ 2147483647 h 53"/>
                <a:gd name="T20" fmla="*/ 2147483647 w 60"/>
                <a:gd name="T21" fmla="*/ 2147483647 h 53"/>
                <a:gd name="T22" fmla="*/ 2147483647 w 60"/>
                <a:gd name="T23" fmla="*/ 2147483647 h 53"/>
                <a:gd name="T24" fmla="*/ 2147483647 w 60"/>
                <a:gd name="T25" fmla="*/ 2147483647 h 53"/>
                <a:gd name="T26" fmla="*/ 2147483647 w 60"/>
                <a:gd name="T27" fmla="*/ 2147483647 h 53"/>
                <a:gd name="T28" fmla="*/ 2147483647 w 60"/>
                <a:gd name="T29" fmla="*/ 2147483647 h 53"/>
                <a:gd name="T30" fmla="*/ 2147483647 w 60"/>
                <a:gd name="T31" fmla="*/ 2147483647 h 53"/>
                <a:gd name="T32" fmla="*/ 2147483647 w 60"/>
                <a:gd name="T33" fmla="*/ 2147483647 h 53"/>
                <a:gd name="T34" fmla="*/ 2147483647 w 60"/>
                <a:gd name="T35" fmla="*/ 2147483647 h 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53"/>
                <a:gd name="T56" fmla="*/ 60 w 60"/>
                <a:gd name="T57" fmla="*/ 53 h 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53">
                  <a:moveTo>
                    <a:pt x="52" y="9"/>
                  </a:moveTo>
                  <a:lnTo>
                    <a:pt x="44" y="7"/>
                  </a:lnTo>
                  <a:lnTo>
                    <a:pt x="30" y="0"/>
                  </a:lnTo>
                  <a:lnTo>
                    <a:pt x="14" y="9"/>
                  </a:lnTo>
                  <a:lnTo>
                    <a:pt x="14" y="16"/>
                  </a:lnTo>
                  <a:lnTo>
                    <a:pt x="7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7" y="16"/>
                  </a:lnTo>
                  <a:lnTo>
                    <a:pt x="14" y="24"/>
                  </a:lnTo>
                  <a:lnTo>
                    <a:pt x="15" y="38"/>
                  </a:lnTo>
                  <a:lnTo>
                    <a:pt x="51" y="53"/>
                  </a:lnTo>
                  <a:lnTo>
                    <a:pt x="22" y="23"/>
                  </a:lnTo>
                  <a:lnTo>
                    <a:pt x="31" y="16"/>
                  </a:lnTo>
                  <a:lnTo>
                    <a:pt x="53" y="23"/>
                  </a:lnTo>
                  <a:lnTo>
                    <a:pt x="60" y="23"/>
                  </a:lnTo>
                  <a:lnTo>
                    <a:pt x="59" y="16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Freeform 973"/>
            <p:cNvSpPr>
              <a:spLocks/>
            </p:cNvSpPr>
            <p:nvPr/>
          </p:nvSpPr>
          <p:spPr bwMode="auto">
            <a:xfrm>
              <a:off x="4493196" y="2736884"/>
              <a:ext cx="85725" cy="77788"/>
            </a:xfrm>
            <a:custGeom>
              <a:avLst/>
              <a:gdLst>
                <a:gd name="T0" fmla="*/ 2147483647 w 60"/>
                <a:gd name="T1" fmla="*/ 2147483647 h 53"/>
                <a:gd name="T2" fmla="*/ 2147483647 w 60"/>
                <a:gd name="T3" fmla="*/ 2147483647 h 53"/>
                <a:gd name="T4" fmla="*/ 2147483647 w 60"/>
                <a:gd name="T5" fmla="*/ 0 h 53"/>
                <a:gd name="T6" fmla="*/ 2147483647 w 60"/>
                <a:gd name="T7" fmla="*/ 2147483647 h 53"/>
                <a:gd name="T8" fmla="*/ 2147483647 w 60"/>
                <a:gd name="T9" fmla="*/ 2147483647 h 53"/>
                <a:gd name="T10" fmla="*/ 2147483647 w 60"/>
                <a:gd name="T11" fmla="*/ 2147483647 h 53"/>
                <a:gd name="T12" fmla="*/ 0 w 60"/>
                <a:gd name="T13" fmla="*/ 2147483647 h 53"/>
                <a:gd name="T14" fmla="*/ 0 w 60"/>
                <a:gd name="T15" fmla="*/ 2147483647 h 53"/>
                <a:gd name="T16" fmla="*/ 2147483647 w 60"/>
                <a:gd name="T17" fmla="*/ 2147483647 h 53"/>
                <a:gd name="T18" fmla="*/ 2147483647 w 60"/>
                <a:gd name="T19" fmla="*/ 2147483647 h 53"/>
                <a:gd name="T20" fmla="*/ 2147483647 w 60"/>
                <a:gd name="T21" fmla="*/ 2147483647 h 53"/>
                <a:gd name="T22" fmla="*/ 2147483647 w 60"/>
                <a:gd name="T23" fmla="*/ 2147483647 h 53"/>
                <a:gd name="T24" fmla="*/ 2147483647 w 60"/>
                <a:gd name="T25" fmla="*/ 2147483647 h 53"/>
                <a:gd name="T26" fmla="*/ 2147483647 w 60"/>
                <a:gd name="T27" fmla="*/ 2147483647 h 53"/>
                <a:gd name="T28" fmla="*/ 2147483647 w 60"/>
                <a:gd name="T29" fmla="*/ 2147483647 h 53"/>
                <a:gd name="T30" fmla="*/ 2147483647 w 60"/>
                <a:gd name="T31" fmla="*/ 2147483647 h 53"/>
                <a:gd name="T32" fmla="*/ 2147483647 w 60"/>
                <a:gd name="T33" fmla="*/ 2147483647 h 53"/>
                <a:gd name="T34" fmla="*/ 2147483647 w 60"/>
                <a:gd name="T35" fmla="*/ 2147483647 h 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53"/>
                <a:gd name="T56" fmla="*/ 60 w 60"/>
                <a:gd name="T57" fmla="*/ 53 h 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53">
                  <a:moveTo>
                    <a:pt x="52" y="9"/>
                  </a:moveTo>
                  <a:lnTo>
                    <a:pt x="44" y="7"/>
                  </a:lnTo>
                  <a:lnTo>
                    <a:pt x="30" y="0"/>
                  </a:lnTo>
                  <a:lnTo>
                    <a:pt x="14" y="9"/>
                  </a:lnTo>
                  <a:lnTo>
                    <a:pt x="14" y="16"/>
                  </a:lnTo>
                  <a:lnTo>
                    <a:pt x="7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7" y="16"/>
                  </a:lnTo>
                  <a:lnTo>
                    <a:pt x="14" y="24"/>
                  </a:lnTo>
                  <a:lnTo>
                    <a:pt x="15" y="38"/>
                  </a:lnTo>
                  <a:lnTo>
                    <a:pt x="51" y="53"/>
                  </a:lnTo>
                  <a:lnTo>
                    <a:pt x="22" y="23"/>
                  </a:lnTo>
                  <a:lnTo>
                    <a:pt x="31" y="16"/>
                  </a:lnTo>
                  <a:lnTo>
                    <a:pt x="53" y="23"/>
                  </a:lnTo>
                  <a:lnTo>
                    <a:pt x="60" y="23"/>
                  </a:lnTo>
                  <a:lnTo>
                    <a:pt x="59" y="16"/>
                  </a:lnTo>
                  <a:lnTo>
                    <a:pt x="52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Freeform 974"/>
            <p:cNvSpPr>
              <a:spLocks/>
            </p:cNvSpPr>
            <p:nvPr/>
          </p:nvSpPr>
          <p:spPr bwMode="auto">
            <a:xfrm>
              <a:off x="4524946" y="2760697"/>
              <a:ext cx="61913" cy="53975"/>
            </a:xfrm>
            <a:custGeom>
              <a:avLst/>
              <a:gdLst>
                <a:gd name="T0" fmla="*/ 2147483647 w 44"/>
                <a:gd name="T1" fmla="*/ 2147483647 h 37"/>
                <a:gd name="T2" fmla="*/ 2147483647 w 44"/>
                <a:gd name="T3" fmla="*/ 2147483647 h 37"/>
                <a:gd name="T4" fmla="*/ 2147483647 w 44"/>
                <a:gd name="T5" fmla="*/ 2147483647 h 37"/>
                <a:gd name="T6" fmla="*/ 2147483647 w 44"/>
                <a:gd name="T7" fmla="*/ 2147483647 h 37"/>
                <a:gd name="T8" fmla="*/ 2147483647 w 44"/>
                <a:gd name="T9" fmla="*/ 2147483647 h 37"/>
                <a:gd name="T10" fmla="*/ 2147483647 w 44"/>
                <a:gd name="T11" fmla="*/ 2147483647 h 37"/>
                <a:gd name="T12" fmla="*/ 0 w 44"/>
                <a:gd name="T13" fmla="*/ 2147483647 h 37"/>
                <a:gd name="T14" fmla="*/ 2147483647 w 44"/>
                <a:gd name="T15" fmla="*/ 0 h 37"/>
                <a:gd name="T16" fmla="*/ 2147483647 w 44"/>
                <a:gd name="T17" fmla="*/ 2147483647 h 37"/>
                <a:gd name="T18" fmla="*/ 2147483647 w 44"/>
                <a:gd name="T19" fmla="*/ 214748364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7"/>
                <a:gd name="T32" fmla="*/ 44 w 44"/>
                <a:gd name="T33" fmla="*/ 37 h 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7">
                  <a:moveTo>
                    <a:pt x="38" y="7"/>
                  </a:moveTo>
                  <a:lnTo>
                    <a:pt x="38" y="15"/>
                  </a:lnTo>
                  <a:lnTo>
                    <a:pt x="44" y="22"/>
                  </a:lnTo>
                  <a:lnTo>
                    <a:pt x="37" y="22"/>
                  </a:lnTo>
                  <a:lnTo>
                    <a:pt x="30" y="31"/>
                  </a:lnTo>
                  <a:lnTo>
                    <a:pt x="30" y="37"/>
                  </a:lnTo>
                  <a:lnTo>
                    <a:pt x="0" y="7"/>
                  </a:lnTo>
                  <a:lnTo>
                    <a:pt x="9" y="0"/>
                  </a:lnTo>
                  <a:lnTo>
                    <a:pt x="31" y="7"/>
                  </a:lnTo>
                  <a:lnTo>
                    <a:pt x="38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975"/>
            <p:cNvSpPr>
              <a:spLocks/>
            </p:cNvSpPr>
            <p:nvPr/>
          </p:nvSpPr>
          <p:spPr bwMode="auto">
            <a:xfrm>
              <a:off x="4524946" y="2760697"/>
              <a:ext cx="61913" cy="53975"/>
            </a:xfrm>
            <a:custGeom>
              <a:avLst/>
              <a:gdLst>
                <a:gd name="T0" fmla="*/ 2147483647 w 44"/>
                <a:gd name="T1" fmla="*/ 2147483647 h 37"/>
                <a:gd name="T2" fmla="*/ 2147483647 w 44"/>
                <a:gd name="T3" fmla="*/ 2147483647 h 37"/>
                <a:gd name="T4" fmla="*/ 2147483647 w 44"/>
                <a:gd name="T5" fmla="*/ 2147483647 h 37"/>
                <a:gd name="T6" fmla="*/ 2147483647 w 44"/>
                <a:gd name="T7" fmla="*/ 2147483647 h 37"/>
                <a:gd name="T8" fmla="*/ 2147483647 w 44"/>
                <a:gd name="T9" fmla="*/ 2147483647 h 37"/>
                <a:gd name="T10" fmla="*/ 2147483647 w 44"/>
                <a:gd name="T11" fmla="*/ 2147483647 h 37"/>
                <a:gd name="T12" fmla="*/ 0 w 44"/>
                <a:gd name="T13" fmla="*/ 2147483647 h 37"/>
                <a:gd name="T14" fmla="*/ 2147483647 w 44"/>
                <a:gd name="T15" fmla="*/ 0 h 37"/>
                <a:gd name="T16" fmla="*/ 2147483647 w 44"/>
                <a:gd name="T17" fmla="*/ 2147483647 h 37"/>
                <a:gd name="T18" fmla="*/ 2147483647 w 44"/>
                <a:gd name="T19" fmla="*/ 214748364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37"/>
                <a:gd name="T32" fmla="*/ 44 w 44"/>
                <a:gd name="T33" fmla="*/ 37 h 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37">
                  <a:moveTo>
                    <a:pt x="38" y="7"/>
                  </a:moveTo>
                  <a:lnTo>
                    <a:pt x="38" y="15"/>
                  </a:lnTo>
                  <a:lnTo>
                    <a:pt x="44" y="22"/>
                  </a:lnTo>
                  <a:lnTo>
                    <a:pt x="37" y="22"/>
                  </a:lnTo>
                  <a:lnTo>
                    <a:pt x="30" y="31"/>
                  </a:lnTo>
                  <a:lnTo>
                    <a:pt x="30" y="37"/>
                  </a:lnTo>
                  <a:lnTo>
                    <a:pt x="0" y="7"/>
                  </a:lnTo>
                  <a:lnTo>
                    <a:pt x="9" y="0"/>
                  </a:lnTo>
                  <a:lnTo>
                    <a:pt x="31" y="7"/>
                  </a:lnTo>
                  <a:lnTo>
                    <a:pt x="38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Freeform 976"/>
            <p:cNvSpPr>
              <a:spLocks/>
            </p:cNvSpPr>
            <p:nvPr/>
          </p:nvSpPr>
          <p:spPr bwMode="auto">
            <a:xfrm>
              <a:off x="4567809" y="2794034"/>
              <a:ext cx="31750" cy="53975"/>
            </a:xfrm>
            <a:custGeom>
              <a:avLst/>
              <a:gdLst>
                <a:gd name="T0" fmla="*/ 0 w 23"/>
                <a:gd name="T1" fmla="*/ 2147483647 h 37"/>
                <a:gd name="T2" fmla="*/ 2147483647 w 23"/>
                <a:gd name="T3" fmla="*/ 2147483647 h 37"/>
                <a:gd name="T4" fmla="*/ 2147483647 w 23"/>
                <a:gd name="T5" fmla="*/ 2147483647 h 37"/>
                <a:gd name="T6" fmla="*/ 2147483647 w 23"/>
                <a:gd name="T7" fmla="*/ 2147483647 h 37"/>
                <a:gd name="T8" fmla="*/ 2147483647 w 23"/>
                <a:gd name="T9" fmla="*/ 0 h 37"/>
                <a:gd name="T10" fmla="*/ 0 w 23"/>
                <a:gd name="T11" fmla="*/ 2147483647 h 37"/>
                <a:gd name="T12" fmla="*/ 0 w 23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7"/>
                <a:gd name="T23" fmla="*/ 23 w 2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7">
                  <a:moveTo>
                    <a:pt x="0" y="16"/>
                  </a:moveTo>
                  <a:lnTo>
                    <a:pt x="16" y="37"/>
                  </a:lnTo>
                  <a:lnTo>
                    <a:pt x="16" y="16"/>
                  </a:lnTo>
                  <a:lnTo>
                    <a:pt x="23" y="15"/>
                  </a:lnTo>
                  <a:lnTo>
                    <a:pt x="7" y="0"/>
                  </a:lnTo>
                  <a:lnTo>
                    <a:pt x="0" y="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Freeform 977"/>
            <p:cNvSpPr>
              <a:spLocks/>
            </p:cNvSpPr>
            <p:nvPr/>
          </p:nvSpPr>
          <p:spPr bwMode="auto">
            <a:xfrm>
              <a:off x="4567809" y="2794034"/>
              <a:ext cx="31750" cy="53975"/>
            </a:xfrm>
            <a:custGeom>
              <a:avLst/>
              <a:gdLst>
                <a:gd name="T0" fmla="*/ 0 w 23"/>
                <a:gd name="T1" fmla="*/ 2147483647 h 37"/>
                <a:gd name="T2" fmla="*/ 2147483647 w 23"/>
                <a:gd name="T3" fmla="*/ 2147483647 h 37"/>
                <a:gd name="T4" fmla="*/ 2147483647 w 23"/>
                <a:gd name="T5" fmla="*/ 2147483647 h 37"/>
                <a:gd name="T6" fmla="*/ 2147483647 w 23"/>
                <a:gd name="T7" fmla="*/ 2147483647 h 37"/>
                <a:gd name="T8" fmla="*/ 2147483647 w 23"/>
                <a:gd name="T9" fmla="*/ 0 h 37"/>
                <a:gd name="T10" fmla="*/ 0 w 23"/>
                <a:gd name="T11" fmla="*/ 2147483647 h 37"/>
                <a:gd name="T12" fmla="*/ 0 w 23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7"/>
                <a:gd name="T23" fmla="*/ 23 w 2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7">
                  <a:moveTo>
                    <a:pt x="0" y="16"/>
                  </a:moveTo>
                  <a:lnTo>
                    <a:pt x="16" y="37"/>
                  </a:lnTo>
                  <a:lnTo>
                    <a:pt x="16" y="16"/>
                  </a:lnTo>
                  <a:lnTo>
                    <a:pt x="23" y="15"/>
                  </a:lnTo>
                  <a:lnTo>
                    <a:pt x="7" y="0"/>
                  </a:lnTo>
                  <a:lnTo>
                    <a:pt x="0" y="9"/>
                  </a:lnTo>
                  <a:lnTo>
                    <a:pt x="0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Freeform 978"/>
            <p:cNvSpPr>
              <a:spLocks/>
            </p:cNvSpPr>
            <p:nvPr/>
          </p:nvSpPr>
          <p:spPr bwMode="auto">
            <a:xfrm>
              <a:off x="4567809" y="2751172"/>
              <a:ext cx="85725" cy="98425"/>
            </a:xfrm>
            <a:custGeom>
              <a:avLst/>
              <a:gdLst>
                <a:gd name="T0" fmla="*/ 2147483647 w 60"/>
                <a:gd name="T1" fmla="*/ 2147483647 h 67"/>
                <a:gd name="T2" fmla="*/ 2147483647 w 60"/>
                <a:gd name="T3" fmla="*/ 2147483647 h 67"/>
                <a:gd name="T4" fmla="*/ 2147483647 w 60"/>
                <a:gd name="T5" fmla="*/ 2147483647 h 67"/>
                <a:gd name="T6" fmla="*/ 2147483647 w 60"/>
                <a:gd name="T7" fmla="*/ 2147483647 h 67"/>
                <a:gd name="T8" fmla="*/ 2147483647 w 60"/>
                <a:gd name="T9" fmla="*/ 2147483647 h 67"/>
                <a:gd name="T10" fmla="*/ 2147483647 w 60"/>
                <a:gd name="T11" fmla="*/ 2147483647 h 67"/>
                <a:gd name="T12" fmla="*/ 2147483647 w 60"/>
                <a:gd name="T13" fmla="*/ 2147483647 h 67"/>
                <a:gd name="T14" fmla="*/ 0 w 60"/>
                <a:gd name="T15" fmla="*/ 0 h 67"/>
                <a:gd name="T16" fmla="*/ 2147483647 w 60"/>
                <a:gd name="T17" fmla="*/ 0 h 67"/>
                <a:gd name="T18" fmla="*/ 2147483647 w 60"/>
                <a:gd name="T19" fmla="*/ 2147483647 h 67"/>
                <a:gd name="T20" fmla="*/ 2147483647 w 60"/>
                <a:gd name="T21" fmla="*/ 2147483647 h 67"/>
                <a:gd name="T22" fmla="*/ 2147483647 w 60"/>
                <a:gd name="T23" fmla="*/ 2147483647 h 67"/>
                <a:gd name="T24" fmla="*/ 2147483647 w 60"/>
                <a:gd name="T25" fmla="*/ 2147483647 h 67"/>
                <a:gd name="T26" fmla="*/ 2147483647 w 60"/>
                <a:gd name="T27" fmla="*/ 2147483647 h 67"/>
                <a:gd name="T28" fmla="*/ 2147483647 w 60"/>
                <a:gd name="T29" fmla="*/ 2147483647 h 67"/>
                <a:gd name="T30" fmla="*/ 2147483647 w 60"/>
                <a:gd name="T31" fmla="*/ 2147483647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"/>
                <a:gd name="T49" fmla="*/ 0 h 67"/>
                <a:gd name="T50" fmla="*/ 60 w 60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" h="67">
                  <a:moveTo>
                    <a:pt x="22" y="67"/>
                  </a:moveTo>
                  <a:lnTo>
                    <a:pt x="22" y="45"/>
                  </a:lnTo>
                  <a:lnTo>
                    <a:pt x="22" y="44"/>
                  </a:lnTo>
                  <a:lnTo>
                    <a:pt x="7" y="29"/>
                  </a:lnTo>
                  <a:lnTo>
                    <a:pt x="15" y="29"/>
                  </a:lnTo>
                  <a:lnTo>
                    <a:pt x="7" y="21"/>
                  </a:lnTo>
                  <a:lnTo>
                    <a:pt x="6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45" y="14"/>
                  </a:lnTo>
                  <a:lnTo>
                    <a:pt x="52" y="15"/>
                  </a:lnTo>
                  <a:lnTo>
                    <a:pt x="60" y="22"/>
                  </a:lnTo>
                  <a:lnTo>
                    <a:pt x="52" y="30"/>
                  </a:lnTo>
                  <a:lnTo>
                    <a:pt x="51" y="60"/>
                  </a:lnTo>
                  <a:lnTo>
                    <a:pt x="44" y="60"/>
                  </a:lnTo>
                  <a:lnTo>
                    <a:pt x="22" y="6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2" name="Freeform 979"/>
            <p:cNvSpPr>
              <a:spLocks/>
            </p:cNvSpPr>
            <p:nvPr/>
          </p:nvSpPr>
          <p:spPr bwMode="auto">
            <a:xfrm>
              <a:off x="4567809" y="2751172"/>
              <a:ext cx="85725" cy="98425"/>
            </a:xfrm>
            <a:custGeom>
              <a:avLst/>
              <a:gdLst>
                <a:gd name="T0" fmla="*/ 2147483647 w 60"/>
                <a:gd name="T1" fmla="*/ 2147483647 h 67"/>
                <a:gd name="T2" fmla="*/ 2147483647 w 60"/>
                <a:gd name="T3" fmla="*/ 2147483647 h 67"/>
                <a:gd name="T4" fmla="*/ 2147483647 w 60"/>
                <a:gd name="T5" fmla="*/ 2147483647 h 67"/>
                <a:gd name="T6" fmla="*/ 2147483647 w 60"/>
                <a:gd name="T7" fmla="*/ 2147483647 h 67"/>
                <a:gd name="T8" fmla="*/ 2147483647 w 60"/>
                <a:gd name="T9" fmla="*/ 2147483647 h 67"/>
                <a:gd name="T10" fmla="*/ 2147483647 w 60"/>
                <a:gd name="T11" fmla="*/ 2147483647 h 67"/>
                <a:gd name="T12" fmla="*/ 2147483647 w 60"/>
                <a:gd name="T13" fmla="*/ 2147483647 h 67"/>
                <a:gd name="T14" fmla="*/ 0 w 60"/>
                <a:gd name="T15" fmla="*/ 0 h 67"/>
                <a:gd name="T16" fmla="*/ 2147483647 w 60"/>
                <a:gd name="T17" fmla="*/ 0 h 67"/>
                <a:gd name="T18" fmla="*/ 2147483647 w 60"/>
                <a:gd name="T19" fmla="*/ 2147483647 h 67"/>
                <a:gd name="T20" fmla="*/ 2147483647 w 60"/>
                <a:gd name="T21" fmla="*/ 2147483647 h 67"/>
                <a:gd name="T22" fmla="*/ 2147483647 w 60"/>
                <a:gd name="T23" fmla="*/ 2147483647 h 67"/>
                <a:gd name="T24" fmla="*/ 2147483647 w 60"/>
                <a:gd name="T25" fmla="*/ 2147483647 h 67"/>
                <a:gd name="T26" fmla="*/ 2147483647 w 60"/>
                <a:gd name="T27" fmla="*/ 2147483647 h 67"/>
                <a:gd name="T28" fmla="*/ 2147483647 w 60"/>
                <a:gd name="T29" fmla="*/ 2147483647 h 67"/>
                <a:gd name="T30" fmla="*/ 2147483647 w 60"/>
                <a:gd name="T31" fmla="*/ 2147483647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"/>
                <a:gd name="T49" fmla="*/ 0 h 67"/>
                <a:gd name="T50" fmla="*/ 60 w 60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" h="67">
                  <a:moveTo>
                    <a:pt x="22" y="67"/>
                  </a:moveTo>
                  <a:lnTo>
                    <a:pt x="22" y="45"/>
                  </a:lnTo>
                  <a:lnTo>
                    <a:pt x="22" y="44"/>
                  </a:lnTo>
                  <a:lnTo>
                    <a:pt x="7" y="29"/>
                  </a:lnTo>
                  <a:lnTo>
                    <a:pt x="15" y="29"/>
                  </a:lnTo>
                  <a:lnTo>
                    <a:pt x="7" y="21"/>
                  </a:lnTo>
                  <a:lnTo>
                    <a:pt x="6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45" y="14"/>
                  </a:lnTo>
                  <a:lnTo>
                    <a:pt x="52" y="15"/>
                  </a:lnTo>
                  <a:lnTo>
                    <a:pt x="60" y="22"/>
                  </a:lnTo>
                  <a:lnTo>
                    <a:pt x="52" y="30"/>
                  </a:lnTo>
                  <a:lnTo>
                    <a:pt x="51" y="60"/>
                  </a:lnTo>
                  <a:lnTo>
                    <a:pt x="44" y="60"/>
                  </a:lnTo>
                  <a:lnTo>
                    <a:pt x="22" y="6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Freeform 980"/>
            <p:cNvSpPr>
              <a:spLocks/>
            </p:cNvSpPr>
            <p:nvPr/>
          </p:nvSpPr>
          <p:spPr bwMode="auto">
            <a:xfrm>
              <a:off x="4601146" y="2838484"/>
              <a:ext cx="52388" cy="34925"/>
            </a:xfrm>
            <a:custGeom>
              <a:avLst/>
              <a:gdLst>
                <a:gd name="T0" fmla="*/ 2147483647 w 37"/>
                <a:gd name="T1" fmla="*/ 2147483647 h 23"/>
                <a:gd name="T2" fmla="*/ 2147483647 w 37"/>
                <a:gd name="T3" fmla="*/ 0 h 23"/>
                <a:gd name="T4" fmla="*/ 2147483647 w 37"/>
                <a:gd name="T5" fmla="*/ 0 h 23"/>
                <a:gd name="T6" fmla="*/ 0 w 37"/>
                <a:gd name="T7" fmla="*/ 2147483647 h 23"/>
                <a:gd name="T8" fmla="*/ 2147483647 w 37"/>
                <a:gd name="T9" fmla="*/ 2147483647 h 23"/>
                <a:gd name="T10" fmla="*/ 2147483647 w 37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"/>
                <a:gd name="T19" fmla="*/ 0 h 23"/>
                <a:gd name="T20" fmla="*/ 37 w 3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" h="23">
                  <a:moveTo>
                    <a:pt x="37" y="14"/>
                  </a:moveTo>
                  <a:lnTo>
                    <a:pt x="28" y="0"/>
                  </a:lnTo>
                  <a:lnTo>
                    <a:pt x="20" y="0"/>
                  </a:lnTo>
                  <a:lnTo>
                    <a:pt x="0" y="7"/>
                  </a:lnTo>
                  <a:lnTo>
                    <a:pt x="14" y="23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4" name="Freeform 981"/>
            <p:cNvSpPr>
              <a:spLocks/>
            </p:cNvSpPr>
            <p:nvPr/>
          </p:nvSpPr>
          <p:spPr bwMode="auto">
            <a:xfrm>
              <a:off x="4601146" y="2838484"/>
              <a:ext cx="52388" cy="34925"/>
            </a:xfrm>
            <a:custGeom>
              <a:avLst/>
              <a:gdLst>
                <a:gd name="T0" fmla="*/ 2147483647 w 37"/>
                <a:gd name="T1" fmla="*/ 2147483647 h 23"/>
                <a:gd name="T2" fmla="*/ 2147483647 w 37"/>
                <a:gd name="T3" fmla="*/ 0 h 23"/>
                <a:gd name="T4" fmla="*/ 2147483647 w 37"/>
                <a:gd name="T5" fmla="*/ 0 h 23"/>
                <a:gd name="T6" fmla="*/ 0 w 37"/>
                <a:gd name="T7" fmla="*/ 2147483647 h 23"/>
                <a:gd name="T8" fmla="*/ 2147483647 w 37"/>
                <a:gd name="T9" fmla="*/ 2147483647 h 23"/>
                <a:gd name="T10" fmla="*/ 2147483647 w 37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"/>
                <a:gd name="T19" fmla="*/ 0 h 23"/>
                <a:gd name="T20" fmla="*/ 37 w 3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" h="23">
                  <a:moveTo>
                    <a:pt x="37" y="14"/>
                  </a:moveTo>
                  <a:lnTo>
                    <a:pt x="28" y="0"/>
                  </a:lnTo>
                  <a:lnTo>
                    <a:pt x="20" y="0"/>
                  </a:lnTo>
                  <a:lnTo>
                    <a:pt x="0" y="7"/>
                  </a:lnTo>
                  <a:lnTo>
                    <a:pt x="14" y="23"/>
                  </a:lnTo>
                  <a:lnTo>
                    <a:pt x="37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5" name="Freeform 982"/>
            <p:cNvSpPr>
              <a:spLocks/>
            </p:cNvSpPr>
            <p:nvPr/>
          </p:nvSpPr>
          <p:spPr bwMode="auto">
            <a:xfrm>
              <a:off x="4493196" y="2547972"/>
              <a:ext cx="171450" cy="123825"/>
            </a:xfrm>
            <a:custGeom>
              <a:avLst/>
              <a:gdLst>
                <a:gd name="T0" fmla="*/ 2147483647 w 120"/>
                <a:gd name="T1" fmla="*/ 2147483647 h 83"/>
                <a:gd name="T2" fmla="*/ 2147483647 w 120"/>
                <a:gd name="T3" fmla="*/ 2147483647 h 83"/>
                <a:gd name="T4" fmla="*/ 2147483647 w 120"/>
                <a:gd name="T5" fmla="*/ 2147483647 h 83"/>
                <a:gd name="T6" fmla="*/ 2147483647 w 120"/>
                <a:gd name="T7" fmla="*/ 2147483647 h 83"/>
                <a:gd name="T8" fmla="*/ 2147483647 w 120"/>
                <a:gd name="T9" fmla="*/ 2147483647 h 83"/>
                <a:gd name="T10" fmla="*/ 2147483647 w 120"/>
                <a:gd name="T11" fmla="*/ 0 h 83"/>
                <a:gd name="T12" fmla="*/ 2147483647 w 120"/>
                <a:gd name="T13" fmla="*/ 2147483647 h 83"/>
                <a:gd name="T14" fmla="*/ 2147483647 w 120"/>
                <a:gd name="T15" fmla="*/ 0 h 83"/>
                <a:gd name="T16" fmla="*/ 0 w 120"/>
                <a:gd name="T17" fmla="*/ 2147483647 h 83"/>
                <a:gd name="T18" fmla="*/ 2147483647 w 120"/>
                <a:gd name="T19" fmla="*/ 2147483647 h 83"/>
                <a:gd name="T20" fmla="*/ 2147483647 w 120"/>
                <a:gd name="T21" fmla="*/ 2147483647 h 83"/>
                <a:gd name="T22" fmla="*/ 2147483647 w 120"/>
                <a:gd name="T23" fmla="*/ 2147483647 h 83"/>
                <a:gd name="T24" fmla="*/ 2147483647 w 120"/>
                <a:gd name="T25" fmla="*/ 2147483647 h 83"/>
                <a:gd name="T26" fmla="*/ 2147483647 w 120"/>
                <a:gd name="T27" fmla="*/ 2147483647 h 83"/>
                <a:gd name="T28" fmla="*/ 2147483647 w 120"/>
                <a:gd name="T29" fmla="*/ 2147483647 h 83"/>
                <a:gd name="T30" fmla="*/ 2147483647 w 120"/>
                <a:gd name="T31" fmla="*/ 2147483647 h 83"/>
                <a:gd name="T32" fmla="*/ 2147483647 w 120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0"/>
                <a:gd name="T52" fmla="*/ 0 h 83"/>
                <a:gd name="T53" fmla="*/ 120 w 120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0" h="83">
                  <a:moveTo>
                    <a:pt x="113" y="54"/>
                  </a:moveTo>
                  <a:lnTo>
                    <a:pt x="105" y="45"/>
                  </a:lnTo>
                  <a:lnTo>
                    <a:pt x="113" y="30"/>
                  </a:lnTo>
                  <a:lnTo>
                    <a:pt x="104" y="7"/>
                  </a:lnTo>
                  <a:lnTo>
                    <a:pt x="96" y="7"/>
                  </a:lnTo>
                  <a:lnTo>
                    <a:pt x="59" y="0"/>
                  </a:lnTo>
                  <a:lnTo>
                    <a:pt x="52" y="7"/>
                  </a:lnTo>
                  <a:lnTo>
                    <a:pt x="45" y="0"/>
                  </a:lnTo>
                  <a:lnTo>
                    <a:pt x="0" y="16"/>
                  </a:lnTo>
                  <a:lnTo>
                    <a:pt x="8" y="61"/>
                  </a:lnTo>
                  <a:lnTo>
                    <a:pt x="22" y="61"/>
                  </a:lnTo>
                  <a:lnTo>
                    <a:pt x="31" y="68"/>
                  </a:lnTo>
                  <a:lnTo>
                    <a:pt x="38" y="69"/>
                  </a:lnTo>
                  <a:lnTo>
                    <a:pt x="69" y="83"/>
                  </a:lnTo>
                  <a:lnTo>
                    <a:pt x="98" y="83"/>
                  </a:lnTo>
                  <a:lnTo>
                    <a:pt x="120" y="68"/>
                  </a:lnTo>
                  <a:lnTo>
                    <a:pt x="113" y="5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Freeform 983"/>
            <p:cNvSpPr>
              <a:spLocks/>
            </p:cNvSpPr>
            <p:nvPr/>
          </p:nvSpPr>
          <p:spPr bwMode="auto">
            <a:xfrm>
              <a:off x="4493196" y="2547972"/>
              <a:ext cx="171450" cy="123825"/>
            </a:xfrm>
            <a:custGeom>
              <a:avLst/>
              <a:gdLst>
                <a:gd name="T0" fmla="*/ 2147483647 w 120"/>
                <a:gd name="T1" fmla="*/ 2147483647 h 83"/>
                <a:gd name="T2" fmla="*/ 2147483647 w 120"/>
                <a:gd name="T3" fmla="*/ 2147483647 h 83"/>
                <a:gd name="T4" fmla="*/ 2147483647 w 120"/>
                <a:gd name="T5" fmla="*/ 2147483647 h 83"/>
                <a:gd name="T6" fmla="*/ 2147483647 w 120"/>
                <a:gd name="T7" fmla="*/ 2147483647 h 83"/>
                <a:gd name="T8" fmla="*/ 2147483647 w 120"/>
                <a:gd name="T9" fmla="*/ 2147483647 h 83"/>
                <a:gd name="T10" fmla="*/ 2147483647 w 120"/>
                <a:gd name="T11" fmla="*/ 0 h 83"/>
                <a:gd name="T12" fmla="*/ 2147483647 w 120"/>
                <a:gd name="T13" fmla="*/ 2147483647 h 83"/>
                <a:gd name="T14" fmla="*/ 2147483647 w 120"/>
                <a:gd name="T15" fmla="*/ 0 h 83"/>
                <a:gd name="T16" fmla="*/ 0 w 120"/>
                <a:gd name="T17" fmla="*/ 2147483647 h 83"/>
                <a:gd name="T18" fmla="*/ 2147483647 w 120"/>
                <a:gd name="T19" fmla="*/ 2147483647 h 83"/>
                <a:gd name="T20" fmla="*/ 2147483647 w 120"/>
                <a:gd name="T21" fmla="*/ 2147483647 h 83"/>
                <a:gd name="T22" fmla="*/ 2147483647 w 120"/>
                <a:gd name="T23" fmla="*/ 2147483647 h 83"/>
                <a:gd name="T24" fmla="*/ 2147483647 w 120"/>
                <a:gd name="T25" fmla="*/ 2147483647 h 83"/>
                <a:gd name="T26" fmla="*/ 2147483647 w 120"/>
                <a:gd name="T27" fmla="*/ 2147483647 h 83"/>
                <a:gd name="T28" fmla="*/ 2147483647 w 120"/>
                <a:gd name="T29" fmla="*/ 2147483647 h 83"/>
                <a:gd name="T30" fmla="*/ 2147483647 w 120"/>
                <a:gd name="T31" fmla="*/ 2147483647 h 83"/>
                <a:gd name="T32" fmla="*/ 2147483647 w 120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0"/>
                <a:gd name="T52" fmla="*/ 0 h 83"/>
                <a:gd name="T53" fmla="*/ 120 w 120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0" h="83">
                  <a:moveTo>
                    <a:pt x="113" y="54"/>
                  </a:moveTo>
                  <a:lnTo>
                    <a:pt x="105" y="45"/>
                  </a:lnTo>
                  <a:lnTo>
                    <a:pt x="113" y="30"/>
                  </a:lnTo>
                  <a:lnTo>
                    <a:pt x="104" y="7"/>
                  </a:lnTo>
                  <a:lnTo>
                    <a:pt x="96" y="7"/>
                  </a:lnTo>
                  <a:lnTo>
                    <a:pt x="59" y="0"/>
                  </a:lnTo>
                  <a:lnTo>
                    <a:pt x="52" y="7"/>
                  </a:lnTo>
                  <a:lnTo>
                    <a:pt x="45" y="0"/>
                  </a:lnTo>
                  <a:lnTo>
                    <a:pt x="0" y="16"/>
                  </a:lnTo>
                  <a:lnTo>
                    <a:pt x="8" y="61"/>
                  </a:lnTo>
                  <a:lnTo>
                    <a:pt x="22" y="61"/>
                  </a:lnTo>
                  <a:lnTo>
                    <a:pt x="31" y="68"/>
                  </a:lnTo>
                  <a:lnTo>
                    <a:pt x="38" y="69"/>
                  </a:lnTo>
                  <a:lnTo>
                    <a:pt x="69" y="83"/>
                  </a:lnTo>
                  <a:lnTo>
                    <a:pt x="98" y="83"/>
                  </a:lnTo>
                  <a:lnTo>
                    <a:pt x="120" y="68"/>
                  </a:lnTo>
                  <a:lnTo>
                    <a:pt x="113" y="5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Freeform 984"/>
            <p:cNvSpPr>
              <a:spLocks/>
            </p:cNvSpPr>
            <p:nvPr/>
          </p:nvSpPr>
          <p:spPr bwMode="auto">
            <a:xfrm>
              <a:off x="4355084" y="2547972"/>
              <a:ext cx="149225" cy="168275"/>
            </a:xfrm>
            <a:custGeom>
              <a:avLst/>
              <a:gdLst>
                <a:gd name="T0" fmla="*/ 2147483647 w 105"/>
                <a:gd name="T1" fmla="*/ 2147483647 h 113"/>
                <a:gd name="T2" fmla="*/ 2147483647 w 105"/>
                <a:gd name="T3" fmla="*/ 0 h 113"/>
                <a:gd name="T4" fmla="*/ 2147483647 w 105"/>
                <a:gd name="T5" fmla="*/ 0 h 113"/>
                <a:gd name="T6" fmla="*/ 2147483647 w 105"/>
                <a:gd name="T7" fmla="*/ 2147483647 h 113"/>
                <a:gd name="T8" fmla="*/ 2147483647 w 105"/>
                <a:gd name="T9" fmla="*/ 2147483647 h 113"/>
                <a:gd name="T10" fmla="*/ 2147483647 w 105"/>
                <a:gd name="T11" fmla="*/ 2147483647 h 113"/>
                <a:gd name="T12" fmla="*/ 0 w 105"/>
                <a:gd name="T13" fmla="*/ 2147483647 h 113"/>
                <a:gd name="T14" fmla="*/ 2147483647 w 105"/>
                <a:gd name="T15" fmla="*/ 2147483647 h 113"/>
                <a:gd name="T16" fmla="*/ 2147483647 w 105"/>
                <a:gd name="T17" fmla="*/ 2147483647 h 113"/>
                <a:gd name="T18" fmla="*/ 2147483647 w 105"/>
                <a:gd name="T19" fmla="*/ 2147483647 h 113"/>
                <a:gd name="T20" fmla="*/ 2147483647 w 105"/>
                <a:gd name="T21" fmla="*/ 2147483647 h 113"/>
                <a:gd name="T22" fmla="*/ 2147483647 w 105"/>
                <a:gd name="T23" fmla="*/ 2147483647 h 113"/>
                <a:gd name="T24" fmla="*/ 2147483647 w 105"/>
                <a:gd name="T25" fmla="*/ 2147483647 h 113"/>
                <a:gd name="T26" fmla="*/ 2147483647 w 105"/>
                <a:gd name="T27" fmla="*/ 2147483647 h 113"/>
                <a:gd name="T28" fmla="*/ 2147483647 w 105"/>
                <a:gd name="T29" fmla="*/ 2147483647 h 113"/>
                <a:gd name="T30" fmla="*/ 2147483647 w 105"/>
                <a:gd name="T31" fmla="*/ 2147483647 h 113"/>
                <a:gd name="T32" fmla="*/ 2147483647 w 105"/>
                <a:gd name="T33" fmla="*/ 2147483647 h 113"/>
                <a:gd name="T34" fmla="*/ 2147483647 w 105"/>
                <a:gd name="T35" fmla="*/ 2147483647 h 113"/>
                <a:gd name="T36" fmla="*/ 2147483647 w 105"/>
                <a:gd name="T37" fmla="*/ 2147483647 h 113"/>
                <a:gd name="T38" fmla="*/ 2147483647 w 105"/>
                <a:gd name="T39" fmla="*/ 2147483647 h 113"/>
                <a:gd name="T40" fmla="*/ 2147483647 w 105"/>
                <a:gd name="T41" fmla="*/ 0 h 113"/>
                <a:gd name="T42" fmla="*/ 2147483647 w 105"/>
                <a:gd name="T43" fmla="*/ 2147483647 h 113"/>
                <a:gd name="T44" fmla="*/ 2147483647 w 105"/>
                <a:gd name="T45" fmla="*/ 2147483647 h 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5"/>
                <a:gd name="T70" fmla="*/ 0 h 113"/>
                <a:gd name="T71" fmla="*/ 105 w 105"/>
                <a:gd name="T72" fmla="*/ 113 h 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5" h="113">
                  <a:moveTo>
                    <a:pt x="60" y="7"/>
                  </a:moveTo>
                  <a:lnTo>
                    <a:pt x="43" y="0"/>
                  </a:lnTo>
                  <a:lnTo>
                    <a:pt x="37" y="0"/>
                  </a:lnTo>
                  <a:lnTo>
                    <a:pt x="29" y="16"/>
                  </a:lnTo>
                  <a:lnTo>
                    <a:pt x="22" y="16"/>
                  </a:lnTo>
                  <a:lnTo>
                    <a:pt x="14" y="38"/>
                  </a:lnTo>
                  <a:lnTo>
                    <a:pt x="0" y="46"/>
                  </a:lnTo>
                  <a:lnTo>
                    <a:pt x="1" y="76"/>
                  </a:lnTo>
                  <a:lnTo>
                    <a:pt x="22" y="92"/>
                  </a:lnTo>
                  <a:lnTo>
                    <a:pt x="23" y="113"/>
                  </a:lnTo>
                  <a:lnTo>
                    <a:pt x="83" y="113"/>
                  </a:lnTo>
                  <a:lnTo>
                    <a:pt x="75" y="99"/>
                  </a:lnTo>
                  <a:lnTo>
                    <a:pt x="97" y="90"/>
                  </a:lnTo>
                  <a:lnTo>
                    <a:pt x="73" y="74"/>
                  </a:lnTo>
                  <a:lnTo>
                    <a:pt x="68" y="68"/>
                  </a:lnTo>
                  <a:lnTo>
                    <a:pt x="105" y="54"/>
                  </a:lnTo>
                  <a:lnTo>
                    <a:pt x="105" y="58"/>
                  </a:lnTo>
                  <a:lnTo>
                    <a:pt x="97" y="16"/>
                  </a:lnTo>
                  <a:lnTo>
                    <a:pt x="84" y="7"/>
                  </a:lnTo>
                  <a:lnTo>
                    <a:pt x="97" y="7"/>
                  </a:lnTo>
                  <a:lnTo>
                    <a:pt x="83" y="0"/>
                  </a:lnTo>
                  <a:lnTo>
                    <a:pt x="60" y="14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Freeform 985"/>
            <p:cNvSpPr>
              <a:spLocks/>
            </p:cNvSpPr>
            <p:nvPr/>
          </p:nvSpPr>
          <p:spPr bwMode="auto">
            <a:xfrm>
              <a:off x="4355084" y="2547972"/>
              <a:ext cx="149225" cy="168275"/>
            </a:xfrm>
            <a:custGeom>
              <a:avLst/>
              <a:gdLst>
                <a:gd name="T0" fmla="*/ 2147483647 w 105"/>
                <a:gd name="T1" fmla="*/ 2147483647 h 113"/>
                <a:gd name="T2" fmla="*/ 2147483647 w 105"/>
                <a:gd name="T3" fmla="*/ 0 h 113"/>
                <a:gd name="T4" fmla="*/ 2147483647 w 105"/>
                <a:gd name="T5" fmla="*/ 0 h 113"/>
                <a:gd name="T6" fmla="*/ 2147483647 w 105"/>
                <a:gd name="T7" fmla="*/ 2147483647 h 113"/>
                <a:gd name="T8" fmla="*/ 2147483647 w 105"/>
                <a:gd name="T9" fmla="*/ 2147483647 h 113"/>
                <a:gd name="T10" fmla="*/ 2147483647 w 105"/>
                <a:gd name="T11" fmla="*/ 2147483647 h 113"/>
                <a:gd name="T12" fmla="*/ 0 w 105"/>
                <a:gd name="T13" fmla="*/ 2147483647 h 113"/>
                <a:gd name="T14" fmla="*/ 2147483647 w 105"/>
                <a:gd name="T15" fmla="*/ 2147483647 h 113"/>
                <a:gd name="T16" fmla="*/ 2147483647 w 105"/>
                <a:gd name="T17" fmla="*/ 2147483647 h 113"/>
                <a:gd name="T18" fmla="*/ 2147483647 w 105"/>
                <a:gd name="T19" fmla="*/ 2147483647 h 113"/>
                <a:gd name="T20" fmla="*/ 2147483647 w 105"/>
                <a:gd name="T21" fmla="*/ 2147483647 h 113"/>
                <a:gd name="T22" fmla="*/ 2147483647 w 105"/>
                <a:gd name="T23" fmla="*/ 2147483647 h 113"/>
                <a:gd name="T24" fmla="*/ 2147483647 w 105"/>
                <a:gd name="T25" fmla="*/ 2147483647 h 113"/>
                <a:gd name="T26" fmla="*/ 2147483647 w 105"/>
                <a:gd name="T27" fmla="*/ 2147483647 h 113"/>
                <a:gd name="T28" fmla="*/ 2147483647 w 105"/>
                <a:gd name="T29" fmla="*/ 2147483647 h 113"/>
                <a:gd name="T30" fmla="*/ 2147483647 w 105"/>
                <a:gd name="T31" fmla="*/ 2147483647 h 113"/>
                <a:gd name="T32" fmla="*/ 2147483647 w 105"/>
                <a:gd name="T33" fmla="*/ 2147483647 h 113"/>
                <a:gd name="T34" fmla="*/ 2147483647 w 105"/>
                <a:gd name="T35" fmla="*/ 2147483647 h 113"/>
                <a:gd name="T36" fmla="*/ 2147483647 w 105"/>
                <a:gd name="T37" fmla="*/ 2147483647 h 113"/>
                <a:gd name="T38" fmla="*/ 2147483647 w 105"/>
                <a:gd name="T39" fmla="*/ 2147483647 h 113"/>
                <a:gd name="T40" fmla="*/ 2147483647 w 105"/>
                <a:gd name="T41" fmla="*/ 0 h 113"/>
                <a:gd name="T42" fmla="*/ 2147483647 w 105"/>
                <a:gd name="T43" fmla="*/ 2147483647 h 113"/>
                <a:gd name="T44" fmla="*/ 2147483647 w 105"/>
                <a:gd name="T45" fmla="*/ 2147483647 h 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5"/>
                <a:gd name="T70" fmla="*/ 0 h 113"/>
                <a:gd name="T71" fmla="*/ 105 w 105"/>
                <a:gd name="T72" fmla="*/ 113 h 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5" h="113">
                  <a:moveTo>
                    <a:pt x="60" y="7"/>
                  </a:moveTo>
                  <a:lnTo>
                    <a:pt x="43" y="0"/>
                  </a:lnTo>
                  <a:lnTo>
                    <a:pt x="37" y="0"/>
                  </a:lnTo>
                  <a:lnTo>
                    <a:pt x="29" y="16"/>
                  </a:lnTo>
                  <a:lnTo>
                    <a:pt x="22" y="16"/>
                  </a:lnTo>
                  <a:lnTo>
                    <a:pt x="14" y="38"/>
                  </a:lnTo>
                  <a:lnTo>
                    <a:pt x="0" y="46"/>
                  </a:lnTo>
                  <a:lnTo>
                    <a:pt x="1" y="76"/>
                  </a:lnTo>
                  <a:lnTo>
                    <a:pt x="22" y="92"/>
                  </a:lnTo>
                  <a:lnTo>
                    <a:pt x="23" y="113"/>
                  </a:lnTo>
                  <a:lnTo>
                    <a:pt x="83" y="113"/>
                  </a:lnTo>
                  <a:lnTo>
                    <a:pt x="75" y="99"/>
                  </a:lnTo>
                  <a:lnTo>
                    <a:pt x="97" y="90"/>
                  </a:lnTo>
                  <a:lnTo>
                    <a:pt x="73" y="74"/>
                  </a:lnTo>
                  <a:lnTo>
                    <a:pt x="68" y="68"/>
                  </a:lnTo>
                  <a:lnTo>
                    <a:pt x="105" y="54"/>
                  </a:lnTo>
                  <a:lnTo>
                    <a:pt x="105" y="58"/>
                  </a:lnTo>
                  <a:lnTo>
                    <a:pt x="97" y="16"/>
                  </a:lnTo>
                  <a:lnTo>
                    <a:pt x="84" y="7"/>
                  </a:lnTo>
                  <a:lnTo>
                    <a:pt x="97" y="7"/>
                  </a:lnTo>
                  <a:lnTo>
                    <a:pt x="83" y="0"/>
                  </a:lnTo>
                  <a:lnTo>
                    <a:pt x="60" y="14"/>
                  </a:lnTo>
                  <a:lnTo>
                    <a:pt x="6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Freeform 986"/>
            <p:cNvSpPr>
              <a:spLocks/>
            </p:cNvSpPr>
            <p:nvPr/>
          </p:nvSpPr>
          <p:spPr bwMode="auto">
            <a:xfrm>
              <a:off x="4302696" y="2627347"/>
              <a:ext cx="52388" cy="33337"/>
            </a:xfrm>
            <a:custGeom>
              <a:avLst/>
              <a:gdLst>
                <a:gd name="T0" fmla="*/ 2147483647 w 37"/>
                <a:gd name="T1" fmla="*/ 0 h 22"/>
                <a:gd name="T2" fmla="*/ 2147483647 w 37"/>
                <a:gd name="T3" fmla="*/ 0 h 22"/>
                <a:gd name="T4" fmla="*/ 2147483647 w 37"/>
                <a:gd name="T5" fmla="*/ 2147483647 h 22"/>
                <a:gd name="T6" fmla="*/ 2147483647 w 37"/>
                <a:gd name="T7" fmla="*/ 2147483647 h 22"/>
                <a:gd name="T8" fmla="*/ 2147483647 w 37"/>
                <a:gd name="T9" fmla="*/ 2147483647 h 22"/>
                <a:gd name="T10" fmla="*/ 2147483647 w 37"/>
                <a:gd name="T11" fmla="*/ 2147483647 h 22"/>
                <a:gd name="T12" fmla="*/ 2147483647 w 37"/>
                <a:gd name="T13" fmla="*/ 2147483647 h 22"/>
                <a:gd name="T14" fmla="*/ 0 w 37"/>
                <a:gd name="T15" fmla="*/ 2147483647 h 22"/>
                <a:gd name="T16" fmla="*/ 2147483647 w 3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22"/>
                <a:gd name="T29" fmla="*/ 37 w 3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22">
                  <a:moveTo>
                    <a:pt x="7" y="0"/>
                  </a:moveTo>
                  <a:lnTo>
                    <a:pt x="22" y="0"/>
                  </a:lnTo>
                  <a:lnTo>
                    <a:pt x="37" y="7"/>
                  </a:lnTo>
                  <a:lnTo>
                    <a:pt x="37" y="22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4" y="21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Freeform 987"/>
            <p:cNvSpPr>
              <a:spLocks/>
            </p:cNvSpPr>
            <p:nvPr/>
          </p:nvSpPr>
          <p:spPr bwMode="auto">
            <a:xfrm>
              <a:off x="4302696" y="2627347"/>
              <a:ext cx="52388" cy="33337"/>
            </a:xfrm>
            <a:custGeom>
              <a:avLst/>
              <a:gdLst>
                <a:gd name="T0" fmla="*/ 2147483647 w 37"/>
                <a:gd name="T1" fmla="*/ 0 h 22"/>
                <a:gd name="T2" fmla="*/ 2147483647 w 37"/>
                <a:gd name="T3" fmla="*/ 0 h 22"/>
                <a:gd name="T4" fmla="*/ 2147483647 w 37"/>
                <a:gd name="T5" fmla="*/ 2147483647 h 22"/>
                <a:gd name="T6" fmla="*/ 2147483647 w 37"/>
                <a:gd name="T7" fmla="*/ 2147483647 h 22"/>
                <a:gd name="T8" fmla="*/ 2147483647 w 37"/>
                <a:gd name="T9" fmla="*/ 2147483647 h 22"/>
                <a:gd name="T10" fmla="*/ 2147483647 w 37"/>
                <a:gd name="T11" fmla="*/ 2147483647 h 22"/>
                <a:gd name="T12" fmla="*/ 2147483647 w 37"/>
                <a:gd name="T13" fmla="*/ 2147483647 h 22"/>
                <a:gd name="T14" fmla="*/ 0 w 37"/>
                <a:gd name="T15" fmla="*/ 2147483647 h 22"/>
                <a:gd name="T16" fmla="*/ 2147483647 w 3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22"/>
                <a:gd name="T29" fmla="*/ 37 w 3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22">
                  <a:moveTo>
                    <a:pt x="7" y="0"/>
                  </a:moveTo>
                  <a:lnTo>
                    <a:pt x="22" y="0"/>
                  </a:lnTo>
                  <a:lnTo>
                    <a:pt x="37" y="7"/>
                  </a:lnTo>
                  <a:lnTo>
                    <a:pt x="37" y="22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4" y="21"/>
                  </a:lnTo>
                  <a:lnTo>
                    <a:pt x="0" y="7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Freeform 988"/>
            <p:cNvSpPr>
              <a:spLocks/>
            </p:cNvSpPr>
            <p:nvPr/>
          </p:nvSpPr>
          <p:spPr bwMode="auto">
            <a:xfrm>
              <a:off x="4355084" y="2206659"/>
              <a:ext cx="371475" cy="276225"/>
            </a:xfrm>
            <a:custGeom>
              <a:avLst/>
              <a:gdLst>
                <a:gd name="T0" fmla="*/ 2147483647 w 263"/>
                <a:gd name="T1" fmla="*/ 2147483647 h 189"/>
                <a:gd name="T2" fmla="*/ 2147483647 w 263"/>
                <a:gd name="T3" fmla="*/ 2147483647 h 189"/>
                <a:gd name="T4" fmla="*/ 2147483647 w 263"/>
                <a:gd name="T5" fmla="*/ 2147483647 h 189"/>
                <a:gd name="T6" fmla="*/ 2147483647 w 263"/>
                <a:gd name="T7" fmla="*/ 2147483647 h 189"/>
                <a:gd name="T8" fmla="*/ 2147483647 w 263"/>
                <a:gd name="T9" fmla="*/ 2147483647 h 189"/>
                <a:gd name="T10" fmla="*/ 2147483647 w 263"/>
                <a:gd name="T11" fmla="*/ 2147483647 h 189"/>
                <a:gd name="T12" fmla="*/ 2147483647 w 263"/>
                <a:gd name="T13" fmla="*/ 2147483647 h 189"/>
                <a:gd name="T14" fmla="*/ 2147483647 w 263"/>
                <a:gd name="T15" fmla="*/ 2147483647 h 189"/>
                <a:gd name="T16" fmla="*/ 2147483647 w 263"/>
                <a:gd name="T17" fmla="*/ 2147483647 h 189"/>
                <a:gd name="T18" fmla="*/ 2147483647 w 263"/>
                <a:gd name="T19" fmla="*/ 2147483647 h 189"/>
                <a:gd name="T20" fmla="*/ 2147483647 w 263"/>
                <a:gd name="T21" fmla="*/ 2147483647 h 189"/>
                <a:gd name="T22" fmla="*/ 2147483647 w 263"/>
                <a:gd name="T23" fmla="*/ 2147483647 h 189"/>
                <a:gd name="T24" fmla="*/ 2147483647 w 263"/>
                <a:gd name="T25" fmla="*/ 2147483647 h 189"/>
                <a:gd name="T26" fmla="*/ 2147483647 w 263"/>
                <a:gd name="T27" fmla="*/ 2147483647 h 189"/>
                <a:gd name="T28" fmla="*/ 2147483647 w 263"/>
                <a:gd name="T29" fmla="*/ 2147483647 h 189"/>
                <a:gd name="T30" fmla="*/ 2147483647 w 263"/>
                <a:gd name="T31" fmla="*/ 2147483647 h 189"/>
                <a:gd name="T32" fmla="*/ 2147483647 w 263"/>
                <a:gd name="T33" fmla="*/ 2147483647 h 189"/>
                <a:gd name="T34" fmla="*/ 2147483647 w 263"/>
                <a:gd name="T35" fmla="*/ 2147483647 h 189"/>
                <a:gd name="T36" fmla="*/ 0 w 263"/>
                <a:gd name="T37" fmla="*/ 2147483647 h 189"/>
                <a:gd name="T38" fmla="*/ 2147483647 w 263"/>
                <a:gd name="T39" fmla="*/ 2147483647 h 189"/>
                <a:gd name="T40" fmla="*/ 2147483647 w 263"/>
                <a:gd name="T41" fmla="*/ 2147483647 h 189"/>
                <a:gd name="T42" fmla="*/ 2147483647 w 263"/>
                <a:gd name="T43" fmla="*/ 2147483647 h 189"/>
                <a:gd name="T44" fmla="*/ 2147483647 w 263"/>
                <a:gd name="T45" fmla="*/ 2147483647 h 189"/>
                <a:gd name="T46" fmla="*/ 2147483647 w 263"/>
                <a:gd name="T47" fmla="*/ 2147483647 h 189"/>
                <a:gd name="T48" fmla="*/ 2147483647 w 263"/>
                <a:gd name="T49" fmla="*/ 2147483647 h 189"/>
                <a:gd name="T50" fmla="*/ 2147483647 w 263"/>
                <a:gd name="T51" fmla="*/ 2147483647 h 189"/>
                <a:gd name="T52" fmla="*/ 2147483647 w 263"/>
                <a:gd name="T53" fmla="*/ 2147483647 h 189"/>
                <a:gd name="T54" fmla="*/ 2147483647 w 263"/>
                <a:gd name="T55" fmla="*/ 2147483647 h 189"/>
                <a:gd name="T56" fmla="*/ 2147483647 w 263"/>
                <a:gd name="T57" fmla="*/ 2147483647 h 189"/>
                <a:gd name="T58" fmla="*/ 2147483647 w 263"/>
                <a:gd name="T59" fmla="*/ 2147483647 h 189"/>
                <a:gd name="T60" fmla="*/ 2147483647 w 263"/>
                <a:gd name="T61" fmla="*/ 2147483647 h 189"/>
                <a:gd name="T62" fmla="*/ 2147483647 w 263"/>
                <a:gd name="T63" fmla="*/ 2147483647 h 189"/>
                <a:gd name="T64" fmla="*/ 2147483647 w 263"/>
                <a:gd name="T65" fmla="*/ 2147483647 h 189"/>
                <a:gd name="T66" fmla="*/ 2147483647 w 263"/>
                <a:gd name="T67" fmla="*/ 2147483647 h 189"/>
                <a:gd name="T68" fmla="*/ 2147483647 w 263"/>
                <a:gd name="T69" fmla="*/ 2147483647 h 189"/>
                <a:gd name="T70" fmla="*/ 2147483647 w 263"/>
                <a:gd name="T71" fmla="*/ 2147483647 h 189"/>
                <a:gd name="T72" fmla="*/ 2147483647 w 263"/>
                <a:gd name="T73" fmla="*/ 2147483647 h 189"/>
                <a:gd name="T74" fmla="*/ 2147483647 w 263"/>
                <a:gd name="T75" fmla="*/ 0 h 189"/>
                <a:gd name="T76" fmla="*/ 2147483647 w 263"/>
                <a:gd name="T77" fmla="*/ 2147483647 h 189"/>
                <a:gd name="T78" fmla="*/ 2147483647 w 263"/>
                <a:gd name="T79" fmla="*/ 2147483647 h 189"/>
                <a:gd name="T80" fmla="*/ 2147483647 w 263"/>
                <a:gd name="T81" fmla="*/ 0 h 189"/>
                <a:gd name="T82" fmla="*/ 2147483647 w 263"/>
                <a:gd name="T83" fmla="*/ 2147483647 h 189"/>
                <a:gd name="T84" fmla="*/ 2147483647 w 263"/>
                <a:gd name="T85" fmla="*/ 2147483647 h 189"/>
                <a:gd name="T86" fmla="*/ 2147483647 w 263"/>
                <a:gd name="T87" fmla="*/ 2147483647 h 189"/>
                <a:gd name="T88" fmla="*/ 2147483647 w 263"/>
                <a:gd name="T89" fmla="*/ 2147483647 h 189"/>
                <a:gd name="T90" fmla="*/ 2147483647 w 263"/>
                <a:gd name="T91" fmla="*/ 2147483647 h 189"/>
                <a:gd name="T92" fmla="*/ 2147483647 w 263"/>
                <a:gd name="T93" fmla="*/ 2147483647 h 189"/>
                <a:gd name="T94" fmla="*/ 2147483647 w 263"/>
                <a:gd name="T95" fmla="*/ 2147483647 h 189"/>
                <a:gd name="T96" fmla="*/ 2147483647 w 263"/>
                <a:gd name="T97" fmla="*/ 2147483647 h 189"/>
                <a:gd name="T98" fmla="*/ 2147483647 w 263"/>
                <a:gd name="T99" fmla="*/ 2147483647 h 189"/>
                <a:gd name="T100" fmla="*/ 2147483647 w 263"/>
                <a:gd name="T101" fmla="*/ 2147483647 h 189"/>
                <a:gd name="T102" fmla="*/ 2147483647 w 263"/>
                <a:gd name="T103" fmla="*/ 2147483647 h 189"/>
                <a:gd name="T104" fmla="*/ 2147483647 w 263"/>
                <a:gd name="T105" fmla="*/ 2147483647 h 1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3"/>
                <a:gd name="T160" fmla="*/ 0 h 189"/>
                <a:gd name="T161" fmla="*/ 263 w 263"/>
                <a:gd name="T162" fmla="*/ 189 h 1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3" h="189">
                  <a:moveTo>
                    <a:pt x="150" y="37"/>
                  </a:moveTo>
                  <a:lnTo>
                    <a:pt x="150" y="44"/>
                  </a:lnTo>
                  <a:lnTo>
                    <a:pt x="135" y="38"/>
                  </a:lnTo>
                  <a:lnTo>
                    <a:pt x="128" y="45"/>
                  </a:lnTo>
                  <a:lnTo>
                    <a:pt x="120" y="45"/>
                  </a:lnTo>
                  <a:lnTo>
                    <a:pt x="112" y="61"/>
                  </a:lnTo>
                  <a:lnTo>
                    <a:pt x="97" y="68"/>
                  </a:lnTo>
                  <a:lnTo>
                    <a:pt x="83" y="98"/>
                  </a:lnTo>
                  <a:lnTo>
                    <a:pt x="97" y="106"/>
                  </a:lnTo>
                  <a:lnTo>
                    <a:pt x="67" y="106"/>
                  </a:lnTo>
                  <a:lnTo>
                    <a:pt x="68" y="123"/>
                  </a:lnTo>
                  <a:lnTo>
                    <a:pt x="74" y="143"/>
                  </a:lnTo>
                  <a:lnTo>
                    <a:pt x="68" y="144"/>
                  </a:lnTo>
                  <a:lnTo>
                    <a:pt x="74" y="158"/>
                  </a:lnTo>
                  <a:lnTo>
                    <a:pt x="67" y="158"/>
                  </a:lnTo>
                  <a:lnTo>
                    <a:pt x="59" y="166"/>
                  </a:lnTo>
                  <a:lnTo>
                    <a:pt x="52" y="166"/>
                  </a:lnTo>
                  <a:lnTo>
                    <a:pt x="22" y="189"/>
                  </a:lnTo>
                  <a:lnTo>
                    <a:pt x="0" y="188"/>
                  </a:lnTo>
                  <a:lnTo>
                    <a:pt x="1" y="136"/>
                  </a:lnTo>
                  <a:lnTo>
                    <a:pt x="23" y="120"/>
                  </a:lnTo>
                  <a:lnTo>
                    <a:pt x="30" y="120"/>
                  </a:lnTo>
                  <a:lnTo>
                    <a:pt x="37" y="106"/>
                  </a:lnTo>
                  <a:lnTo>
                    <a:pt x="45" y="113"/>
                  </a:lnTo>
                  <a:lnTo>
                    <a:pt x="72" y="76"/>
                  </a:lnTo>
                  <a:lnTo>
                    <a:pt x="84" y="60"/>
                  </a:lnTo>
                  <a:lnTo>
                    <a:pt x="112" y="45"/>
                  </a:lnTo>
                  <a:lnTo>
                    <a:pt x="105" y="44"/>
                  </a:lnTo>
                  <a:lnTo>
                    <a:pt x="98" y="37"/>
                  </a:lnTo>
                  <a:lnTo>
                    <a:pt x="112" y="30"/>
                  </a:lnTo>
                  <a:lnTo>
                    <a:pt x="113" y="37"/>
                  </a:lnTo>
                  <a:lnTo>
                    <a:pt x="120" y="37"/>
                  </a:lnTo>
                  <a:lnTo>
                    <a:pt x="120" y="30"/>
                  </a:lnTo>
                  <a:lnTo>
                    <a:pt x="136" y="23"/>
                  </a:lnTo>
                  <a:lnTo>
                    <a:pt x="158" y="22"/>
                  </a:lnTo>
                  <a:lnTo>
                    <a:pt x="174" y="15"/>
                  </a:lnTo>
                  <a:lnTo>
                    <a:pt x="196" y="15"/>
                  </a:lnTo>
                  <a:lnTo>
                    <a:pt x="203" y="0"/>
                  </a:lnTo>
                  <a:lnTo>
                    <a:pt x="203" y="15"/>
                  </a:lnTo>
                  <a:lnTo>
                    <a:pt x="219" y="15"/>
                  </a:lnTo>
                  <a:lnTo>
                    <a:pt x="226" y="0"/>
                  </a:lnTo>
                  <a:lnTo>
                    <a:pt x="234" y="15"/>
                  </a:lnTo>
                  <a:lnTo>
                    <a:pt x="262" y="16"/>
                  </a:lnTo>
                  <a:lnTo>
                    <a:pt x="234" y="23"/>
                  </a:lnTo>
                  <a:lnTo>
                    <a:pt x="263" y="30"/>
                  </a:lnTo>
                  <a:lnTo>
                    <a:pt x="241" y="37"/>
                  </a:lnTo>
                  <a:lnTo>
                    <a:pt x="240" y="30"/>
                  </a:lnTo>
                  <a:lnTo>
                    <a:pt x="225" y="23"/>
                  </a:lnTo>
                  <a:lnTo>
                    <a:pt x="211" y="23"/>
                  </a:lnTo>
                  <a:lnTo>
                    <a:pt x="211" y="37"/>
                  </a:lnTo>
                  <a:lnTo>
                    <a:pt x="173" y="37"/>
                  </a:lnTo>
                  <a:lnTo>
                    <a:pt x="157" y="30"/>
                  </a:lnTo>
                  <a:lnTo>
                    <a:pt x="150" y="3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Freeform 989"/>
            <p:cNvSpPr>
              <a:spLocks/>
            </p:cNvSpPr>
            <p:nvPr/>
          </p:nvSpPr>
          <p:spPr bwMode="auto">
            <a:xfrm>
              <a:off x="4355083" y="2206659"/>
              <a:ext cx="371475" cy="276225"/>
            </a:xfrm>
            <a:custGeom>
              <a:avLst/>
              <a:gdLst/>
              <a:ahLst/>
              <a:cxnLst>
                <a:cxn ang="0">
                  <a:pos x="150" y="37"/>
                </a:cxn>
                <a:cxn ang="0">
                  <a:pos x="150" y="44"/>
                </a:cxn>
                <a:cxn ang="0">
                  <a:pos x="135" y="38"/>
                </a:cxn>
                <a:cxn ang="0">
                  <a:pos x="128" y="45"/>
                </a:cxn>
                <a:cxn ang="0">
                  <a:pos x="120" y="45"/>
                </a:cxn>
                <a:cxn ang="0">
                  <a:pos x="112" y="61"/>
                </a:cxn>
                <a:cxn ang="0">
                  <a:pos x="97" y="68"/>
                </a:cxn>
                <a:cxn ang="0">
                  <a:pos x="83" y="98"/>
                </a:cxn>
                <a:cxn ang="0">
                  <a:pos x="97" y="106"/>
                </a:cxn>
                <a:cxn ang="0">
                  <a:pos x="67" y="106"/>
                </a:cxn>
                <a:cxn ang="0">
                  <a:pos x="68" y="123"/>
                </a:cxn>
                <a:cxn ang="0">
                  <a:pos x="74" y="143"/>
                </a:cxn>
                <a:cxn ang="0">
                  <a:pos x="68" y="144"/>
                </a:cxn>
                <a:cxn ang="0">
                  <a:pos x="74" y="158"/>
                </a:cxn>
                <a:cxn ang="0">
                  <a:pos x="67" y="158"/>
                </a:cxn>
                <a:cxn ang="0">
                  <a:pos x="59" y="166"/>
                </a:cxn>
                <a:cxn ang="0">
                  <a:pos x="52" y="166"/>
                </a:cxn>
                <a:cxn ang="0">
                  <a:pos x="22" y="189"/>
                </a:cxn>
                <a:cxn ang="0">
                  <a:pos x="0" y="188"/>
                </a:cxn>
                <a:cxn ang="0">
                  <a:pos x="1" y="136"/>
                </a:cxn>
                <a:cxn ang="0">
                  <a:pos x="23" y="120"/>
                </a:cxn>
                <a:cxn ang="0">
                  <a:pos x="30" y="120"/>
                </a:cxn>
                <a:cxn ang="0">
                  <a:pos x="37" y="106"/>
                </a:cxn>
                <a:cxn ang="0">
                  <a:pos x="45" y="113"/>
                </a:cxn>
                <a:cxn ang="0">
                  <a:pos x="72" y="76"/>
                </a:cxn>
                <a:cxn ang="0">
                  <a:pos x="84" y="60"/>
                </a:cxn>
                <a:cxn ang="0">
                  <a:pos x="112" y="45"/>
                </a:cxn>
                <a:cxn ang="0">
                  <a:pos x="105" y="44"/>
                </a:cxn>
                <a:cxn ang="0">
                  <a:pos x="98" y="37"/>
                </a:cxn>
                <a:cxn ang="0">
                  <a:pos x="112" y="30"/>
                </a:cxn>
                <a:cxn ang="0">
                  <a:pos x="113" y="37"/>
                </a:cxn>
                <a:cxn ang="0">
                  <a:pos x="120" y="37"/>
                </a:cxn>
                <a:cxn ang="0">
                  <a:pos x="120" y="30"/>
                </a:cxn>
                <a:cxn ang="0">
                  <a:pos x="136" y="23"/>
                </a:cxn>
                <a:cxn ang="0">
                  <a:pos x="158" y="22"/>
                </a:cxn>
                <a:cxn ang="0">
                  <a:pos x="174" y="15"/>
                </a:cxn>
                <a:cxn ang="0">
                  <a:pos x="196" y="15"/>
                </a:cxn>
                <a:cxn ang="0">
                  <a:pos x="203" y="0"/>
                </a:cxn>
                <a:cxn ang="0">
                  <a:pos x="203" y="15"/>
                </a:cxn>
                <a:cxn ang="0">
                  <a:pos x="219" y="15"/>
                </a:cxn>
                <a:cxn ang="0">
                  <a:pos x="226" y="0"/>
                </a:cxn>
                <a:cxn ang="0">
                  <a:pos x="234" y="15"/>
                </a:cxn>
                <a:cxn ang="0">
                  <a:pos x="262" y="16"/>
                </a:cxn>
                <a:cxn ang="0">
                  <a:pos x="234" y="23"/>
                </a:cxn>
                <a:cxn ang="0">
                  <a:pos x="263" y="30"/>
                </a:cxn>
                <a:cxn ang="0">
                  <a:pos x="241" y="37"/>
                </a:cxn>
                <a:cxn ang="0">
                  <a:pos x="240" y="30"/>
                </a:cxn>
                <a:cxn ang="0">
                  <a:pos x="225" y="23"/>
                </a:cxn>
                <a:cxn ang="0">
                  <a:pos x="211" y="23"/>
                </a:cxn>
                <a:cxn ang="0">
                  <a:pos x="211" y="37"/>
                </a:cxn>
                <a:cxn ang="0">
                  <a:pos x="173" y="37"/>
                </a:cxn>
                <a:cxn ang="0">
                  <a:pos x="157" y="30"/>
                </a:cxn>
                <a:cxn ang="0">
                  <a:pos x="150" y="37"/>
                </a:cxn>
              </a:cxnLst>
              <a:rect l="0" t="0" r="r" b="b"/>
              <a:pathLst>
                <a:path w="263" h="189">
                  <a:moveTo>
                    <a:pt x="150" y="37"/>
                  </a:moveTo>
                  <a:lnTo>
                    <a:pt x="150" y="44"/>
                  </a:lnTo>
                  <a:lnTo>
                    <a:pt x="135" y="38"/>
                  </a:lnTo>
                  <a:lnTo>
                    <a:pt x="128" y="45"/>
                  </a:lnTo>
                  <a:lnTo>
                    <a:pt x="120" y="45"/>
                  </a:lnTo>
                  <a:lnTo>
                    <a:pt x="112" y="61"/>
                  </a:lnTo>
                  <a:lnTo>
                    <a:pt x="97" y="68"/>
                  </a:lnTo>
                  <a:lnTo>
                    <a:pt x="83" y="98"/>
                  </a:lnTo>
                  <a:lnTo>
                    <a:pt x="97" y="106"/>
                  </a:lnTo>
                  <a:lnTo>
                    <a:pt x="67" y="106"/>
                  </a:lnTo>
                  <a:lnTo>
                    <a:pt x="68" y="123"/>
                  </a:lnTo>
                  <a:lnTo>
                    <a:pt x="74" y="143"/>
                  </a:lnTo>
                  <a:lnTo>
                    <a:pt x="68" y="144"/>
                  </a:lnTo>
                  <a:lnTo>
                    <a:pt x="74" y="158"/>
                  </a:lnTo>
                  <a:lnTo>
                    <a:pt x="67" y="158"/>
                  </a:lnTo>
                  <a:lnTo>
                    <a:pt x="59" y="166"/>
                  </a:lnTo>
                  <a:lnTo>
                    <a:pt x="52" y="166"/>
                  </a:lnTo>
                  <a:lnTo>
                    <a:pt x="22" y="189"/>
                  </a:lnTo>
                  <a:lnTo>
                    <a:pt x="0" y="188"/>
                  </a:lnTo>
                  <a:lnTo>
                    <a:pt x="1" y="136"/>
                  </a:lnTo>
                  <a:lnTo>
                    <a:pt x="23" y="120"/>
                  </a:lnTo>
                  <a:lnTo>
                    <a:pt x="30" y="120"/>
                  </a:lnTo>
                  <a:lnTo>
                    <a:pt x="37" y="106"/>
                  </a:lnTo>
                  <a:lnTo>
                    <a:pt x="45" y="113"/>
                  </a:lnTo>
                  <a:lnTo>
                    <a:pt x="72" y="76"/>
                  </a:lnTo>
                  <a:lnTo>
                    <a:pt x="84" y="60"/>
                  </a:lnTo>
                  <a:lnTo>
                    <a:pt x="112" y="45"/>
                  </a:lnTo>
                  <a:lnTo>
                    <a:pt x="105" y="44"/>
                  </a:lnTo>
                  <a:lnTo>
                    <a:pt x="98" y="37"/>
                  </a:lnTo>
                  <a:lnTo>
                    <a:pt x="112" y="30"/>
                  </a:lnTo>
                  <a:lnTo>
                    <a:pt x="113" y="37"/>
                  </a:lnTo>
                  <a:lnTo>
                    <a:pt x="120" y="37"/>
                  </a:lnTo>
                  <a:lnTo>
                    <a:pt x="120" y="30"/>
                  </a:lnTo>
                  <a:lnTo>
                    <a:pt x="136" y="23"/>
                  </a:lnTo>
                  <a:lnTo>
                    <a:pt x="158" y="22"/>
                  </a:lnTo>
                  <a:lnTo>
                    <a:pt x="174" y="15"/>
                  </a:lnTo>
                  <a:lnTo>
                    <a:pt x="196" y="15"/>
                  </a:lnTo>
                  <a:lnTo>
                    <a:pt x="203" y="0"/>
                  </a:lnTo>
                  <a:lnTo>
                    <a:pt x="203" y="15"/>
                  </a:lnTo>
                  <a:lnTo>
                    <a:pt x="219" y="15"/>
                  </a:lnTo>
                  <a:lnTo>
                    <a:pt x="226" y="0"/>
                  </a:lnTo>
                  <a:lnTo>
                    <a:pt x="234" y="15"/>
                  </a:lnTo>
                  <a:lnTo>
                    <a:pt x="262" y="16"/>
                  </a:lnTo>
                  <a:lnTo>
                    <a:pt x="234" y="23"/>
                  </a:lnTo>
                  <a:lnTo>
                    <a:pt x="263" y="30"/>
                  </a:lnTo>
                  <a:lnTo>
                    <a:pt x="241" y="37"/>
                  </a:lnTo>
                  <a:lnTo>
                    <a:pt x="240" y="30"/>
                  </a:lnTo>
                  <a:lnTo>
                    <a:pt x="225" y="23"/>
                  </a:lnTo>
                  <a:lnTo>
                    <a:pt x="211" y="23"/>
                  </a:lnTo>
                  <a:lnTo>
                    <a:pt x="211" y="37"/>
                  </a:lnTo>
                  <a:lnTo>
                    <a:pt x="173" y="37"/>
                  </a:lnTo>
                  <a:lnTo>
                    <a:pt x="157" y="30"/>
                  </a:lnTo>
                  <a:lnTo>
                    <a:pt x="150" y="3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Freeform 990"/>
            <p:cNvSpPr>
              <a:spLocks/>
            </p:cNvSpPr>
            <p:nvPr/>
          </p:nvSpPr>
          <p:spPr bwMode="auto">
            <a:xfrm>
              <a:off x="4439221" y="2260634"/>
              <a:ext cx="192088" cy="277813"/>
            </a:xfrm>
            <a:custGeom>
              <a:avLst/>
              <a:gdLst>
                <a:gd name="T0" fmla="*/ 2147483647 w 135"/>
                <a:gd name="T1" fmla="*/ 2147483647 h 190"/>
                <a:gd name="T2" fmla="*/ 2147483647 w 135"/>
                <a:gd name="T3" fmla="*/ 2147483647 h 190"/>
                <a:gd name="T4" fmla="*/ 2147483647 w 135"/>
                <a:gd name="T5" fmla="*/ 2147483647 h 190"/>
                <a:gd name="T6" fmla="*/ 2147483647 w 135"/>
                <a:gd name="T7" fmla="*/ 2147483647 h 190"/>
                <a:gd name="T8" fmla="*/ 2147483647 w 135"/>
                <a:gd name="T9" fmla="*/ 2147483647 h 190"/>
                <a:gd name="T10" fmla="*/ 2147483647 w 135"/>
                <a:gd name="T11" fmla="*/ 2147483647 h 190"/>
                <a:gd name="T12" fmla="*/ 2147483647 w 135"/>
                <a:gd name="T13" fmla="*/ 2147483647 h 190"/>
                <a:gd name="T14" fmla="*/ 2147483647 w 135"/>
                <a:gd name="T15" fmla="*/ 2147483647 h 190"/>
                <a:gd name="T16" fmla="*/ 2147483647 w 135"/>
                <a:gd name="T17" fmla="*/ 2147483647 h 190"/>
                <a:gd name="T18" fmla="*/ 2147483647 w 135"/>
                <a:gd name="T19" fmla="*/ 2147483647 h 190"/>
                <a:gd name="T20" fmla="*/ 2147483647 w 135"/>
                <a:gd name="T21" fmla="*/ 2147483647 h 190"/>
                <a:gd name="T22" fmla="*/ 2147483647 w 135"/>
                <a:gd name="T23" fmla="*/ 2147483647 h 190"/>
                <a:gd name="T24" fmla="*/ 2147483647 w 135"/>
                <a:gd name="T25" fmla="*/ 0 h 190"/>
                <a:gd name="T26" fmla="*/ 2147483647 w 135"/>
                <a:gd name="T27" fmla="*/ 2147483647 h 190"/>
                <a:gd name="T28" fmla="*/ 2147483647 w 135"/>
                <a:gd name="T29" fmla="*/ 0 h 190"/>
                <a:gd name="T30" fmla="*/ 2147483647 w 135"/>
                <a:gd name="T31" fmla="*/ 2147483647 h 190"/>
                <a:gd name="T32" fmla="*/ 2147483647 w 135"/>
                <a:gd name="T33" fmla="*/ 2147483647 h 190"/>
                <a:gd name="T34" fmla="*/ 2147483647 w 135"/>
                <a:gd name="T35" fmla="*/ 2147483647 h 190"/>
                <a:gd name="T36" fmla="*/ 2147483647 w 135"/>
                <a:gd name="T37" fmla="*/ 2147483647 h 190"/>
                <a:gd name="T38" fmla="*/ 2147483647 w 135"/>
                <a:gd name="T39" fmla="*/ 2147483647 h 190"/>
                <a:gd name="T40" fmla="*/ 2147483647 w 135"/>
                <a:gd name="T41" fmla="*/ 2147483647 h 190"/>
                <a:gd name="T42" fmla="*/ 2147483647 w 135"/>
                <a:gd name="T43" fmla="*/ 2147483647 h 190"/>
                <a:gd name="T44" fmla="*/ 2147483647 w 135"/>
                <a:gd name="T45" fmla="*/ 2147483647 h 190"/>
                <a:gd name="T46" fmla="*/ 2147483647 w 135"/>
                <a:gd name="T47" fmla="*/ 2147483647 h 190"/>
                <a:gd name="T48" fmla="*/ 2147483647 w 135"/>
                <a:gd name="T49" fmla="*/ 2147483647 h 190"/>
                <a:gd name="T50" fmla="*/ 2147483647 w 135"/>
                <a:gd name="T51" fmla="*/ 2147483647 h 190"/>
                <a:gd name="T52" fmla="*/ 2147483647 w 135"/>
                <a:gd name="T53" fmla="*/ 2147483647 h 190"/>
                <a:gd name="T54" fmla="*/ 2147483647 w 135"/>
                <a:gd name="T55" fmla="*/ 2147483647 h 190"/>
                <a:gd name="T56" fmla="*/ 2147483647 w 135"/>
                <a:gd name="T57" fmla="*/ 2147483647 h 190"/>
                <a:gd name="T58" fmla="*/ 2147483647 w 135"/>
                <a:gd name="T59" fmla="*/ 2147483647 h 190"/>
                <a:gd name="T60" fmla="*/ 0 w 135"/>
                <a:gd name="T61" fmla="*/ 2147483647 h 190"/>
                <a:gd name="T62" fmla="*/ 2147483647 w 135"/>
                <a:gd name="T63" fmla="*/ 2147483647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5"/>
                <a:gd name="T97" fmla="*/ 0 h 190"/>
                <a:gd name="T98" fmla="*/ 135 w 135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5" h="190">
                  <a:moveTo>
                    <a:pt x="7" y="121"/>
                  </a:moveTo>
                  <a:lnTo>
                    <a:pt x="15" y="121"/>
                  </a:lnTo>
                  <a:lnTo>
                    <a:pt x="8" y="106"/>
                  </a:lnTo>
                  <a:lnTo>
                    <a:pt x="15" y="106"/>
                  </a:lnTo>
                  <a:lnTo>
                    <a:pt x="7" y="82"/>
                  </a:lnTo>
                  <a:lnTo>
                    <a:pt x="8" y="69"/>
                  </a:lnTo>
                  <a:lnTo>
                    <a:pt x="37" y="68"/>
                  </a:lnTo>
                  <a:lnTo>
                    <a:pt x="23" y="61"/>
                  </a:lnTo>
                  <a:lnTo>
                    <a:pt x="38" y="30"/>
                  </a:lnTo>
                  <a:lnTo>
                    <a:pt x="53" y="23"/>
                  </a:lnTo>
                  <a:lnTo>
                    <a:pt x="60" y="8"/>
                  </a:lnTo>
                  <a:lnTo>
                    <a:pt x="69" y="7"/>
                  </a:lnTo>
                  <a:lnTo>
                    <a:pt x="76" y="0"/>
                  </a:lnTo>
                  <a:lnTo>
                    <a:pt x="90" y="7"/>
                  </a:lnTo>
                  <a:lnTo>
                    <a:pt x="91" y="0"/>
                  </a:lnTo>
                  <a:lnTo>
                    <a:pt x="128" y="8"/>
                  </a:lnTo>
                  <a:lnTo>
                    <a:pt x="135" y="38"/>
                  </a:lnTo>
                  <a:lnTo>
                    <a:pt x="113" y="39"/>
                  </a:lnTo>
                  <a:lnTo>
                    <a:pt x="104" y="62"/>
                  </a:lnTo>
                  <a:lnTo>
                    <a:pt x="68" y="92"/>
                  </a:lnTo>
                  <a:lnTo>
                    <a:pt x="69" y="107"/>
                  </a:lnTo>
                  <a:lnTo>
                    <a:pt x="83" y="121"/>
                  </a:lnTo>
                  <a:lnTo>
                    <a:pt x="76" y="129"/>
                  </a:lnTo>
                  <a:lnTo>
                    <a:pt x="82" y="129"/>
                  </a:lnTo>
                  <a:lnTo>
                    <a:pt x="68" y="145"/>
                  </a:lnTo>
                  <a:lnTo>
                    <a:pt x="59" y="175"/>
                  </a:lnTo>
                  <a:lnTo>
                    <a:pt x="45" y="175"/>
                  </a:lnTo>
                  <a:lnTo>
                    <a:pt x="37" y="190"/>
                  </a:lnTo>
                  <a:lnTo>
                    <a:pt x="23" y="189"/>
                  </a:lnTo>
                  <a:lnTo>
                    <a:pt x="14" y="171"/>
                  </a:lnTo>
                  <a:lnTo>
                    <a:pt x="0" y="128"/>
                  </a:lnTo>
                  <a:lnTo>
                    <a:pt x="7" y="12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Freeform 991"/>
            <p:cNvSpPr>
              <a:spLocks/>
            </p:cNvSpPr>
            <p:nvPr/>
          </p:nvSpPr>
          <p:spPr bwMode="auto">
            <a:xfrm>
              <a:off x="4439221" y="2260634"/>
              <a:ext cx="192088" cy="277813"/>
            </a:xfrm>
            <a:custGeom>
              <a:avLst/>
              <a:gdLst>
                <a:gd name="T0" fmla="*/ 2147483647 w 135"/>
                <a:gd name="T1" fmla="*/ 2147483647 h 190"/>
                <a:gd name="T2" fmla="*/ 2147483647 w 135"/>
                <a:gd name="T3" fmla="*/ 2147483647 h 190"/>
                <a:gd name="T4" fmla="*/ 2147483647 w 135"/>
                <a:gd name="T5" fmla="*/ 2147483647 h 190"/>
                <a:gd name="T6" fmla="*/ 2147483647 w 135"/>
                <a:gd name="T7" fmla="*/ 2147483647 h 190"/>
                <a:gd name="T8" fmla="*/ 2147483647 w 135"/>
                <a:gd name="T9" fmla="*/ 2147483647 h 190"/>
                <a:gd name="T10" fmla="*/ 2147483647 w 135"/>
                <a:gd name="T11" fmla="*/ 2147483647 h 190"/>
                <a:gd name="T12" fmla="*/ 2147483647 w 135"/>
                <a:gd name="T13" fmla="*/ 2147483647 h 190"/>
                <a:gd name="T14" fmla="*/ 2147483647 w 135"/>
                <a:gd name="T15" fmla="*/ 2147483647 h 190"/>
                <a:gd name="T16" fmla="*/ 2147483647 w 135"/>
                <a:gd name="T17" fmla="*/ 2147483647 h 190"/>
                <a:gd name="T18" fmla="*/ 2147483647 w 135"/>
                <a:gd name="T19" fmla="*/ 2147483647 h 190"/>
                <a:gd name="T20" fmla="*/ 2147483647 w 135"/>
                <a:gd name="T21" fmla="*/ 2147483647 h 190"/>
                <a:gd name="T22" fmla="*/ 2147483647 w 135"/>
                <a:gd name="T23" fmla="*/ 2147483647 h 190"/>
                <a:gd name="T24" fmla="*/ 2147483647 w 135"/>
                <a:gd name="T25" fmla="*/ 0 h 190"/>
                <a:gd name="T26" fmla="*/ 2147483647 w 135"/>
                <a:gd name="T27" fmla="*/ 2147483647 h 190"/>
                <a:gd name="T28" fmla="*/ 2147483647 w 135"/>
                <a:gd name="T29" fmla="*/ 0 h 190"/>
                <a:gd name="T30" fmla="*/ 2147483647 w 135"/>
                <a:gd name="T31" fmla="*/ 2147483647 h 190"/>
                <a:gd name="T32" fmla="*/ 2147483647 w 135"/>
                <a:gd name="T33" fmla="*/ 2147483647 h 190"/>
                <a:gd name="T34" fmla="*/ 2147483647 w 135"/>
                <a:gd name="T35" fmla="*/ 2147483647 h 190"/>
                <a:gd name="T36" fmla="*/ 2147483647 w 135"/>
                <a:gd name="T37" fmla="*/ 2147483647 h 190"/>
                <a:gd name="T38" fmla="*/ 2147483647 w 135"/>
                <a:gd name="T39" fmla="*/ 2147483647 h 190"/>
                <a:gd name="T40" fmla="*/ 2147483647 w 135"/>
                <a:gd name="T41" fmla="*/ 2147483647 h 190"/>
                <a:gd name="T42" fmla="*/ 2147483647 w 135"/>
                <a:gd name="T43" fmla="*/ 2147483647 h 190"/>
                <a:gd name="T44" fmla="*/ 2147483647 w 135"/>
                <a:gd name="T45" fmla="*/ 2147483647 h 190"/>
                <a:gd name="T46" fmla="*/ 2147483647 w 135"/>
                <a:gd name="T47" fmla="*/ 2147483647 h 190"/>
                <a:gd name="T48" fmla="*/ 2147483647 w 135"/>
                <a:gd name="T49" fmla="*/ 2147483647 h 190"/>
                <a:gd name="T50" fmla="*/ 2147483647 w 135"/>
                <a:gd name="T51" fmla="*/ 2147483647 h 190"/>
                <a:gd name="T52" fmla="*/ 2147483647 w 135"/>
                <a:gd name="T53" fmla="*/ 2147483647 h 190"/>
                <a:gd name="T54" fmla="*/ 2147483647 w 135"/>
                <a:gd name="T55" fmla="*/ 2147483647 h 190"/>
                <a:gd name="T56" fmla="*/ 2147483647 w 135"/>
                <a:gd name="T57" fmla="*/ 2147483647 h 190"/>
                <a:gd name="T58" fmla="*/ 2147483647 w 135"/>
                <a:gd name="T59" fmla="*/ 2147483647 h 190"/>
                <a:gd name="T60" fmla="*/ 0 w 135"/>
                <a:gd name="T61" fmla="*/ 2147483647 h 190"/>
                <a:gd name="T62" fmla="*/ 2147483647 w 135"/>
                <a:gd name="T63" fmla="*/ 2147483647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5"/>
                <a:gd name="T97" fmla="*/ 0 h 190"/>
                <a:gd name="T98" fmla="*/ 135 w 135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5" h="190">
                  <a:moveTo>
                    <a:pt x="7" y="121"/>
                  </a:moveTo>
                  <a:lnTo>
                    <a:pt x="15" y="121"/>
                  </a:lnTo>
                  <a:lnTo>
                    <a:pt x="8" y="106"/>
                  </a:lnTo>
                  <a:lnTo>
                    <a:pt x="15" y="106"/>
                  </a:lnTo>
                  <a:lnTo>
                    <a:pt x="7" y="82"/>
                  </a:lnTo>
                  <a:lnTo>
                    <a:pt x="8" y="69"/>
                  </a:lnTo>
                  <a:lnTo>
                    <a:pt x="37" y="68"/>
                  </a:lnTo>
                  <a:lnTo>
                    <a:pt x="23" y="61"/>
                  </a:lnTo>
                  <a:lnTo>
                    <a:pt x="38" y="30"/>
                  </a:lnTo>
                  <a:lnTo>
                    <a:pt x="53" y="23"/>
                  </a:lnTo>
                  <a:lnTo>
                    <a:pt x="60" y="8"/>
                  </a:lnTo>
                  <a:lnTo>
                    <a:pt x="69" y="7"/>
                  </a:lnTo>
                  <a:lnTo>
                    <a:pt x="76" y="0"/>
                  </a:lnTo>
                  <a:lnTo>
                    <a:pt x="90" y="7"/>
                  </a:lnTo>
                  <a:lnTo>
                    <a:pt x="91" y="0"/>
                  </a:lnTo>
                  <a:lnTo>
                    <a:pt x="128" y="8"/>
                  </a:lnTo>
                  <a:lnTo>
                    <a:pt x="135" y="38"/>
                  </a:lnTo>
                  <a:lnTo>
                    <a:pt x="113" y="39"/>
                  </a:lnTo>
                  <a:lnTo>
                    <a:pt x="104" y="62"/>
                  </a:lnTo>
                  <a:lnTo>
                    <a:pt x="68" y="92"/>
                  </a:lnTo>
                  <a:lnTo>
                    <a:pt x="69" y="107"/>
                  </a:lnTo>
                  <a:lnTo>
                    <a:pt x="83" y="121"/>
                  </a:lnTo>
                  <a:lnTo>
                    <a:pt x="76" y="129"/>
                  </a:lnTo>
                  <a:lnTo>
                    <a:pt x="82" y="129"/>
                  </a:lnTo>
                  <a:lnTo>
                    <a:pt x="68" y="145"/>
                  </a:lnTo>
                  <a:lnTo>
                    <a:pt x="59" y="175"/>
                  </a:lnTo>
                  <a:lnTo>
                    <a:pt x="45" y="175"/>
                  </a:lnTo>
                  <a:lnTo>
                    <a:pt x="37" y="190"/>
                  </a:lnTo>
                  <a:lnTo>
                    <a:pt x="23" y="189"/>
                  </a:lnTo>
                  <a:lnTo>
                    <a:pt x="14" y="171"/>
                  </a:lnTo>
                  <a:lnTo>
                    <a:pt x="0" y="128"/>
                  </a:lnTo>
                  <a:lnTo>
                    <a:pt x="7" y="1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Freeform 992"/>
            <p:cNvSpPr>
              <a:spLocks/>
            </p:cNvSpPr>
            <p:nvPr/>
          </p:nvSpPr>
          <p:spPr bwMode="auto">
            <a:xfrm>
              <a:off x="4567809" y="2239997"/>
              <a:ext cx="180975" cy="196850"/>
            </a:xfrm>
            <a:custGeom>
              <a:avLst/>
              <a:gdLst>
                <a:gd name="T0" fmla="*/ 2147483647 w 127"/>
                <a:gd name="T1" fmla="*/ 2147483647 h 135"/>
                <a:gd name="T2" fmla="*/ 2147483647 w 127"/>
                <a:gd name="T3" fmla="*/ 2147483647 h 135"/>
                <a:gd name="T4" fmla="*/ 2147483647 w 127"/>
                <a:gd name="T5" fmla="*/ 2147483647 h 135"/>
                <a:gd name="T6" fmla="*/ 2147483647 w 127"/>
                <a:gd name="T7" fmla="*/ 2147483647 h 135"/>
                <a:gd name="T8" fmla="*/ 2147483647 w 127"/>
                <a:gd name="T9" fmla="*/ 2147483647 h 135"/>
                <a:gd name="T10" fmla="*/ 2147483647 w 127"/>
                <a:gd name="T11" fmla="*/ 2147483647 h 135"/>
                <a:gd name="T12" fmla="*/ 2147483647 w 127"/>
                <a:gd name="T13" fmla="*/ 2147483647 h 135"/>
                <a:gd name="T14" fmla="*/ 2147483647 w 127"/>
                <a:gd name="T15" fmla="*/ 2147483647 h 135"/>
                <a:gd name="T16" fmla="*/ 2147483647 w 127"/>
                <a:gd name="T17" fmla="*/ 2147483647 h 135"/>
                <a:gd name="T18" fmla="*/ 2147483647 w 127"/>
                <a:gd name="T19" fmla="*/ 2147483647 h 135"/>
                <a:gd name="T20" fmla="*/ 2147483647 w 127"/>
                <a:gd name="T21" fmla="*/ 2147483647 h 135"/>
                <a:gd name="T22" fmla="*/ 2147483647 w 127"/>
                <a:gd name="T23" fmla="*/ 2147483647 h 135"/>
                <a:gd name="T24" fmla="*/ 2147483647 w 127"/>
                <a:gd name="T25" fmla="*/ 2147483647 h 135"/>
                <a:gd name="T26" fmla="*/ 2147483647 w 127"/>
                <a:gd name="T27" fmla="*/ 2147483647 h 135"/>
                <a:gd name="T28" fmla="*/ 2147483647 w 127"/>
                <a:gd name="T29" fmla="*/ 2147483647 h 135"/>
                <a:gd name="T30" fmla="*/ 2147483647 w 127"/>
                <a:gd name="T31" fmla="*/ 2147483647 h 135"/>
                <a:gd name="T32" fmla="*/ 2147483647 w 127"/>
                <a:gd name="T33" fmla="*/ 2147483647 h 135"/>
                <a:gd name="T34" fmla="*/ 2147483647 w 127"/>
                <a:gd name="T35" fmla="*/ 2147483647 h 135"/>
                <a:gd name="T36" fmla="*/ 2147483647 w 127"/>
                <a:gd name="T37" fmla="*/ 2147483647 h 135"/>
                <a:gd name="T38" fmla="*/ 2147483647 w 127"/>
                <a:gd name="T39" fmla="*/ 2147483647 h 135"/>
                <a:gd name="T40" fmla="*/ 0 w 127"/>
                <a:gd name="T41" fmla="*/ 2147483647 h 135"/>
                <a:gd name="T42" fmla="*/ 2147483647 w 127"/>
                <a:gd name="T43" fmla="*/ 2147483647 h 135"/>
                <a:gd name="T44" fmla="*/ 2147483647 w 127"/>
                <a:gd name="T45" fmla="*/ 2147483647 h 135"/>
                <a:gd name="T46" fmla="*/ 2147483647 w 127"/>
                <a:gd name="T47" fmla="*/ 2147483647 h 135"/>
                <a:gd name="T48" fmla="*/ 2147483647 w 127"/>
                <a:gd name="T49" fmla="*/ 0 h 135"/>
                <a:gd name="T50" fmla="*/ 2147483647 w 127"/>
                <a:gd name="T51" fmla="*/ 0 h 135"/>
                <a:gd name="T52" fmla="*/ 2147483647 w 127"/>
                <a:gd name="T53" fmla="*/ 2147483647 h 135"/>
                <a:gd name="T54" fmla="*/ 2147483647 w 127"/>
                <a:gd name="T55" fmla="*/ 2147483647 h 1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7"/>
                <a:gd name="T85" fmla="*/ 0 h 135"/>
                <a:gd name="T86" fmla="*/ 127 w 127"/>
                <a:gd name="T87" fmla="*/ 135 h 1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7" h="135">
                  <a:moveTo>
                    <a:pt x="90" y="14"/>
                  </a:moveTo>
                  <a:lnTo>
                    <a:pt x="82" y="15"/>
                  </a:lnTo>
                  <a:lnTo>
                    <a:pt x="83" y="22"/>
                  </a:lnTo>
                  <a:lnTo>
                    <a:pt x="98" y="31"/>
                  </a:lnTo>
                  <a:lnTo>
                    <a:pt x="98" y="38"/>
                  </a:lnTo>
                  <a:lnTo>
                    <a:pt x="113" y="53"/>
                  </a:lnTo>
                  <a:lnTo>
                    <a:pt x="113" y="60"/>
                  </a:lnTo>
                  <a:lnTo>
                    <a:pt x="120" y="76"/>
                  </a:lnTo>
                  <a:lnTo>
                    <a:pt x="120" y="83"/>
                  </a:lnTo>
                  <a:lnTo>
                    <a:pt x="127" y="98"/>
                  </a:lnTo>
                  <a:lnTo>
                    <a:pt x="89" y="128"/>
                  </a:lnTo>
                  <a:lnTo>
                    <a:pt x="51" y="135"/>
                  </a:lnTo>
                  <a:lnTo>
                    <a:pt x="22" y="127"/>
                  </a:lnTo>
                  <a:lnTo>
                    <a:pt x="22" y="111"/>
                  </a:lnTo>
                  <a:lnTo>
                    <a:pt x="15" y="97"/>
                  </a:lnTo>
                  <a:lnTo>
                    <a:pt x="23" y="97"/>
                  </a:lnTo>
                  <a:lnTo>
                    <a:pt x="60" y="59"/>
                  </a:lnTo>
                  <a:lnTo>
                    <a:pt x="60" y="52"/>
                  </a:lnTo>
                  <a:lnTo>
                    <a:pt x="44" y="52"/>
                  </a:lnTo>
                  <a:lnTo>
                    <a:pt x="37" y="22"/>
                  </a:lnTo>
                  <a:lnTo>
                    <a:pt x="0" y="14"/>
                  </a:lnTo>
                  <a:lnTo>
                    <a:pt x="7" y="7"/>
                  </a:lnTo>
                  <a:lnTo>
                    <a:pt x="23" y="14"/>
                  </a:lnTo>
                  <a:lnTo>
                    <a:pt x="60" y="14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90" y="7"/>
                  </a:lnTo>
                  <a:lnTo>
                    <a:pt x="9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Freeform 993"/>
            <p:cNvSpPr>
              <a:spLocks/>
            </p:cNvSpPr>
            <p:nvPr/>
          </p:nvSpPr>
          <p:spPr bwMode="auto">
            <a:xfrm>
              <a:off x="4567808" y="2239997"/>
              <a:ext cx="180975" cy="196850"/>
            </a:xfrm>
            <a:custGeom>
              <a:avLst/>
              <a:gdLst/>
              <a:ahLst/>
              <a:cxnLst>
                <a:cxn ang="0">
                  <a:pos x="90" y="14"/>
                </a:cxn>
                <a:cxn ang="0">
                  <a:pos x="82" y="15"/>
                </a:cxn>
                <a:cxn ang="0">
                  <a:pos x="83" y="22"/>
                </a:cxn>
                <a:cxn ang="0">
                  <a:pos x="98" y="31"/>
                </a:cxn>
                <a:cxn ang="0">
                  <a:pos x="98" y="38"/>
                </a:cxn>
                <a:cxn ang="0">
                  <a:pos x="113" y="53"/>
                </a:cxn>
                <a:cxn ang="0">
                  <a:pos x="113" y="60"/>
                </a:cxn>
                <a:cxn ang="0">
                  <a:pos x="120" y="76"/>
                </a:cxn>
                <a:cxn ang="0">
                  <a:pos x="120" y="83"/>
                </a:cxn>
                <a:cxn ang="0">
                  <a:pos x="127" y="98"/>
                </a:cxn>
                <a:cxn ang="0">
                  <a:pos x="89" y="128"/>
                </a:cxn>
                <a:cxn ang="0">
                  <a:pos x="51" y="135"/>
                </a:cxn>
                <a:cxn ang="0">
                  <a:pos x="22" y="127"/>
                </a:cxn>
                <a:cxn ang="0">
                  <a:pos x="22" y="111"/>
                </a:cxn>
                <a:cxn ang="0">
                  <a:pos x="15" y="97"/>
                </a:cxn>
                <a:cxn ang="0">
                  <a:pos x="23" y="97"/>
                </a:cxn>
                <a:cxn ang="0">
                  <a:pos x="60" y="59"/>
                </a:cxn>
                <a:cxn ang="0">
                  <a:pos x="60" y="52"/>
                </a:cxn>
                <a:cxn ang="0">
                  <a:pos x="44" y="52"/>
                </a:cxn>
                <a:cxn ang="0">
                  <a:pos x="37" y="22"/>
                </a:cxn>
                <a:cxn ang="0">
                  <a:pos x="0" y="14"/>
                </a:cxn>
                <a:cxn ang="0">
                  <a:pos x="7" y="7"/>
                </a:cxn>
                <a:cxn ang="0">
                  <a:pos x="23" y="14"/>
                </a:cxn>
                <a:cxn ang="0">
                  <a:pos x="60" y="14"/>
                </a:cxn>
                <a:cxn ang="0">
                  <a:pos x="61" y="0"/>
                </a:cxn>
                <a:cxn ang="0">
                  <a:pos x="75" y="0"/>
                </a:cxn>
                <a:cxn ang="0">
                  <a:pos x="90" y="7"/>
                </a:cxn>
                <a:cxn ang="0">
                  <a:pos x="90" y="14"/>
                </a:cxn>
              </a:cxnLst>
              <a:rect l="0" t="0" r="r" b="b"/>
              <a:pathLst>
                <a:path w="127" h="135">
                  <a:moveTo>
                    <a:pt x="90" y="14"/>
                  </a:moveTo>
                  <a:lnTo>
                    <a:pt x="82" y="15"/>
                  </a:lnTo>
                  <a:lnTo>
                    <a:pt x="83" y="22"/>
                  </a:lnTo>
                  <a:lnTo>
                    <a:pt x="98" y="31"/>
                  </a:lnTo>
                  <a:lnTo>
                    <a:pt x="98" y="38"/>
                  </a:lnTo>
                  <a:lnTo>
                    <a:pt x="113" y="53"/>
                  </a:lnTo>
                  <a:lnTo>
                    <a:pt x="113" y="60"/>
                  </a:lnTo>
                  <a:lnTo>
                    <a:pt x="120" y="76"/>
                  </a:lnTo>
                  <a:lnTo>
                    <a:pt x="120" y="83"/>
                  </a:lnTo>
                  <a:lnTo>
                    <a:pt x="127" y="98"/>
                  </a:lnTo>
                  <a:lnTo>
                    <a:pt x="89" y="128"/>
                  </a:lnTo>
                  <a:lnTo>
                    <a:pt x="51" y="135"/>
                  </a:lnTo>
                  <a:lnTo>
                    <a:pt x="22" y="127"/>
                  </a:lnTo>
                  <a:lnTo>
                    <a:pt x="22" y="111"/>
                  </a:lnTo>
                  <a:lnTo>
                    <a:pt x="15" y="97"/>
                  </a:lnTo>
                  <a:lnTo>
                    <a:pt x="23" y="97"/>
                  </a:lnTo>
                  <a:lnTo>
                    <a:pt x="60" y="59"/>
                  </a:lnTo>
                  <a:lnTo>
                    <a:pt x="60" y="52"/>
                  </a:lnTo>
                  <a:lnTo>
                    <a:pt x="44" y="52"/>
                  </a:lnTo>
                  <a:lnTo>
                    <a:pt x="37" y="22"/>
                  </a:lnTo>
                  <a:lnTo>
                    <a:pt x="0" y="14"/>
                  </a:lnTo>
                  <a:lnTo>
                    <a:pt x="7" y="7"/>
                  </a:lnTo>
                  <a:lnTo>
                    <a:pt x="23" y="14"/>
                  </a:lnTo>
                  <a:lnTo>
                    <a:pt x="60" y="14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90" y="7"/>
                  </a:lnTo>
                  <a:lnTo>
                    <a:pt x="90" y="14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Freeform 994"/>
            <p:cNvSpPr>
              <a:spLocks/>
            </p:cNvSpPr>
            <p:nvPr/>
          </p:nvSpPr>
          <p:spPr bwMode="auto">
            <a:xfrm>
              <a:off x="2091309" y="2160622"/>
              <a:ext cx="1243012" cy="687387"/>
            </a:xfrm>
            <a:custGeom>
              <a:avLst/>
              <a:gdLst>
                <a:gd name="T0" fmla="*/ 2147483647 w 881"/>
                <a:gd name="T1" fmla="*/ 2147483647 h 467"/>
                <a:gd name="T2" fmla="*/ 2147483647 w 881"/>
                <a:gd name="T3" fmla="*/ 2147483647 h 467"/>
                <a:gd name="T4" fmla="*/ 2147483647 w 881"/>
                <a:gd name="T5" fmla="*/ 2147483647 h 467"/>
                <a:gd name="T6" fmla="*/ 2147483647 w 881"/>
                <a:gd name="T7" fmla="*/ 2147483647 h 467"/>
                <a:gd name="T8" fmla="*/ 2147483647 w 881"/>
                <a:gd name="T9" fmla="*/ 2147483647 h 467"/>
                <a:gd name="T10" fmla="*/ 2147483647 w 881"/>
                <a:gd name="T11" fmla="*/ 2147483647 h 467"/>
                <a:gd name="T12" fmla="*/ 2147483647 w 881"/>
                <a:gd name="T13" fmla="*/ 2147483647 h 467"/>
                <a:gd name="T14" fmla="*/ 2147483647 w 881"/>
                <a:gd name="T15" fmla="*/ 2147483647 h 467"/>
                <a:gd name="T16" fmla="*/ 2147483647 w 881"/>
                <a:gd name="T17" fmla="*/ 2147483647 h 467"/>
                <a:gd name="T18" fmla="*/ 2147483647 w 881"/>
                <a:gd name="T19" fmla="*/ 2147483647 h 467"/>
                <a:gd name="T20" fmla="*/ 2147483647 w 881"/>
                <a:gd name="T21" fmla="*/ 2147483647 h 467"/>
                <a:gd name="T22" fmla="*/ 2147483647 w 881"/>
                <a:gd name="T23" fmla="*/ 2147483647 h 467"/>
                <a:gd name="T24" fmla="*/ 2147483647 w 881"/>
                <a:gd name="T25" fmla="*/ 2147483647 h 467"/>
                <a:gd name="T26" fmla="*/ 2147483647 w 881"/>
                <a:gd name="T27" fmla="*/ 2147483647 h 467"/>
                <a:gd name="T28" fmla="*/ 2147483647 w 881"/>
                <a:gd name="T29" fmla="*/ 2147483647 h 467"/>
                <a:gd name="T30" fmla="*/ 2147483647 w 881"/>
                <a:gd name="T31" fmla="*/ 2147483647 h 467"/>
                <a:gd name="T32" fmla="*/ 2147483647 w 881"/>
                <a:gd name="T33" fmla="*/ 2147483647 h 467"/>
                <a:gd name="T34" fmla="*/ 2147483647 w 881"/>
                <a:gd name="T35" fmla="*/ 2147483647 h 467"/>
                <a:gd name="T36" fmla="*/ 2147483647 w 881"/>
                <a:gd name="T37" fmla="*/ 2147483647 h 467"/>
                <a:gd name="T38" fmla="*/ 2147483647 w 881"/>
                <a:gd name="T39" fmla="*/ 2147483647 h 467"/>
                <a:gd name="T40" fmla="*/ 2147483647 w 881"/>
                <a:gd name="T41" fmla="*/ 2147483647 h 467"/>
                <a:gd name="T42" fmla="*/ 2147483647 w 881"/>
                <a:gd name="T43" fmla="*/ 2147483647 h 467"/>
                <a:gd name="T44" fmla="*/ 2147483647 w 881"/>
                <a:gd name="T45" fmla="*/ 2147483647 h 467"/>
                <a:gd name="T46" fmla="*/ 2147483647 w 881"/>
                <a:gd name="T47" fmla="*/ 2147483647 h 467"/>
                <a:gd name="T48" fmla="*/ 2147483647 w 881"/>
                <a:gd name="T49" fmla="*/ 2147483647 h 467"/>
                <a:gd name="T50" fmla="*/ 2147483647 w 881"/>
                <a:gd name="T51" fmla="*/ 2147483647 h 467"/>
                <a:gd name="T52" fmla="*/ 2147483647 w 881"/>
                <a:gd name="T53" fmla="*/ 2147483647 h 467"/>
                <a:gd name="T54" fmla="*/ 2147483647 w 881"/>
                <a:gd name="T55" fmla="*/ 2147483647 h 467"/>
                <a:gd name="T56" fmla="*/ 2147483647 w 881"/>
                <a:gd name="T57" fmla="*/ 2147483647 h 467"/>
                <a:gd name="T58" fmla="*/ 2147483647 w 881"/>
                <a:gd name="T59" fmla="*/ 0 h 467"/>
                <a:gd name="T60" fmla="*/ 2147483647 w 881"/>
                <a:gd name="T61" fmla="*/ 2147483647 h 467"/>
                <a:gd name="T62" fmla="*/ 2147483647 w 881"/>
                <a:gd name="T63" fmla="*/ 2147483647 h 467"/>
                <a:gd name="T64" fmla="*/ 2147483647 w 881"/>
                <a:gd name="T65" fmla="*/ 2147483647 h 467"/>
                <a:gd name="T66" fmla="*/ 2147483647 w 881"/>
                <a:gd name="T67" fmla="*/ 2147483647 h 467"/>
                <a:gd name="T68" fmla="*/ 2147483647 w 881"/>
                <a:gd name="T69" fmla="*/ 2147483647 h 467"/>
                <a:gd name="T70" fmla="*/ 2147483647 w 881"/>
                <a:gd name="T71" fmla="*/ 2147483647 h 467"/>
                <a:gd name="T72" fmla="*/ 2147483647 w 881"/>
                <a:gd name="T73" fmla="*/ 2147483647 h 467"/>
                <a:gd name="T74" fmla="*/ 2147483647 w 881"/>
                <a:gd name="T75" fmla="*/ 2147483647 h 467"/>
                <a:gd name="T76" fmla="*/ 2147483647 w 881"/>
                <a:gd name="T77" fmla="*/ 2147483647 h 467"/>
                <a:gd name="T78" fmla="*/ 2147483647 w 881"/>
                <a:gd name="T79" fmla="*/ 2147483647 h 467"/>
                <a:gd name="T80" fmla="*/ 2147483647 w 881"/>
                <a:gd name="T81" fmla="*/ 2147483647 h 467"/>
                <a:gd name="T82" fmla="*/ 2147483647 w 881"/>
                <a:gd name="T83" fmla="*/ 2147483647 h 467"/>
                <a:gd name="T84" fmla="*/ 2147483647 w 881"/>
                <a:gd name="T85" fmla="*/ 2147483647 h 467"/>
                <a:gd name="T86" fmla="*/ 2147483647 w 881"/>
                <a:gd name="T87" fmla="*/ 2147483647 h 467"/>
                <a:gd name="T88" fmla="*/ 2147483647 w 881"/>
                <a:gd name="T89" fmla="*/ 2147483647 h 467"/>
                <a:gd name="T90" fmla="*/ 2147483647 w 881"/>
                <a:gd name="T91" fmla="*/ 2147483647 h 467"/>
                <a:gd name="T92" fmla="*/ 2147483647 w 881"/>
                <a:gd name="T93" fmla="*/ 2147483647 h 467"/>
                <a:gd name="T94" fmla="*/ 2147483647 w 881"/>
                <a:gd name="T95" fmla="*/ 2147483647 h 467"/>
                <a:gd name="T96" fmla="*/ 2147483647 w 881"/>
                <a:gd name="T97" fmla="*/ 2147483647 h 467"/>
                <a:gd name="T98" fmla="*/ 2147483647 w 881"/>
                <a:gd name="T99" fmla="*/ 2147483647 h 467"/>
                <a:gd name="T100" fmla="*/ 2147483647 w 881"/>
                <a:gd name="T101" fmla="*/ 2147483647 h 467"/>
                <a:gd name="T102" fmla="*/ 2147483647 w 881"/>
                <a:gd name="T103" fmla="*/ 2147483647 h 467"/>
                <a:gd name="T104" fmla="*/ 2147483647 w 881"/>
                <a:gd name="T105" fmla="*/ 2147483647 h 467"/>
                <a:gd name="T106" fmla="*/ 2147483647 w 881"/>
                <a:gd name="T107" fmla="*/ 2147483647 h 467"/>
                <a:gd name="T108" fmla="*/ 2147483647 w 881"/>
                <a:gd name="T109" fmla="*/ 2147483647 h 467"/>
                <a:gd name="T110" fmla="*/ 2147483647 w 881"/>
                <a:gd name="T111" fmla="*/ 2147483647 h 467"/>
                <a:gd name="T112" fmla="*/ 2147483647 w 881"/>
                <a:gd name="T113" fmla="*/ 2147483647 h 4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1"/>
                <a:gd name="T172" fmla="*/ 0 h 467"/>
                <a:gd name="T173" fmla="*/ 881 w 881"/>
                <a:gd name="T174" fmla="*/ 467 h 4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1" h="467">
                  <a:moveTo>
                    <a:pt x="701" y="408"/>
                  </a:moveTo>
                  <a:lnTo>
                    <a:pt x="738" y="408"/>
                  </a:lnTo>
                  <a:lnTo>
                    <a:pt x="708" y="423"/>
                  </a:lnTo>
                  <a:lnTo>
                    <a:pt x="708" y="437"/>
                  </a:lnTo>
                  <a:lnTo>
                    <a:pt x="742" y="421"/>
                  </a:lnTo>
                  <a:lnTo>
                    <a:pt x="782" y="405"/>
                  </a:lnTo>
                  <a:lnTo>
                    <a:pt x="791" y="399"/>
                  </a:lnTo>
                  <a:lnTo>
                    <a:pt x="791" y="385"/>
                  </a:lnTo>
                  <a:lnTo>
                    <a:pt x="776" y="401"/>
                  </a:lnTo>
                  <a:lnTo>
                    <a:pt x="752" y="399"/>
                  </a:lnTo>
                  <a:lnTo>
                    <a:pt x="739" y="392"/>
                  </a:lnTo>
                  <a:lnTo>
                    <a:pt x="745" y="377"/>
                  </a:lnTo>
                  <a:lnTo>
                    <a:pt x="738" y="377"/>
                  </a:lnTo>
                  <a:lnTo>
                    <a:pt x="724" y="363"/>
                  </a:lnTo>
                  <a:lnTo>
                    <a:pt x="760" y="354"/>
                  </a:lnTo>
                  <a:lnTo>
                    <a:pt x="753" y="347"/>
                  </a:lnTo>
                  <a:lnTo>
                    <a:pt x="700" y="356"/>
                  </a:lnTo>
                  <a:lnTo>
                    <a:pt x="667" y="382"/>
                  </a:lnTo>
                  <a:lnTo>
                    <a:pt x="694" y="354"/>
                  </a:lnTo>
                  <a:lnTo>
                    <a:pt x="716" y="347"/>
                  </a:lnTo>
                  <a:lnTo>
                    <a:pt x="724" y="347"/>
                  </a:lnTo>
                  <a:lnTo>
                    <a:pt x="739" y="332"/>
                  </a:lnTo>
                  <a:lnTo>
                    <a:pt x="822" y="332"/>
                  </a:lnTo>
                  <a:lnTo>
                    <a:pt x="844" y="316"/>
                  </a:lnTo>
                  <a:lnTo>
                    <a:pt x="881" y="309"/>
                  </a:lnTo>
                  <a:lnTo>
                    <a:pt x="881" y="280"/>
                  </a:lnTo>
                  <a:lnTo>
                    <a:pt x="874" y="278"/>
                  </a:lnTo>
                  <a:lnTo>
                    <a:pt x="873" y="271"/>
                  </a:lnTo>
                  <a:lnTo>
                    <a:pt x="860" y="271"/>
                  </a:lnTo>
                  <a:lnTo>
                    <a:pt x="873" y="264"/>
                  </a:lnTo>
                  <a:lnTo>
                    <a:pt x="859" y="264"/>
                  </a:lnTo>
                  <a:lnTo>
                    <a:pt x="859" y="257"/>
                  </a:lnTo>
                  <a:lnTo>
                    <a:pt x="844" y="256"/>
                  </a:lnTo>
                  <a:lnTo>
                    <a:pt x="850" y="249"/>
                  </a:lnTo>
                  <a:lnTo>
                    <a:pt x="836" y="242"/>
                  </a:lnTo>
                  <a:lnTo>
                    <a:pt x="852" y="233"/>
                  </a:lnTo>
                  <a:lnTo>
                    <a:pt x="836" y="181"/>
                  </a:lnTo>
                  <a:lnTo>
                    <a:pt x="821" y="189"/>
                  </a:lnTo>
                  <a:lnTo>
                    <a:pt x="821" y="196"/>
                  </a:lnTo>
                  <a:lnTo>
                    <a:pt x="783" y="218"/>
                  </a:lnTo>
                  <a:lnTo>
                    <a:pt x="776" y="195"/>
                  </a:lnTo>
                  <a:lnTo>
                    <a:pt x="783" y="173"/>
                  </a:lnTo>
                  <a:lnTo>
                    <a:pt x="769" y="173"/>
                  </a:lnTo>
                  <a:lnTo>
                    <a:pt x="767" y="166"/>
                  </a:lnTo>
                  <a:lnTo>
                    <a:pt x="752" y="159"/>
                  </a:lnTo>
                  <a:lnTo>
                    <a:pt x="715" y="151"/>
                  </a:lnTo>
                  <a:lnTo>
                    <a:pt x="700" y="159"/>
                  </a:lnTo>
                  <a:lnTo>
                    <a:pt x="683" y="192"/>
                  </a:lnTo>
                  <a:lnTo>
                    <a:pt x="670" y="212"/>
                  </a:lnTo>
                  <a:lnTo>
                    <a:pt x="677" y="219"/>
                  </a:lnTo>
                  <a:lnTo>
                    <a:pt x="662" y="249"/>
                  </a:lnTo>
                  <a:lnTo>
                    <a:pt x="618" y="264"/>
                  </a:lnTo>
                  <a:lnTo>
                    <a:pt x="610" y="309"/>
                  </a:lnTo>
                  <a:lnTo>
                    <a:pt x="587" y="316"/>
                  </a:lnTo>
                  <a:lnTo>
                    <a:pt x="573" y="294"/>
                  </a:lnTo>
                  <a:lnTo>
                    <a:pt x="594" y="264"/>
                  </a:lnTo>
                  <a:lnTo>
                    <a:pt x="562" y="256"/>
                  </a:lnTo>
                  <a:lnTo>
                    <a:pt x="511" y="233"/>
                  </a:lnTo>
                  <a:lnTo>
                    <a:pt x="497" y="233"/>
                  </a:lnTo>
                  <a:lnTo>
                    <a:pt x="504" y="211"/>
                  </a:lnTo>
                  <a:lnTo>
                    <a:pt x="490" y="211"/>
                  </a:lnTo>
                  <a:lnTo>
                    <a:pt x="490" y="195"/>
                  </a:lnTo>
                  <a:lnTo>
                    <a:pt x="522" y="172"/>
                  </a:lnTo>
                  <a:lnTo>
                    <a:pt x="550" y="157"/>
                  </a:lnTo>
                  <a:lnTo>
                    <a:pt x="550" y="150"/>
                  </a:lnTo>
                  <a:lnTo>
                    <a:pt x="580" y="150"/>
                  </a:lnTo>
                  <a:lnTo>
                    <a:pt x="595" y="136"/>
                  </a:lnTo>
                  <a:lnTo>
                    <a:pt x="611" y="135"/>
                  </a:lnTo>
                  <a:lnTo>
                    <a:pt x="646" y="109"/>
                  </a:lnTo>
                  <a:lnTo>
                    <a:pt x="663" y="98"/>
                  </a:lnTo>
                  <a:lnTo>
                    <a:pt x="688" y="97"/>
                  </a:lnTo>
                  <a:lnTo>
                    <a:pt x="716" y="90"/>
                  </a:lnTo>
                  <a:lnTo>
                    <a:pt x="722" y="83"/>
                  </a:lnTo>
                  <a:lnTo>
                    <a:pt x="716" y="83"/>
                  </a:lnTo>
                  <a:lnTo>
                    <a:pt x="745" y="60"/>
                  </a:lnTo>
                  <a:lnTo>
                    <a:pt x="737" y="59"/>
                  </a:lnTo>
                  <a:lnTo>
                    <a:pt x="708" y="53"/>
                  </a:lnTo>
                  <a:lnTo>
                    <a:pt x="692" y="75"/>
                  </a:lnTo>
                  <a:lnTo>
                    <a:pt x="663" y="90"/>
                  </a:lnTo>
                  <a:lnTo>
                    <a:pt x="663" y="81"/>
                  </a:lnTo>
                  <a:lnTo>
                    <a:pt x="670" y="66"/>
                  </a:lnTo>
                  <a:lnTo>
                    <a:pt x="670" y="60"/>
                  </a:lnTo>
                  <a:lnTo>
                    <a:pt x="655" y="67"/>
                  </a:lnTo>
                  <a:lnTo>
                    <a:pt x="641" y="53"/>
                  </a:lnTo>
                  <a:lnTo>
                    <a:pt x="655" y="52"/>
                  </a:lnTo>
                  <a:lnTo>
                    <a:pt x="649" y="22"/>
                  </a:lnTo>
                  <a:lnTo>
                    <a:pt x="663" y="22"/>
                  </a:lnTo>
                  <a:lnTo>
                    <a:pt x="663" y="15"/>
                  </a:lnTo>
                  <a:lnTo>
                    <a:pt x="678" y="14"/>
                  </a:lnTo>
                  <a:lnTo>
                    <a:pt x="707" y="0"/>
                  </a:lnTo>
                  <a:lnTo>
                    <a:pt x="684" y="0"/>
                  </a:lnTo>
                  <a:lnTo>
                    <a:pt x="661" y="8"/>
                  </a:lnTo>
                  <a:lnTo>
                    <a:pt x="632" y="27"/>
                  </a:lnTo>
                  <a:lnTo>
                    <a:pt x="603" y="46"/>
                  </a:lnTo>
                  <a:lnTo>
                    <a:pt x="603" y="53"/>
                  </a:lnTo>
                  <a:lnTo>
                    <a:pt x="617" y="60"/>
                  </a:lnTo>
                  <a:lnTo>
                    <a:pt x="599" y="70"/>
                  </a:lnTo>
                  <a:lnTo>
                    <a:pt x="579" y="83"/>
                  </a:lnTo>
                  <a:lnTo>
                    <a:pt x="573" y="83"/>
                  </a:lnTo>
                  <a:lnTo>
                    <a:pt x="581" y="74"/>
                  </a:lnTo>
                  <a:lnTo>
                    <a:pt x="595" y="67"/>
                  </a:lnTo>
                  <a:lnTo>
                    <a:pt x="594" y="60"/>
                  </a:lnTo>
                  <a:lnTo>
                    <a:pt x="587" y="53"/>
                  </a:lnTo>
                  <a:lnTo>
                    <a:pt x="552" y="67"/>
                  </a:lnTo>
                  <a:lnTo>
                    <a:pt x="572" y="68"/>
                  </a:lnTo>
                  <a:lnTo>
                    <a:pt x="549" y="83"/>
                  </a:lnTo>
                  <a:lnTo>
                    <a:pt x="518" y="83"/>
                  </a:lnTo>
                  <a:lnTo>
                    <a:pt x="497" y="74"/>
                  </a:lnTo>
                  <a:lnTo>
                    <a:pt x="497" y="67"/>
                  </a:lnTo>
                  <a:lnTo>
                    <a:pt x="454" y="75"/>
                  </a:lnTo>
                  <a:lnTo>
                    <a:pt x="466" y="75"/>
                  </a:lnTo>
                  <a:lnTo>
                    <a:pt x="451" y="83"/>
                  </a:lnTo>
                  <a:lnTo>
                    <a:pt x="437" y="75"/>
                  </a:lnTo>
                  <a:lnTo>
                    <a:pt x="406" y="83"/>
                  </a:lnTo>
                  <a:lnTo>
                    <a:pt x="386" y="83"/>
                  </a:lnTo>
                  <a:lnTo>
                    <a:pt x="407" y="74"/>
                  </a:lnTo>
                  <a:lnTo>
                    <a:pt x="406" y="67"/>
                  </a:lnTo>
                  <a:lnTo>
                    <a:pt x="368" y="59"/>
                  </a:lnTo>
                  <a:lnTo>
                    <a:pt x="352" y="53"/>
                  </a:lnTo>
                  <a:lnTo>
                    <a:pt x="338" y="53"/>
                  </a:lnTo>
                  <a:lnTo>
                    <a:pt x="323" y="60"/>
                  </a:lnTo>
                  <a:lnTo>
                    <a:pt x="301" y="60"/>
                  </a:lnTo>
                  <a:lnTo>
                    <a:pt x="309" y="52"/>
                  </a:lnTo>
                  <a:lnTo>
                    <a:pt x="300" y="45"/>
                  </a:lnTo>
                  <a:lnTo>
                    <a:pt x="266" y="53"/>
                  </a:lnTo>
                  <a:lnTo>
                    <a:pt x="222" y="60"/>
                  </a:lnTo>
                  <a:lnTo>
                    <a:pt x="210" y="60"/>
                  </a:lnTo>
                  <a:lnTo>
                    <a:pt x="195" y="67"/>
                  </a:lnTo>
                  <a:lnTo>
                    <a:pt x="158" y="60"/>
                  </a:lnTo>
                  <a:lnTo>
                    <a:pt x="0" y="181"/>
                  </a:lnTo>
                  <a:lnTo>
                    <a:pt x="22" y="181"/>
                  </a:lnTo>
                  <a:lnTo>
                    <a:pt x="9" y="188"/>
                  </a:lnTo>
                  <a:lnTo>
                    <a:pt x="23" y="195"/>
                  </a:lnTo>
                  <a:lnTo>
                    <a:pt x="52" y="189"/>
                  </a:lnTo>
                  <a:lnTo>
                    <a:pt x="52" y="213"/>
                  </a:lnTo>
                  <a:lnTo>
                    <a:pt x="45" y="242"/>
                  </a:lnTo>
                  <a:lnTo>
                    <a:pt x="52" y="249"/>
                  </a:lnTo>
                  <a:lnTo>
                    <a:pt x="44" y="264"/>
                  </a:lnTo>
                  <a:lnTo>
                    <a:pt x="23" y="272"/>
                  </a:lnTo>
                  <a:lnTo>
                    <a:pt x="23" y="302"/>
                  </a:lnTo>
                  <a:lnTo>
                    <a:pt x="30" y="302"/>
                  </a:lnTo>
                  <a:lnTo>
                    <a:pt x="23" y="318"/>
                  </a:lnTo>
                  <a:lnTo>
                    <a:pt x="54" y="347"/>
                  </a:lnTo>
                  <a:lnTo>
                    <a:pt x="392" y="347"/>
                  </a:lnTo>
                  <a:lnTo>
                    <a:pt x="400" y="354"/>
                  </a:lnTo>
                  <a:lnTo>
                    <a:pt x="441" y="363"/>
                  </a:lnTo>
                  <a:lnTo>
                    <a:pt x="438" y="361"/>
                  </a:lnTo>
                  <a:lnTo>
                    <a:pt x="475" y="347"/>
                  </a:lnTo>
                  <a:lnTo>
                    <a:pt x="490" y="356"/>
                  </a:lnTo>
                  <a:lnTo>
                    <a:pt x="490" y="363"/>
                  </a:lnTo>
                  <a:lnTo>
                    <a:pt x="504" y="363"/>
                  </a:lnTo>
                  <a:lnTo>
                    <a:pt x="497" y="392"/>
                  </a:lnTo>
                  <a:lnTo>
                    <a:pt x="542" y="401"/>
                  </a:lnTo>
                  <a:lnTo>
                    <a:pt x="549" y="416"/>
                  </a:lnTo>
                  <a:lnTo>
                    <a:pt x="542" y="423"/>
                  </a:lnTo>
                  <a:lnTo>
                    <a:pt x="520" y="408"/>
                  </a:lnTo>
                  <a:lnTo>
                    <a:pt x="504" y="437"/>
                  </a:lnTo>
                  <a:lnTo>
                    <a:pt x="497" y="439"/>
                  </a:lnTo>
                  <a:lnTo>
                    <a:pt x="483" y="467"/>
                  </a:lnTo>
                  <a:lnTo>
                    <a:pt x="505" y="446"/>
                  </a:lnTo>
                  <a:lnTo>
                    <a:pt x="549" y="446"/>
                  </a:lnTo>
                  <a:lnTo>
                    <a:pt x="542" y="437"/>
                  </a:lnTo>
                  <a:lnTo>
                    <a:pt x="528" y="437"/>
                  </a:lnTo>
                  <a:lnTo>
                    <a:pt x="543" y="430"/>
                  </a:lnTo>
                  <a:lnTo>
                    <a:pt x="573" y="430"/>
                  </a:lnTo>
                  <a:lnTo>
                    <a:pt x="604" y="415"/>
                  </a:lnTo>
                  <a:lnTo>
                    <a:pt x="649" y="415"/>
                  </a:lnTo>
                  <a:lnTo>
                    <a:pt x="663" y="407"/>
                  </a:lnTo>
                  <a:lnTo>
                    <a:pt x="686" y="378"/>
                  </a:lnTo>
                  <a:lnTo>
                    <a:pt x="700" y="385"/>
                  </a:lnTo>
                  <a:lnTo>
                    <a:pt x="694" y="408"/>
                  </a:lnTo>
                  <a:lnTo>
                    <a:pt x="701" y="40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Freeform 995"/>
            <p:cNvSpPr>
              <a:spLocks/>
            </p:cNvSpPr>
            <p:nvPr/>
          </p:nvSpPr>
          <p:spPr bwMode="auto">
            <a:xfrm>
              <a:off x="2091308" y="2160622"/>
              <a:ext cx="1243013" cy="687387"/>
            </a:xfrm>
            <a:custGeom>
              <a:avLst/>
              <a:gdLst/>
              <a:ahLst/>
              <a:cxnLst>
                <a:cxn ang="0">
                  <a:pos x="708" y="423"/>
                </a:cxn>
                <a:cxn ang="0">
                  <a:pos x="782" y="405"/>
                </a:cxn>
                <a:cxn ang="0">
                  <a:pos x="776" y="401"/>
                </a:cxn>
                <a:cxn ang="0">
                  <a:pos x="745" y="377"/>
                </a:cxn>
                <a:cxn ang="0">
                  <a:pos x="760" y="354"/>
                </a:cxn>
                <a:cxn ang="0">
                  <a:pos x="667" y="382"/>
                </a:cxn>
                <a:cxn ang="0">
                  <a:pos x="724" y="347"/>
                </a:cxn>
                <a:cxn ang="0">
                  <a:pos x="844" y="316"/>
                </a:cxn>
                <a:cxn ang="0">
                  <a:pos x="874" y="278"/>
                </a:cxn>
                <a:cxn ang="0">
                  <a:pos x="873" y="264"/>
                </a:cxn>
                <a:cxn ang="0">
                  <a:pos x="844" y="256"/>
                </a:cxn>
                <a:cxn ang="0">
                  <a:pos x="852" y="233"/>
                </a:cxn>
                <a:cxn ang="0">
                  <a:pos x="821" y="196"/>
                </a:cxn>
                <a:cxn ang="0">
                  <a:pos x="783" y="173"/>
                </a:cxn>
                <a:cxn ang="0">
                  <a:pos x="752" y="159"/>
                </a:cxn>
                <a:cxn ang="0">
                  <a:pos x="683" y="192"/>
                </a:cxn>
                <a:cxn ang="0">
                  <a:pos x="662" y="249"/>
                </a:cxn>
                <a:cxn ang="0">
                  <a:pos x="587" y="316"/>
                </a:cxn>
                <a:cxn ang="0">
                  <a:pos x="562" y="256"/>
                </a:cxn>
                <a:cxn ang="0">
                  <a:pos x="504" y="211"/>
                </a:cxn>
                <a:cxn ang="0">
                  <a:pos x="522" y="172"/>
                </a:cxn>
                <a:cxn ang="0">
                  <a:pos x="580" y="150"/>
                </a:cxn>
                <a:cxn ang="0">
                  <a:pos x="646" y="109"/>
                </a:cxn>
                <a:cxn ang="0">
                  <a:pos x="716" y="90"/>
                </a:cxn>
                <a:cxn ang="0">
                  <a:pos x="745" y="60"/>
                </a:cxn>
                <a:cxn ang="0">
                  <a:pos x="692" y="75"/>
                </a:cxn>
                <a:cxn ang="0">
                  <a:pos x="670" y="66"/>
                </a:cxn>
                <a:cxn ang="0">
                  <a:pos x="641" y="53"/>
                </a:cxn>
                <a:cxn ang="0">
                  <a:pos x="663" y="22"/>
                </a:cxn>
                <a:cxn ang="0">
                  <a:pos x="707" y="0"/>
                </a:cxn>
                <a:cxn ang="0">
                  <a:pos x="632" y="27"/>
                </a:cxn>
                <a:cxn ang="0">
                  <a:pos x="617" y="60"/>
                </a:cxn>
                <a:cxn ang="0">
                  <a:pos x="573" y="83"/>
                </a:cxn>
                <a:cxn ang="0">
                  <a:pos x="594" y="60"/>
                </a:cxn>
                <a:cxn ang="0">
                  <a:pos x="572" y="68"/>
                </a:cxn>
                <a:cxn ang="0">
                  <a:pos x="497" y="74"/>
                </a:cxn>
                <a:cxn ang="0">
                  <a:pos x="466" y="75"/>
                </a:cxn>
                <a:cxn ang="0">
                  <a:pos x="406" y="83"/>
                </a:cxn>
                <a:cxn ang="0">
                  <a:pos x="406" y="67"/>
                </a:cxn>
                <a:cxn ang="0">
                  <a:pos x="338" y="53"/>
                </a:cxn>
                <a:cxn ang="0">
                  <a:pos x="309" y="52"/>
                </a:cxn>
                <a:cxn ang="0">
                  <a:pos x="222" y="60"/>
                </a:cxn>
                <a:cxn ang="0">
                  <a:pos x="158" y="60"/>
                </a:cxn>
                <a:cxn ang="0">
                  <a:pos x="9" y="188"/>
                </a:cxn>
                <a:cxn ang="0">
                  <a:pos x="52" y="213"/>
                </a:cxn>
                <a:cxn ang="0">
                  <a:pos x="44" y="264"/>
                </a:cxn>
                <a:cxn ang="0">
                  <a:pos x="30" y="302"/>
                </a:cxn>
                <a:cxn ang="0">
                  <a:pos x="392" y="347"/>
                </a:cxn>
                <a:cxn ang="0">
                  <a:pos x="438" y="361"/>
                </a:cxn>
                <a:cxn ang="0">
                  <a:pos x="490" y="363"/>
                </a:cxn>
                <a:cxn ang="0">
                  <a:pos x="542" y="401"/>
                </a:cxn>
                <a:cxn ang="0">
                  <a:pos x="520" y="408"/>
                </a:cxn>
                <a:cxn ang="0">
                  <a:pos x="483" y="467"/>
                </a:cxn>
                <a:cxn ang="0">
                  <a:pos x="542" y="437"/>
                </a:cxn>
                <a:cxn ang="0">
                  <a:pos x="573" y="430"/>
                </a:cxn>
                <a:cxn ang="0">
                  <a:pos x="663" y="407"/>
                </a:cxn>
                <a:cxn ang="0">
                  <a:pos x="694" y="408"/>
                </a:cxn>
              </a:cxnLst>
              <a:rect l="0" t="0" r="r" b="b"/>
              <a:pathLst>
                <a:path w="881" h="467">
                  <a:moveTo>
                    <a:pt x="701" y="408"/>
                  </a:moveTo>
                  <a:lnTo>
                    <a:pt x="738" y="408"/>
                  </a:lnTo>
                  <a:lnTo>
                    <a:pt x="708" y="423"/>
                  </a:lnTo>
                  <a:lnTo>
                    <a:pt x="708" y="437"/>
                  </a:lnTo>
                  <a:lnTo>
                    <a:pt x="742" y="421"/>
                  </a:lnTo>
                  <a:lnTo>
                    <a:pt x="782" y="405"/>
                  </a:lnTo>
                  <a:lnTo>
                    <a:pt x="791" y="399"/>
                  </a:lnTo>
                  <a:lnTo>
                    <a:pt x="791" y="385"/>
                  </a:lnTo>
                  <a:lnTo>
                    <a:pt x="776" y="401"/>
                  </a:lnTo>
                  <a:lnTo>
                    <a:pt x="752" y="399"/>
                  </a:lnTo>
                  <a:lnTo>
                    <a:pt x="739" y="392"/>
                  </a:lnTo>
                  <a:lnTo>
                    <a:pt x="745" y="377"/>
                  </a:lnTo>
                  <a:lnTo>
                    <a:pt x="738" y="377"/>
                  </a:lnTo>
                  <a:lnTo>
                    <a:pt x="724" y="363"/>
                  </a:lnTo>
                  <a:lnTo>
                    <a:pt x="760" y="354"/>
                  </a:lnTo>
                  <a:lnTo>
                    <a:pt x="753" y="347"/>
                  </a:lnTo>
                  <a:lnTo>
                    <a:pt x="700" y="356"/>
                  </a:lnTo>
                  <a:lnTo>
                    <a:pt x="667" y="382"/>
                  </a:lnTo>
                  <a:lnTo>
                    <a:pt x="694" y="354"/>
                  </a:lnTo>
                  <a:lnTo>
                    <a:pt x="716" y="347"/>
                  </a:lnTo>
                  <a:lnTo>
                    <a:pt x="724" y="347"/>
                  </a:lnTo>
                  <a:lnTo>
                    <a:pt x="739" y="332"/>
                  </a:lnTo>
                  <a:lnTo>
                    <a:pt x="822" y="332"/>
                  </a:lnTo>
                  <a:lnTo>
                    <a:pt x="844" y="316"/>
                  </a:lnTo>
                  <a:lnTo>
                    <a:pt x="881" y="309"/>
                  </a:lnTo>
                  <a:lnTo>
                    <a:pt x="881" y="280"/>
                  </a:lnTo>
                  <a:lnTo>
                    <a:pt x="874" y="278"/>
                  </a:lnTo>
                  <a:lnTo>
                    <a:pt x="873" y="271"/>
                  </a:lnTo>
                  <a:lnTo>
                    <a:pt x="860" y="271"/>
                  </a:lnTo>
                  <a:lnTo>
                    <a:pt x="873" y="264"/>
                  </a:lnTo>
                  <a:lnTo>
                    <a:pt x="859" y="264"/>
                  </a:lnTo>
                  <a:lnTo>
                    <a:pt x="859" y="257"/>
                  </a:lnTo>
                  <a:lnTo>
                    <a:pt x="844" y="256"/>
                  </a:lnTo>
                  <a:lnTo>
                    <a:pt x="850" y="249"/>
                  </a:lnTo>
                  <a:lnTo>
                    <a:pt x="836" y="242"/>
                  </a:lnTo>
                  <a:lnTo>
                    <a:pt x="852" y="233"/>
                  </a:lnTo>
                  <a:lnTo>
                    <a:pt x="836" y="181"/>
                  </a:lnTo>
                  <a:lnTo>
                    <a:pt x="821" y="189"/>
                  </a:lnTo>
                  <a:lnTo>
                    <a:pt x="821" y="196"/>
                  </a:lnTo>
                  <a:lnTo>
                    <a:pt x="783" y="218"/>
                  </a:lnTo>
                  <a:lnTo>
                    <a:pt x="776" y="195"/>
                  </a:lnTo>
                  <a:lnTo>
                    <a:pt x="783" y="173"/>
                  </a:lnTo>
                  <a:lnTo>
                    <a:pt x="769" y="173"/>
                  </a:lnTo>
                  <a:lnTo>
                    <a:pt x="767" y="166"/>
                  </a:lnTo>
                  <a:lnTo>
                    <a:pt x="752" y="159"/>
                  </a:lnTo>
                  <a:lnTo>
                    <a:pt x="715" y="151"/>
                  </a:lnTo>
                  <a:lnTo>
                    <a:pt x="700" y="159"/>
                  </a:lnTo>
                  <a:lnTo>
                    <a:pt x="683" y="192"/>
                  </a:lnTo>
                  <a:lnTo>
                    <a:pt x="670" y="212"/>
                  </a:lnTo>
                  <a:lnTo>
                    <a:pt x="677" y="219"/>
                  </a:lnTo>
                  <a:lnTo>
                    <a:pt x="662" y="249"/>
                  </a:lnTo>
                  <a:lnTo>
                    <a:pt x="618" y="264"/>
                  </a:lnTo>
                  <a:lnTo>
                    <a:pt x="610" y="309"/>
                  </a:lnTo>
                  <a:lnTo>
                    <a:pt x="587" y="316"/>
                  </a:lnTo>
                  <a:lnTo>
                    <a:pt x="573" y="294"/>
                  </a:lnTo>
                  <a:lnTo>
                    <a:pt x="594" y="264"/>
                  </a:lnTo>
                  <a:lnTo>
                    <a:pt x="562" y="256"/>
                  </a:lnTo>
                  <a:lnTo>
                    <a:pt x="511" y="233"/>
                  </a:lnTo>
                  <a:lnTo>
                    <a:pt x="497" y="233"/>
                  </a:lnTo>
                  <a:lnTo>
                    <a:pt x="504" y="211"/>
                  </a:lnTo>
                  <a:lnTo>
                    <a:pt x="490" y="211"/>
                  </a:lnTo>
                  <a:lnTo>
                    <a:pt x="490" y="195"/>
                  </a:lnTo>
                  <a:lnTo>
                    <a:pt x="522" y="172"/>
                  </a:lnTo>
                  <a:lnTo>
                    <a:pt x="550" y="157"/>
                  </a:lnTo>
                  <a:lnTo>
                    <a:pt x="550" y="150"/>
                  </a:lnTo>
                  <a:lnTo>
                    <a:pt x="580" y="150"/>
                  </a:lnTo>
                  <a:lnTo>
                    <a:pt x="595" y="136"/>
                  </a:lnTo>
                  <a:lnTo>
                    <a:pt x="611" y="135"/>
                  </a:lnTo>
                  <a:lnTo>
                    <a:pt x="646" y="109"/>
                  </a:lnTo>
                  <a:lnTo>
                    <a:pt x="663" y="98"/>
                  </a:lnTo>
                  <a:lnTo>
                    <a:pt x="688" y="97"/>
                  </a:lnTo>
                  <a:lnTo>
                    <a:pt x="716" y="90"/>
                  </a:lnTo>
                  <a:lnTo>
                    <a:pt x="722" y="83"/>
                  </a:lnTo>
                  <a:lnTo>
                    <a:pt x="716" y="83"/>
                  </a:lnTo>
                  <a:lnTo>
                    <a:pt x="745" y="60"/>
                  </a:lnTo>
                  <a:lnTo>
                    <a:pt x="737" y="59"/>
                  </a:lnTo>
                  <a:lnTo>
                    <a:pt x="708" y="53"/>
                  </a:lnTo>
                  <a:lnTo>
                    <a:pt x="692" y="75"/>
                  </a:lnTo>
                  <a:lnTo>
                    <a:pt x="663" y="90"/>
                  </a:lnTo>
                  <a:lnTo>
                    <a:pt x="663" y="81"/>
                  </a:lnTo>
                  <a:lnTo>
                    <a:pt x="670" y="66"/>
                  </a:lnTo>
                  <a:lnTo>
                    <a:pt x="670" y="60"/>
                  </a:lnTo>
                  <a:lnTo>
                    <a:pt x="655" y="67"/>
                  </a:lnTo>
                  <a:lnTo>
                    <a:pt x="641" y="53"/>
                  </a:lnTo>
                  <a:lnTo>
                    <a:pt x="655" y="52"/>
                  </a:lnTo>
                  <a:lnTo>
                    <a:pt x="649" y="22"/>
                  </a:lnTo>
                  <a:lnTo>
                    <a:pt x="663" y="22"/>
                  </a:lnTo>
                  <a:lnTo>
                    <a:pt x="663" y="15"/>
                  </a:lnTo>
                  <a:lnTo>
                    <a:pt x="678" y="14"/>
                  </a:lnTo>
                  <a:lnTo>
                    <a:pt x="707" y="0"/>
                  </a:lnTo>
                  <a:lnTo>
                    <a:pt x="684" y="0"/>
                  </a:lnTo>
                  <a:lnTo>
                    <a:pt x="661" y="8"/>
                  </a:lnTo>
                  <a:lnTo>
                    <a:pt x="632" y="27"/>
                  </a:lnTo>
                  <a:lnTo>
                    <a:pt x="603" y="46"/>
                  </a:lnTo>
                  <a:lnTo>
                    <a:pt x="603" y="53"/>
                  </a:lnTo>
                  <a:lnTo>
                    <a:pt x="617" y="60"/>
                  </a:lnTo>
                  <a:lnTo>
                    <a:pt x="599" y="70"/>
                  </a:lnTo>
                  <a:lnTo>
                    <a:pt x="579" y="83"/>
                  </a:lnTo>
                  <a:lnTo>
                    <a:pt x="573" y="83"/>
                  </a:lnTo>
                  <a:lnTo>
                    <a:pt x="581" y="74"/>
                  </a:lnTo>
                  <a:lnTo>
                    <a:pt x="595" y="67"/>
                  </a:lnTo>
                  <a:lnTo>
                    <a:pt x="594" y="60"/>
                  </a:lnTo>
                  <a:lnTo>
                    <a:pt x="587" y="53"/>
                  </a:lnTo>
                  <a:lnTo>
                    <a:pt x="552" y="67"/>
                  </a:lnTo>
                  <a:lnTo>
                    <a:pt x="572" y="68"/>
                  </a:lnTo>
                  <a:lnTo>
                    <a:pt x="549" y="83"/>
                  </a:lnTo>
                  <a:lnTo>
                    <a:pt x="518" y="83"/>
                  </a:lnTo>
                  <a:lnTo>
                    <a:pt x="497" y="74"/>
                  </a:lnTo>
                  <a:lnTo>
                    <a:pt x="497" y="67"/>
                  </a:lnTo>
                  <a:lnTo>
                    <a:pt x="454" y="75"/>
                  </a:lnTo>
                  <a:lnTo>
                    <a:pt x="466" y="75"/>
                  </a:lnTo>
                  <a:lnTo>
                    <a:pt x="451" y="83"/>
                  </a:lnTo>
                  <a:lnTo>
                    <a:pt x="437" y="75"/>
                  </a:lnTo>
                  <a:lnTo>
                    <a:pt x="406" y="83"/>
                  </a:lnTo>
                  <a:lnTo>
                    <a:pt x="386" y="83"/>
                  </a:lnTo>
                  <a:lnTo>
                    <a:pt x="407" y="74"/>
                  </a:lnTo>
                  <a:lnTo>
                    <a:pt x="406" y="67"/>
                  </a:lnTo>
                  <a:lnTo>
                    <a:pt x="368" y="59"/>
                  </a:lnTo>
                  <a:lnTo>
                    <a:pt x="352" y="53"/>
                  </a:lnTo>
                  <a:lnTo>
                    <a:pt x="338" y="53"/>
                  </a:lnTo>
                  <a:lnTo>
                    <a:pt x="323" y="60"/>
                  </a:lnTo>
                  <a:lnTo>
                    <a:pt x="301" y="60"/>
                  </a:lnTo>
                  <a:lnTo>
                    <a:pt x="309" y="52"/>
                  </a:lnTo>
                  <a:lnTo>
                    <a:pt x="300" y="45"/>
                  </a:lnTo>
                  <a:lnTo>
                    <a:pt x="266" y="53"/>
                  </a:lnTo>
                  <a:lnTo>
                    <a:pt x="222" y="60"/>
                  </a:lnTo>
                  <a:lnTo>
                    <a:pt x="210" y="60"/>
                  </a:lnTo>
                  <a:lnTo>
                    <a:pt x="195" y="67"/>
                  </a:lnTo>
                  <a:lnTo>
                    <a:pt x="158" y="60"/>
                  </a:lnTo>
                  <a:lnTo>
                    <a:pt x="0" y="181"/>
                  </a:lnTo>
                  <a:lnTo>
                    <a:pt x="22" y="181"/>
                  </a:lnTo>
                  <a:lnTo>
                    <a:pt x="9" y="188"/>
                  </a:lnTo>
                  <a:lnTo>
                    <a:pt x="23" y="195"/>
                  </a:lnTo>
                  <a:lnTo>
                    <a:pt x="52" y="189"/>
                  </a:lnTo>
                  <a:lnTo>
                    <a:pt x="52" y="213"/>
                  </a:lnTo>
                  <a:lnTo>
                    <a:pt x="45" y="242"/>
                  </a:lnTo>
                  <a:lnTo>
                    <a:pt x="52" y="249"/>
                  </a:lnTo>
                  <a:lnTo>
                    <a:pt x="44" y="264"/>
                  </a:lnTo>
                  <a:lnTo>
                    <a:pt x="23" y="272"/>
                  </a:lnTo>
                  <a:lnTo>
                    <a:pt x="23" y="302"/>
                  </a:lnTo>
                  <a:lnTo>
                    <a:pt x="30" y="302"/>
                  </a:lnTo>
                  <a:lnTo>
                    <a:pt x="23" y="318"/>
                  </a:lnTo>
                  <a:lnTo>
                    <a:pt x="54" y="347"/>
                  </a:lnTo>
                  <a:lnTo>
                    <a:pt x="392" y="347"/>
                  </a:lnTo>
                  <a:lnTo>
                    <a:pt x="400" y="354"/>
                  </a:lnTo>
                  <a:lnTo>
                    <a:pt x="441" y="363"/>
                  </a:lnTo>
                  <a:lnTo>
                    <a:pt x="438" y="361"/>
                  </a:lnTo>
                  <a:lnTo>
                    <a:pt x="475" y="347"/>
                  </a:lnTo>
                  <a:lnTo>
                    <a:pt x="490" y="356"/>
                  </a:lnTo>
                  <a:lnTo>
                    <a:pt x="490" y="363"/>
                  </a:lnTo>
                  <a:lnTo>
                    <a:pt x="504" y="363"/>
                  </a:lnTo>
                  <a:lnTo>
                    <a:pt x="497" y="392"/>
                  </a:lnTo>
                  <a:lnTo>
                    <a:pt x="542" y="401"/>
                  </a:lnTo>
                  <a:lnTo>
                    <a:pt x="549" y="416"/>
                  </a:lnTo>
                  <a:lnTo>
                    <a:pt x="542" y="423"/>
                  </a:lnTo>
                  <a:lnTo>
                    <a:pt x="520" y="408"/>
                  </a:lnTo>
                  <a:lnTo>
                    <a:pt x="504" y="437"/>
                  </a:lnTo>
                  <a:lnTo>
                    <a:pt x="497" y="439"/>
                  </a:lnTo>
                  <a:lnTo>
                    <a:pt x="483" y="467"/>
                  </a:lnTo>
                  <a:lnTo>
                    <a:pt x="505" y="446"/>
                  </a:lnTo>
                  <a:lnTo>
                    <a:pt x="549" y="446"/>
                  </a:lnTo>
                  <a:lnTo>
                    <a:pt x="542" y="437"/>
                  </a:lnTo>
                  <a:lnTo>
                    <a:pt x="528" y="437"/>
                  </a:lnTo>
                  <a:lnTo>
                    <a:pt x="543" y="430"/>
                  </a:lnTo>
                  <a:lnTo>
                    <a:pt x="573" y="430"/>
                  </a:lnTo>
                  <a:lnTo>
                    <a:pt x="604" y="415"/>
                  </a:lnTo>
                  <a:lnTo>
                    <a:pt x="649" y="415"/>
                  </a:lnTo>
                  <a:lnTo>
                    <a:pt x="663" y="407"/>
                  </a:lnTo>
                  <a:lnTo>
                    <a:pt x="686" y="378"/>
                  </a:lnTo>
                  <a:lnTo>
                    <a:pt x="700" y="385"/>
                  </a:lnTo>
                  <a:lnTo>
                    <a:pt x="694" y="408"/>
                  </a:lnTo>
                  <a:lnTo>
                    <a:pt x="701" y="408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Freeform 996"/>
            <p:cNvSpPr>
              <a:spLocks/>
            </p:cNvSpPr>
            <p:nvPr/>
          </p:nvSpPr>
          <p:spPr bwMode="auto">
            <a:xfrm>
              <a:off x="1578546" y="2203484"/>
              <a:ext cx="735013" cy="354013"/>
            </a:xfrm>
            <a:custGeom>
              <a:avLst/>
              <a:gdLst>
                <a:gd name="T0" fmla="*/ 2147483647 w 522"/>
                <a:gd name="T1" fmla="*/ 2147483647 h 241"/>
                <a:gd name="T2" fmla="*/ 2147483647 w 522"/>
                <a:gd name="T3" fmla="*/ 2147483647 h 241"/>
                <a:gd name="T4" fmla="*/ 2147483647 w 522"/>
                <a:gd name="T5" fmla="*/ 2147483647 h 241"/>
                <a:gd name="T6" fmla="*/ 2147483647 w 522"/>
                <a:gd name="T7" fmla="*/ 2147483647 h 241"/>
                <a:gd name="T8" fmla="*/ 2147483647 w 522"/>
                <a:gd name="T9" fmla="*/ 2147483647 h 241"/>
                <a:gd name="T10" fmla="*/ 2147483647 w 522"/>
                <a:gd name="T11" fmla="*/ 2147483647 h 241"/>
                <a:gd name="T12" fmla="*/ 2147483647 w 522"/>
                <a:gd name="T13" fmla="*/ 2147483647 h 241"/>
                <a:gd name="T14" fmla="*/ 2147483647 w 522"/>
                <a:gd name="T15" fmla="*/ 2147483647 h 241"/>
                <a:gd name="T16" fmla="*/ 2147483647 w 522"/>
                <a:gd name="T17" fmla="*/ 2147483647 h 241"/>
                <a:gd name="T18" fmla="*/ 2147483647 w 522"/>
                <a:gd name="T19" fmla="*/ 2147483647 h 241"/>
                <a:gd name="T20" fmla="*/ 2147483647 w 522"/>
                <a:gd name="T21" fmla="*/ 2147483647 h 241"/>
                <a:gd name="T22" fmla="*/ 2147483647 w 522"/>
                <a:gd name="T23" fmla="*/ 2147483647 h 241"/>
                <a:gd name="T24" fmla="*/ 2147483647 w 522"/>
                <a:gd name="T25" fmla="*/ 2147483647 h 241"/>
                <a:gd name="T26" fmla="*/ 2147483647 w 522"/>
                <a:gd name="T27" fmla="*/ 2147483647 h 241"/>
                <a:gd name="T28" fmla="*/ 2147483647 w 522"/>
                <a:gd name="T29" fmla="*/ 2147483647 h 241"/>
                <a:gd name="T30" fmla="*/ 2147483647 w 522"/>
                <a:gd name="T31" fmla="*/ 2147483647 h 241"/>
                <a:gd name="T32" fmla="*/ 2147483647 w 522"/>
                <a:gd name="T33" fmla="*/ 2147483647 h 241"/>
                <a:gd name="T34" fmla="*/ 0 w 522"/>
                <a:gd name="T35" fmla="*/ 2147483647 h 241"/>
                <a:gd name="T36" fmla="*/ 2147483647 w 522"/>
                <a:gd name="T37" fmla="*/ 2147483647 h 241"/>
                <a:gd name="T38" fmla="*/ 2147483647 w 522"/>
                <a:gd name="T39" fmla="*/ 2147483647 h 241"/>
                <a:gd name="T40" fmla="*/ 2147483647 w 522"/>
                <a:gd name="T41" fmla="*/ 2147483647 h 241"/>
                <a:gd name="T42" fmla="*/ 2147483647 w 522"/>
                <a:gd name="T43" fmla="*/ 2147483647 h 241"/>
                <a:gd name="T44" fmla="*/ 2147483647 w 522"/>
                <a:gd name="T45" fmla="*/ 2147483647 h 241"/>
                <a:gd name="T46" fmla="*/ 2147483647 w 522"/>
                <a:gd name="T47" fmla="*/ 2147483647 h 241"/>
                <a:gd name="T48" fmla="*/ 2147483647 w 522"/>
                <a:gd name="T49" fmla="*/ 2147483647 h 241"/>
                <a:gd name="T50" fmla="*/ 2147483647 w 522"/>
                <a:gd name="T51" fmla="*/ 2147483647 h 241"/>
                <a:gd name="T52" fmla="*/ 2147483647 w 522"/>
                <a:gd name="T53" fmla="*/ 2147483647 h 241"/>
                <a:gd name="T54" fmla="*/ 2147483647 w 522"/>
                <a:gd name="T55" fmla="*/ 2147483647 h 241"/>
                <a:gd name="T56" fmla="*/ 2147483647 w 522"/>
                <a:gd name="T57" fmla="*/ 0 h 241"/>
                <a:gd name="T58" fmla="*/ 2147483647 w 522"/>
                <a:gd name="T59" fmla="*/ 2147483647 h 241"/>
                <a:gd name="T60" fmla="*/ 2147483647 w 522"/>
                <a:gd name="T61" fmla="*/ 2147483647 h 241"/>
                <a:gd name="T62" fmla="*/ 2147483647 w 522"/>
                <a:gd name="T63" fmla="*/ 2147483647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2"/>
                <a:gd name="T97" fmla="*/ 0 h 241"/>
                <a:gd name="T98" fmla="*/ 522 w 522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2" h="241">
                  <a:moveTo>
                    <a:pt x="364" y="152"/>
                  </a:moveTo>
                  <a:lnTo>
                    <a:pt x="386" y="152"/>
                  </a:lnTo>
                  <a:lnTo>
                    <a:pt x="371" y="159"/>
                  </a:lnTo>
                  <a:lnTo>
                    <a:pt x="387" y="166"/>
                  </a:lnTo>
                  <a:lnTo>
                    <a:pt x="416" y="159"/>
                  </a:lnTo>
                  <a:lnTo>
                    <a:pt x="416" y="184"/>
                  </a:lnTo>
                  <a:lnTo>
                    <a:pt x="409" y="213"/>
                  </a:lnTo>
                  <a:lnTo>
                    <a:pt x="416" y="220"/>
                  </a:lnTo>
                  <a:lnTo>
                    <a:pt x="408" y="235"/>
                  </a:lnTo>
                  <a:lnTo>
                    <a:pt x="394" y="235"/>
                  </a:lnTo>
                  <a:lnTo>
                    <a:pt x="394" y="220"/>
                  </a:lnTo>
                  <a:lnTo>
                    <a:pt x="401" y="220"/>
                  </a:lnTo>
                  <a:lnTo>
                    <a:pt x="394" y="213"/>
                  </a:lnTo>
                  <a:lnTo>
                    <a:pt x="386" y="235"/>
                  </a:lnTo>
                  <a:lnTo>
                    <a:pt x="371" y="227"/>
                  </a:lnTo>
                  <a:lnTo>
                    <a:pt x="386" y="213"/>
                  </a:lnTo>
                  <a:lnTo>
                    <a:pt x="373" y="211"/>
                  </a:lnTo>
                  <a:lnTo>
                    <a:pt x="387" y="204"/>
                  </a:lnTo>
                  <a:lnTo>
                    <a:pt x="401" y="204"/>
                  </a:lnTo>
                  <a:lnTo>
                    <a:pt x="401" y="197"/>
                  </a:lnTo>
                  <a:lnTo>
                    <a:pt x="387" y="204"/>
                  </a:lnTo>
                  <a:lnTo>
                    <a:pt x="394" y="190"/>
                  </a:lnTo>
                  <a:lnTo>
                    <a:pt x="386" y="189"/>
                  </a:lnTo>
                  <a:lnTo>
                    <a:pt x="364" y="166"/>
                  </a:lnTo>
                  <a:lnTo>
                    <a:pt x="370" y="159"/>
                  </a:lnTo>
                  <a:lnTo>
                    <a:pt x="325" y="159"/>
                  </a:lnTo>
                  <a:lnTo>
                    <a:pt x="310" y="144"/>
                  </a:lnTo>
                  <a:lnTo>
                    <a:pt x="295" y="145"/>
                  </a:lnTo>
                  <a:lnTo>
                    <a:pt x="265" y="159"/>
                  </a:lnTo>
                  <a:lnTo>
                    <a:pt x="225" y="167"/>
                  </a:lnTo>
                  <a:lnTo>
                    <a:pt x="198" y="167"/>
                  </a:lnTo>
                  <a:lnTo>
                    <a:pt x="197" y="182"/>
                  </a:lnTo>
                  <a:lnTo>
                    <a:pt x="190" y="183"/>
                  </a:lnTo>
                  <a:lnTo>
                    <a:pt x="133" y="207"/>
                  </a:lnTo>
                  <a:lnTo>
                    <a:pt x="88" y="221"/>
                  </a:lnTo>
                  <a:lnTo>
                    <a:pt x="0" y="241"/>
                  </a:lnTo>
                  <a:lnTo>
                    <a:pt x="139" y="196"/>
                  </a:lnTo>
                  <a:lnTo>
                    <a:pt x="152" y="182"/>
                  </a:lnTo>
                  <a:lnTo>
                    <a:pt x="108" y="182"/>
                  </a:lnTo>
                  <a:lnTo>
                    <a:pt x="129" y="159"/>
                  </a:lnTo>
                  <a:lnTo>
                    <a:pt x="100" y="159"/>
                  </a:lnTo>
                  <a:lnTo>
                    <a:pt x="108" y="137"/>
                  </a:lnTo>
                  <a:lnTo>
                    <a:pt x="154" y="121"/>
                  </a:lnTo>
                  <a:lnTo>
                    <a:pt x="198" y="114"/>
                  </a:lnTo>
                  <a:lnTo>
                    <a:pt x="227" y="84"/>
                  </a:lnTo>
                  <a:lnTo>
                    <a:pt x="197" y="99"/>
                  </a:lnTo>
                  <a:lnTo>
                    <a:pt x="169" y="99"/>
                  </a:lnTo>
                  <a:lnTo>
                    <a:pt x="174" y="83"/>
                  </a:lnTo>
                  <a:lnTo>
                    <a:pt x="169" y="76"/>
                  </a:lnTo>
                  <a:lnTo>
                    <a:pt x="224" y="69"/>
                  </a:lnTo>
                  <a:lnTo>
                    <a:pt x="250" y="68"/>
                  </a:lnTo>
                  <a:lnTo>
                    <a:pt x="243" y="61"/>
                  </a:lnTo>
                  <a:lnTo>
                    <a:pt x="250" y="54"/>
                  </a:lnTo>
                  <a:lnTo>
                    <a:pt x="243" y="45"/>
                  </a:lnTo>
                  <a:lnTo>
                    <a:pt x="252" y="38"/>
                  </a:lnTo>
                  <a:lnTo>
                    <a:pt x="282" y="38"/>
                  </a:lnTo>
                  <a:lnTo>
                    <a:pt x="340" y="19"/>
                  </a:lnTo>
                  <a:lnTo>
                    <a:pt x="403" y="0"/>
                  </a:lnTo>
                  <a:lnTo>
                    <a:pt x="409" y="1"/>
                  </a:lnTo>
                  <a:lnTo>
                    <a:pt x="409" y="16"/>
                  </a:lnTo>
                  <a:lnTo>
                    <a:pt x="435" y="16"/>
                  </a:lnTo>
                  <a:lnTo>
                    <a:pt x="508" y="24"/>
                  </a:lnTo>
                  <a:lnTo>
                    <a:pt x="522" y="31"/>
                  </a:lnTo>
                  <a:lnTo>
                    <a:pt x="364" y="1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Freeform 997"/>
            <p:cNvSpPr>
              <a:spLocks/>
            </p:cNvSpPr>
            <p:nvPr/>
          </p:nvSpPr>
          <p:spPr bwMode="auto">
            <a:xfrm>
              <a:off x="1578546" y="2203484"/>
              <a:ext cx="735012" cy="354013"/>
            </a:xfrm>
            <a:custGeom>
              <a:avLst/>
              <a:gdLst/>
              <a:ahLst/>
              <a:cxnLst>
                <a:cxn ang="0">
                  <a:pos x="386" y="152"/>
                </a:cxn>
                <a:cxn ang="0">
                  <a:pos x="387" y="166"/>
                </a:cxn>
                <a:cxn ang="0">
                  <a:pos x="416" y="184"/>
                </a:cxn>
                <a:cxn ang="0">
                  <a:pos x="416" y="220"/>
                </a:cxn>
                <a:cxn ang="0">
                  <a:pos x="394" y="235"/>
                </a:cxn>
                <a:cxn ang="0">
                  <a:pos x="401" y="220"/>
                </a:cxn>
                <a:cxn ang="0">
                  <a:pos x="386" y="235"/>
                </a:cxn>
                <a:cxn ang="0">
                  <a:pos x="386" y="213"/>
                </a:cxn>
                <a:cxn ang="0">
                  <a:pos x="387" y="204"/>
                </a:cxn>
                <a:cxn ang="0">
                  <a:pos x="401" y="197"/>
                </a:cxn>
                <a:cxn ang="0">
                  <a:pos x="394" y="190"/>
                </a:cxn>
                <a:cxn ang="0">
                  <a:pos x="364" y="166"/>
                </a:cxn>
                <a:cxn ang="0">
                  <a:pos x="325" y="159"/>
                </a:cxn>
                <a:cxn ang="0">
                  <a:pos x="295" y="145"/>
                </a:cxn>
                <a:cxn ang="0">
                  <a:pos x="225" y="167"/>
                </a:cxn>
                <a:cxn ang="0">
                  <a:pos x="197" y="182"/>
                </a:cxn>
                <a:cxn ang="0">
                  <a:pos x="133" y="207"/>
                </a:cxn>
                <a:cxn ang="0">
                  <a:pos x="0" y="241"/>
                </a:cxn>
                <a:cxn ang="0">
                  <a:pos x="152" y="182"/>
                </a:cxn>
                <a:cxn ang="0">
                  <a:pos x="129" y="159"/>
                </a:cxn>
                <a:cxn ang="0">
                  <a:pos x="108" y="137"/>
                </a:cxn>
                <a:cxn ang="0">
                  <a:pos x="198" y="114"/>
                </a:cxn>
                <a:cxn ang="0">
                  <a:pos x="197" y="99"/>
                </a:cxn>
                <a:cxn ang="0">
                  <a:pos x="174" y="83"/>
                </a:cxn>
                <a:cxn ang="0">
                  <a:pos x="224" y="69"/>
                </a:cxn>
                <a:cxn ang="0">
                  <a:pos x="243" y="61"/>
                </a:cxn>
                <a:cxn ang="0">
                  <a:pos x="243" y="45"/>
                </a:cxn>
                <a:cxn ang="0">
                  <a:pos x="282" y="38"/>
                </a:cxn>
                <a:cxn ang="0">
                  <a:pos x="403" y="0"/>
                </a:cxn>
                <a:cxn ang="0">
                  <a:pos x="409" y="16"/>
                </a:cxn>
                <a:cxn ang="0">
                  <a:pos x="508" y="24"/>
                </a:cxn>
                <a:cxn ang="0">
                  <a:pos x="364" y="152"/>
                </a:cxn>
              </a:cxnLst>
              <a:rect l="0" t="0" r="r" b="b"/>
              <a:pathLst>
                <a:path w="522" h="241">
                  <a:moveTo>
                    <a:pt x="364" y="152"/>
                  </a:moveTo>
                  <a:lnTo>
                    <a:pt x="386" y="152"/>
                  </a:lnTo>
                  <a:lnTo>
                    <a:pt x="371" y="159"/>
                  </a:lnTo>
                  <a:lnTo>
                    <a:pt x="387" y="166"/>
                  </a:lnTo>
                  <a:lnTo>
                    <a:pt x="416" y="159"/>
                  </a:lnTo>
                  <a:lnTo>
                    <a:pt x="416" y="184"/>
                  </a:lnTo>
                  <a:lnTo>
                    <a:pt x="409" y="213"/>
                  </a:lnTo>
                  <a:lnTo>
                    <a:pt x="416" y="220"/>
                  </a:lnTo>
                  <a:lnTo>
                    <a:pt x="408" y="235"/>
                  </a:lnTo>
                  <a:lnTo>
                    <a:pt x="394" y="235"/>
                  </a:lnTo>
                  <a:lnTo>
                    <a:pt x="394" y="220"/>
                  </a:lnTo>
                  <a:lnTo>
                    <a:pt x="401" y="220"/>
                  </a:lnTo>
                  <a:lnTo>
                    <a:pt x="394" y="213"/>
                  </a:lnTo>
                  <a:lnTo>
                    <a:pt x="386" y="235"/>
                  </a:lnTo>
                  <a:lnTo>
                    <a:pt x="371" y="227"/>
                  </a:lnTo>
                  <a:lnTo>
                    <a:pt x="386" y="213"/>
                  </a:lnTo>
                  <a:lnTo>
                    <a:pt x="373" y="211"/>
                  </a:lnTo>
                  <a:lnTo>
                    <a:pt x="387" y="204"/>
                  </a:lnTo>
                  <a:lnTo>
                    <a:pt x="401" y="204"/>
                  </a:lnTo>
                  <a:lnTo>
                    <a:pt x="401" y="197"/>
                  </a:lnTo>
                  <a:lnTo>
                    <a:pt x="387" y="204"/>
                  </a:lnTo>
                  <a:lnTo>
                    <a:pt x="394" y="190"/>
                  </a:lnTo>
                  <a:lnTo>
                    <a:pt x="386" y="189"/>
                  </a:lnTo>
                  <a:lnTo>
                    <a:pt x="364" y="166"/>
                  </a:lnTo>
                  <a:lnTo>
                    <a:pt x="370" y="159"/>
                  </a:lnTo>
                  <a:lnTo>
                    <a:pt x="325" y="159"/>
                  </a:lnTo>
                  <a:lnTo>
                    <a:pt x="310" y="144"/>
                  </a:lnTo>
                  <a:lnTo>
                    <a:pt x="295" y="145"/>
                  </a:lnTo>
                  <a:lnTo>
                    <a:pt x="265" y="159"/>
                  </a:lnTo>
                  <a:lnTo>
                    <a:pt x="225" y="167"/>
                  </a:lnTo>
                  <a:lnTo>
                    <a:pt x="198" y="167"/>
                  </a:lnTo>
                  <a:lnTo>
                    <a:pt x="197" y="182"/>
                  </a:lnTo>
                  <a:lnTo>
                    <a:pt x="190" y="183"/>
                  </a:lnTo>
                  <a:lnTo>
                    <a:pt x="133" y="207"/>
                  </a:lnTo>
                  <a:lnTo>
                    <a:pt x="88" y="221"/>
                  </a:lnTo>
                  <a:lnTo>
                    <a:pt x="0" y="241"/>
                  </a:lnTo>
                  <a:lnTo>
                    <a:pt x="139" y="196"/>
                  </a:lnTo>
                  <a:lnTo>
                    <a:pt x="152" y="182"/>
                  </a:lnTo>
                  <a:lnTo>
                    <a:pt x="108" y="182"/>
                  </a:lnTo>
                  <a:lnTo>
                    <a:pt x="129" y="159"/>
                  </a:lnTo>
                  <a:lnTo>
                    <a:pt x="100" y="159"/>
                  </a:lnTo>
                  <a:lnTo>
                    <a:pt x="108" y="137"/>
                  </a:lnTo>
                  <a:lnTo>
                    <a:pt x="154" y="121"/>
                  </a:lnTo>
                  <a:lnTo>
                    <a:pt x="198" y="114"/>
                  </a:lnTo>
                  <a:lnTo>
                    <a:pt x="227" y="84"/>
                  </a:lnTo>
                  <a:lnTo>
                    <a:pt x="197" y="99"/>
                  </a:lnTo>
                  <a:lnTo>
                    <a:pt x="169" y="99"/>
                  </a:lnTo>
                  <a:lnTo>
                    <a:pt x="174" y="83"/>
                  </a:lnTo>
                  <a:lnTo>
                    <a:pt x="169" y="76"/>
                  </a:lnTo>
                  <a:lnTo>
                    <a:pt x="224" y="69"/>
                  </a:lnTo>
                  <a:lnTo>
                    <a:pt x="250" y="68"/>
                  </a:lnTo>
                  <a:lnTo>
                    <a:pt x="243" y="61"/>
                  </a:lnTo>
                  <a:lnTo>
                    <a:pt x="250" y="54"/>
                  </a:lnTo>
                  <a:lnTo>
                    <a:pt x="243" y="45"/>
                  </a:lnTo>
                  <a:lnTo>
                    <a:pt x="252" y="38"/>
                  </a:lnTo>
                  <a:lnTo>
                    <a:pt x="282" y="38"/>
                  </a:lnTo>
                  <a:lnTo>
                    <a:pt x="340" y="19"/>
                  </a:lnTo>
                  <a:lnTo>
                    <a:pt x="403" y="0"/>
                  </a:lnTo>
                  <a:lnTo>
                    <a:pt x="409" y="1"/>
                  </a:lnTo>
                  <a:lnTo>
                    <a:pt x="409" y="16"/>
                  </a:lnTo>
                  <a:lnTo>
                    <a:pt x="435" y="16"/>
                  </a:lnTo>
                  <a:lnTo>
                    <a:pt x="508" y="24"/>
                  </a:lnTo>
                  <a:lnTo>
                    <a:pt x="522" y="31"/>
                  </a:lnTo>
                  <a:lnTo>
                    <a:pt x="364" y="1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Freeform 998"/>
            <p:cNvSpPr>
              <a:spLocks/>
            </p:cNvSpPr>
            <p:nvPr/>
          </p:nvSpPr>
          <p:spPr bwMode="auto">
            <a:xfrm>
              <a:off x="2070671" y="3049622"/>
              <a:ext cx="506413" cy="420687"/>
            </a:xfrm>
            <a:custGeom>
              <a:avLst/>
              <a:gdLst>
                <a:gd name="T0" fmla="*/ 0 w 360"/>
                <a:gd name="T1" fmla="*/ 2147483647 h 286"/>
                <a:gd name="T2" fmla="*/ 2147483647 w 360"/>
                <a:gd name="T3" fmla="*/ 2147483647 h 286"/>
                <a:gd name="T4" fmla="*/ 2147483647 w 360"/>
                <a:gd name="T5" fmla="*/ 2147483647 h 286"/>
                <a:gd name="T6" fmla="*/ 2147483647 w 360"/>
                <a:gd name="T7" fmla="*/ 2147483647 h 286"/>
                <a:gd name="T8" fmla="*/ 2147483647 w 360"/>
                <a:gd name="T9" fmla="*/ 2147483647 h 286"/>
                <a:gd name="T10" fmla="*/ 2147483647 w 360"/>
                <a:gd name="T11" fmla="*/ 2147483647 h 286"/>
                <a:gd name="T12" fmla="*/ 2147483647 w 360"/>
                <a:gd name="T13" fmla="*/ 2147483647 h 286"/>
                <a:gd name="T14" fmla="*/ 2147483647 w 360"/>
                <a:gd name="T15" fmla="*/ 2147483647 h 286"/>
                <a:gd name="T16" fmla="*/ 2147483647 w 360"/>
                <a:gd name="T17" fmla="*/ 2147483647 h 286"/>
                <a:gd name="T18" fmla="*/ 2147483647 w 360"/>
                <a:gd name="T19" fmla="*/ 2147483647 h 286"/>
                <a:gd name="T20" fmla="*/ 2147483647 w 360"/>
                <a:gd name="T21" fmla="*/ 2147483647 h 286"/>
                <a:gd name="T22" fmla="*/ 2147483647 w 360"/>
                <a:gd name="T23" fmla="*/ 2147483647 h 286"/>
                <a:gd name="T24" fmla="*/ 2147483647 w 360"/>
                <a:gd name="T25" fmla="*/ 2147483647 h 286"/>
                <a:gd name="T26" fmla="*/ 2147483647 w 360"/>
                <a:gd name="T27" fmla="*/ 2147483647 h 286"/>
                <a:gd name="T28" fmla="*/ 2147483647 w 360"/>
                <a:gd name="T29" fmla="*/ 2147483647 h 286"/>
                <a:gd name="T30" fmla="*/ 2147483647 w 360"/>
                <a:gd name="T31" fmla="*/ 2147483647 h 286"/>
                <a:gd name="T32" fmla="*/ 2147483647 w 360"/>
                <a:gd name="T33" fmla="*/ 2147483647 h 286"/>
                <a:gd name="T34" fmla="*/ 2147483647 w 360"/>
                <a:gd name="T35" fmla="*/ 2147483647 h 286"/>
                <a:gd name="T36" fmla="*/ 2147483647 w 360"/>
                <a:gd name="T37" fmla="*/ 2147483647 h 286"/>
                <a:gd name="T38" fmla="*/ 2147483647 w 360"/>
                <a:gd name="T39" fmla="*/ 2147483647 h 286"/>
                <a:gd name="T40" fmla="*/ 2147483647 w 360"/>
                <a:gd name="T41" fmla="*/ 2147483647 h 286"/>
                <a:gd name="T42" fmla="*/ 2147483647 w 360"/>
                <a:gd name="T43" fmla="*/ 2147483647 h 286"/>
                <a:gd name="T44" fmla="*/ 2147483647 w 360"/>
                <a:gd name="T45" fmla="*/ 2147483647 h 286"/>
                <a:gd name="T46" fmla="*/ 2147483647 w 360"/>
                <a:gd name="T47" fmla="*/ 2147483647 h 286"/>
                <a:gd name="T48" fmla="*/ 2147483647 w 360"/>
                <a:gd name="T49" fmla="*/ 2147483647 h 286"/>
                <a:gd name="T50" fmla="*/ 2147483647 w 360"/>
                <a:gd name="T51" fmla="*/ 2147483647 h 286"/>
                <a:gd name="T52" fmla="*/ 2147483647 w 360"/>
                <a:gd name="T53" fmla="*/ 2147483647 h 286"/>
                <a:gd name="T54" fmla="*/ 2147483647 w 360"/>
                <a:gd name="T55" fmla="*/ 2147483647 h 286"/>
                <a:gd name="T56" fmla="*/ 2147483647 w 360"/>
                <a:gd name="T57" fmla="*/ 2147483647 h 286"/>
                <a:gd name="T58" fmla="*/ 2147483647 w 360"/>
                <a:gd name="T59" fmla="*/ 2147483647 h 286"/>
                <a:gd name="T60" fmla="*/ 2147483647 w 360"/>
                <a:gd name="T61" fmla="*/ 2147483647 h 286"/>
                <a:gd name="T62" fmla="*/ 0 w 360"/>
                <a:gd name="T63" fmla="*/ 0 h 2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0"/>
                <a:gd name="T97" fmla="*/ 0 h 286"/>
                <a:gd name="T98" fmla="*/ 360 w 360"/>
                <a:gd name="T99" fmla="*/ 286 h 2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0" h="286">
                  <a:moveTo>
                    <a:pt x="0" y="0"/>
                  </a:moveTo>
                  <a:lnTo>
                    <a:pt x="0" y="53"/>
                  </a:lnTo>
                  <a:lnTo>
                    <a:pt x="14" y="67"/>
                  </a:lnTo>
                  <a:lnTo>
                    <a:pt x="7" y="83"/>
                  </a:lnTo>
                  <a:lnTo>
                    <a:pt x="8" y="83"/>
                  </a:lnTo>
                  <a:lnTo>
                    <a:pt x="38" y="105"/>
                  </a:lnTo>
                  <a:lnTo>
                    <a:pt x="37" y="114"/>
                  </a:lnTo>
                  <a:lnTo>
                    <a:pt x="22" y="128"/>
                  </a:lnTo>
                  <a:lnTo>
                    <a:pt x="52" y="143"/>
                  </a:lnTo>
                  <a:lnTo>
                    <a:pt x="53" y="165"/>
                  </a:lnTo>
                  <a:lnTo>
                    <a:pt x="60" y="158"/>
                  </a:lnTo>
                  <a:lnTo>
                    <a:pt x="51" y="129"/>
                  </a:lnTo>
                  <a:lnTo>
                    <a:pt x="44" y="103"/>
                  </a:lnTo>
                  <a:lnTo>
                    <a:pt x="15" y="44"/>
                  </a:lnTo>
                  <a:lnTo>
                    <a:pt x="22" y="22"/>
                  </a:lnTo>
                  <a:lnTo>
                    <a:pt x="45" y="22"/>
                  </a:lnTo>
                  <a:lnTo>
                    <a:pt x="45" y="32"/>
                  </a:lnTo>
                  <a:lnTo>
                    <a:pt x="54" y="65"/>
                  </a:lnTo>
                  <a:lnTo>
                    <a:pt x="60" y="84"/>
                  </a:lnTo>
                  <a:lnTo>
                    <a:pt x="74" y="105"/>
                  </a:lnTo>
                  <a:lnTo>
                    <a:pt x="67" y="112"/>
                  </a:lnTo>
                  <a:lnTo>
                    <a:pt x="83" y="121"/>
                  </a:lnTo>
                  <a:lnTo>
                    <a:pt x="107" y="167"/>
                  </a:lnTo>
                  <a:lnTo>
                    <a:pt x="120" y="181"/>
                  </a:lnTo>
                  <a:lnTo>
                    <a:pt x="98" y="197"/>
                  </a:lnTo>
                  <a:lnTo>
                    <a:pt x="107" y="205"/>
                  </a:lnTo>
                  <a:lnTo>
                    <a:pt x="121" y="226"/>
                  </a:lnTo>
                  <a:lnTo>
                    <a:pt x="152" y="242"/>
                  </a:lnTo>
                  <a:lnTo>
                    <a:pt x="159" y="249"/>
                  </a:lnTo>
                  <a:lnTo>
                    <a:pt x="200" y="266"/>
                  </a:lnTo>
                  <a:lnTo>
                    <a:pt x="219" y="271"/>
                  </a:lnTo>
                  <a:lnTo>
                    <a:pt x="235" y="264"/>
                  </a:lnTo>
                  <a:lnTo>
                    <a:pt x="249" y="264"/>
                  </a:lnTo>
                  <a:lnTo>
                    <a:pt x="271" y="286"/>
                  </a:lnTo>
                  <a:lnTo>
                    <a:pt x="287" y="264"/>
                  </a:lnTo>
                  <a:lnTo>
                    <a:pt x="294" y="263"/>
                  </a:lnTo>
                  <a:lnTo>
                    <a:pt x="287" y="249"/>
                  </a:lnTo>
                  <a:lnTo>
                    <a:pt x="294" y="241"/>
                  </a:lnTo>
                  <a:lnTo>
                    <a:pt x="324" y="241"/>
                  </a:lnTo>
                  <a:lnTo>
                    <a:pt x="332" y="226"/>
                  </a:lnTo>
                  <a:lnTo>
                    <a:pt x="339" y="241"/>
                  </a:lnTo>
                  <a:lnTo>
                    <a:pt x="339" y="225"/>
                  </a:lnTo>
                  <a:lnTo>
                    <a:pt x="360" y="181"/>
                  </a:lnTo>
                  <a:lnTo>
                    <a:pt x="345" y="181"/>
                  </a:lnTo>
                  <a:lnTo>
                    <a:pt x="316" y="188"/>
                  </a:lnTo>
                  <a:lnTo>
                    <a:pt x="308" y="211"/>
                  </a:lnTo>
                  <a:lnTo>
                    <a:pt x="287" y="219"/>
                  </a:lnTo>
                  <a:lnTo>
                    <a:pt x="293" y="226"/>
                  </a:lnTo>
                  <a:lnTo>
                    <a:pt x="248" y="225"/>
                  </a:lnTo>
                  <a:lnTo>
                    <a:pt x="233" y="210"/>
                  </a:lnTo>
                  <a:lnTo>
                    <a:pt x="218" y="165"/>
                  </a:lnTo>
                  <a:lnTo>
                    <a:pt x="227" y="129"/>
                  </a:lnTo>
                  <a:lnTo>
                    <a:pt x="233" y="112"/>
                  </a:lnTo>
                  <a:lnTo>
                    <a:pt x="211" y="104"/>
                  </a:lnTo>
                  <a:lnTo>
                    <a:pt x="187" y="52"/>
                  </a:lnTo>
                  <a:lnTo>
                    <a:pt x="173" y="45"/>
                  </a:lnTo>
                  <a:lnTo>
                    <a:pt x="165" y="60"/>
                  </a:lnTo>
                  <a:lnTo>
                    <a:pt x="157" y="59"/>
                  </a:lnTo>
                  <a:lnTo>
                    <a:pt x="150" y="44"/>
                  </a:lnTo>
                  <a:lnTo>
                    <a:pt x="150" y="35"/>
                  </a:lnTo>
                  <a:lnTo>
                    <a:pt x="142" y="22"/>
                  </a:lnTo>
                  <a:lnTo>
                    <a:pt x="74" y="29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Freeform 999"/>
            <p:cNvSpPr>
              <a:spLocks/>
            </p:cNvSpPr>
            <p:nvPr/>
          </p:nvSpPr>
          <p:spPr bwMode="auto">
            <a:xfrm>
              <a:off x="2070671" y="3049622"/>
              <a:ext cx="506412" cy="42068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7" y="83"/>
                </a:cxn>
                <a:cxn ang="0">
                  <a:pos x="38" y="105"/>
                </a:cxn>
                <a:cxn ang="0">
                  <a:pos x="22" y="128"/>
                </a:cxn>
                <a:cxn ang="0">
                  <a:pos x="53" y="165"/>
                </a:cxn>
                <a:cxn ang="0">
                  <a:pos x="51" y="129"/>
                </a:cxn>
                <a:cxn ang="0">
                  <a:pos x="15" y="44"/>
                </a:cxn>
                <a:cxn ang="0">
                  <a:pos x="45" y="22"/>
                </a:cxn>
                <a:cxn ang="0">
                  <a:pos x="54" y="65"/>
                </a:cxn>
                <a:cxn ang="0">
                  <a:pos x="74" y="105"/>
                </a:cxn>
                <a:cxn ang="0">
                  <a:pos x="83" y="121"/>
                </a:cxn>
                <a:cxn ang="0">
                  <a:pos x="120" y="181"/>
                </a:cxn>
                <a:cxn ang="0">
                  <a:pos x="107" y="205"/>
                </a:cxn>
                <a:cxn ang="0">
                  <a:pos x="152" y="242"/>
                </a:cxn>
                <a:cxn ang="0">
                  <a:pos x="200" y="266"/>
                </a:cxn>
                <a:cxn ang="0">
                  <a:pos x="235" y="264"/>
                </a:cxn>
                <a:cxn ang="0">
                  <a:pos x="271" y="286"/>
                </a:cxn>
                <a:cxn ang="0">
                  <a:pos x="294" y="263"/>
                </a:cxn>
                <a:cxn ang="0">
                  <a:pos x="294" y="241"/>
                </a:cxn>
                <a:cxn ang="0">
                  <a:pos x="332" y="226"/>
                </a:cxn>
                <a:cxn ang="0">
                  <a:pos x="339" y="225"/>
                </a:cxn>
                <a:cxn ang="0">
                  <a:pos x="345" y="181"/>
                </a:cxn>
                <a:cxn ang="0">
                  <a:pos x="308" y="211"/>
                </a:cxn>
                <a:cxn ang="0">
                  <a:pos x="293" y="226"/>
                </a:cxn>
                <a:cxn ang="0">
                  <a:pos x="233" y="210"/>
                </a:cxn>
                <a:cxn ang="0">
                  <a:pos x="227" y="129"/>
                </a:cxn>
                <a:cxn ang="0">
                  <a:pos x="211" y="104"/>
                </a:cxn>
                <a:cxn ang="0">
                  <a:pos x="173" y="45"/>
                </a:cxn>
                <a:cxn ang="0">
                  <a:pos x="157" y="59"/>
                </a:cxn>
                <a:cxn ang="0">
                  <a:pos x="150" y="35"/>
                </a:cxn>
                <a:cxn ang="0">
                  <a:pos x="74" y="29"/>
                </a:cxn>
                <a:cxn ang="0">
                  <a:pos x="0" y="0"/>
                </a:cxn>
              </a:cxnLst>
              <a:rect l="0" t="0" r="r" b="b"/>
              <a:pathLst>
                <a:path w="360" h="286">
                  <a:moveTo>
                    <a:pt x="0" y="0"/>
                  </a:moveTo>
                  <a:lnTo>
                    <a:pt x="0" y="53"/>
                  </a:lnTo>
                  <a:lnTo>
                    <a:pt x="14" y="67"/>
                  </a:lnTo>
                  <a:lnTo>
                    <a:pt x="7" y="83"/>
                  </a:lnTo>
                  <a:lnTo>
                    <a:pt x="8" y="83"/>
                  </a:lnTo>
                  <a:lnTo>
                    <a:pt x="38" y="105"/>
                  </a:lnTo>
                  <a:lnTo>
                    <a:pt x="37" y="114"/>
                  </a:lnTo>
                  <a:lnTo>
                    <a:pt x="22" y="128"/>
                  </a:lnTo>
                  <a:lnTo>
                    <a:pt x="52" y="143"/>
                  </a:lnTo>
                  <a:lnTo>
                    <a:pt x="53" y="165"/>
                  </a:lnTo>
                  <a:lnTo>
                    <a:pt x="60" y="158"/>
                  </a:lnTo>
                  <a:lnTo>
                    <a:pt x="51" y="129"/>
                  </a:lnTo>
                  <a:lnTo>
                    <a:pt x="44" y="103"/>
                  </a:lnTo>
                  <a:lnTo>
                    <a:pt x="15" y="44"/>
                  </a:lnTo>
                  <a:lnTo>
                    <a:pt x="22" y="22"/>
                  </a:lnTo>
                  <a:lnTo>
                    <a:pt x="45" y="22"/>
                  </a:lnTo>
                  <a:lnTo>
                    <a:pt x="45" y="32"/>
                  </a:lnTo>
                  <a:lnTo>
                    <a:pt x="54" y="65"/>
                  </a:lnTo>
                  <a:lnTo>
                    <a:pt x="60" y="84"/>
                  </a:lnTo>
                  <a:lnTo>
                    <a:pt x="74" y="105"/>
                  </a:lnTo>
                  <a:lnTo>
                    <a:pt x="67" y="112"/>
                  </a:lnTo>
                  <a:lnTo>
                    <a:pt x="83" y="121"/>
                  </a:lnTo>
                  <a:lnTo>
                    <a:pt x="107" y="167"/>
                  </a:lnTo>
                  <a:lnTo>
                    <a:pt x="120" y="181"/>
                  </a:lnTo>
                  <a:lnTo>
                    <a:pt x="98" y="197"/>
                  </a:lnTo>
                  <a:lnTo>
                    <a:pt x="107" y="205"/>
                  </a:lnTo>
                  <a:lnTo>
                    <a:pt x="121" y="226"/>
                  </a:lnTo>
                  <a:lnTo>
                    <a:pt x="152" y="242"/>
                  </a:lnTo>
                  <a:lnTo>
                    <a:pt x="159" y="249"/>
                  </a:lnTo>
                  <a:lnTo>
                    <a:pt x="200" y="266"/>
                  </a:lnTo>
                  <a:lnTo>
                    <a:pt x="219" y="271"/>
                  </a:lnTo>
                  <a:lnTo>
                    <a:pt x="235" y="264"/>
                  </a:lnTo>
                  <a:lnTo>
                    <a:pt x="249" y="264"/>
                  </a:lnTo>
                  <a:lnTo>
                    <a:pt x="271" y="286"/>
                  </a:lnTo>
                  <a:lnTo>
                    <a:pt x="287" y="264"/>
                  </a:lnTo>
                  <a:lnTo>
                    <a:pt x="294" y="263"/>
                  </a:lnTo>
                  <a:lnTo>
                    <a:pt x="287" y="249"/>
                  </a:lnTo>
                  <a:lnTo>
                    <a:pt x="294" y="241"/>
                  </a:lnTo>
                  <a:lnTo>
                    <a:pt x="324" y="241"/>
                  </a:lnTo>
                  <a:lnTo>
                    <a:pt x="332" y="226"/>
                  </a:lnTo>
                  <a:lnTo>
                    <a:pt x="339" y="241"/>
                  </a:lnTo>
                  <a:lnTo>
                    <a:pt x="339" y="225"/>
                  </a:lnTo>
                  <a:lnTo>
                    <a:pt x="360" y="181"/>
                  </a:lnTo>
                  <a:lnTo>
                    <a:pt x="345" y="181"/>
                  </a:lnTo>
                  <a:lnTo>
                    <a:pt x="316" y="188"/>
                  </a:lnTo>
                  <a:lnTo>
                    <a:pt x="308" y="211"/>
                  </a:lnTo>
                  <a:lnTo>
                    <a:pt x="287" y="219"/>
                  </a:lnTo>
                  <a:lnTo>
                    <a:pt x="293" y="226"/>
                  </a:lnTo>
                  <a:lnTo>
                    <a:pt x="248" y="225"/>
                  </a:lnTo>
                  <a:lnTo>
                    <a:pt x="233" y="210"/>
                  </a:lnTo>
                  <a:lnTo>
                    <a:pt x="218" y="165"/>
                  </a:lnTo>
                  <a:lnTo>
                    <a:pt x="227" y="129"/>
                  </a:lnTo>
                  <a:lnTo>
                    <a:pt x="233" y="112"/>
                  </a:lnTo>
                  <a:lnTo>
                    <a:pt x="211" y="104"/>
                  </a:lnTo>
                  <a:lnTo>
                    <a:pt x="187" y="52"/>
                  </a:lnTo>
                  <a:lnTo>
                    <a:pt x="173" y="45"/>
                  </a:lnTo>
                  <a:lnTo>
                    <a:pt x="165" y="60"/>
                  </a:lnTo>
                  <a:lnTo>
                    <a:pt x="157" y="59"/>
                  </a:lnTo>
                  <a:lnTo>
                    <a:pt x="150" y="44"/>
                  </a:lnTo>
                  <a:lnTo>
                    <a:pt x="150" y="35"/>
                  </a:lnTo>
                  <a:lnTo>
                    <a:pt x="142" y="22"/>
                  </a:lnTo>
                  <a:lnTo>
                    <a:pt x="74" y="29"/>
                  </a:lnTo>
                  <a:lnTo>
                    <a:pt x="37" y="0"/>
                  </a:lnTo>
                  <a:lnTo>
                    <a:pt x="0" y="0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Freeform 1000"/>
            <p:cNvSpPr>
              <a:spLocks/>
            </p:cNvSpPr>
            <p:nvPr/>
          </p:nvSpPr>
          <p:spPr bwMode="auto">
            <a:xfrm>
              <a:off x="2015109" y="2671797"/>
              <a:ext cx="1063625" cy="555625"/>
            </a:xfrm>
            <a:custGeom>
              <a:avLst/>
              <a:gdLst>
                <a:gd name="T0" fmla="*/ 2147483647 w 753"/>
                <a:gd name="T1" fmla="*/ 2147483647 h 379"/>
                <a:gd name="T2" fmla="*/ 2147483647 w 753"/>
                <a:gd name="T3" fmla="*/ 2147483647 h 379"/>
                <a:gd name="T4" fmla="*/ 2147483647 w 753"/>
                <a:gd name="T5" fmla="*/ 2147483647 h 379"/>
                <a:gd name="T6" fmla="*/ 2147483647 w 753"/>
                <a:gd name="T7" fmla="*/ 2147483647 h 379"/>
                <a:gd name="T8" fmla="*/ 2147483647 w 753"/>
                <a:gd name="T9" fmla="*/ 2147483647 h 379"/>
                <a:gd name="T10" fmla="*/ 2147483647 w 753"/>
                <a:gd name="T11" fmla="*/ 2147483647 h 379"/>
                <a:gd name="T12" fmla="*/ 2147483647 w 753"/>
                <a:gd name="T13" fmla="*/ 2147483647 h 379"/>
                <a:gd name="T14" fmla="*/ 2147483647 w 753"/>
                <a:gd name="T15" fmla="*/ 2147483647 h 379"/>
                <a:gd name="T16" fmla="*/ 2147483647 w 753"/>
                <a:gd name="T17" fmla="*/ 2147483647 h 379"/>
                <a:gd name="T18" fmla="*/ 2147483647 w 753"/>
                <a:gd name="T19" fmla="*/ 2147483647 h 379"/>
                <a:gd name="T20" fmla="*/ 2147483647 w 753"/>
                <a:gd name="T21" fmla="*/ 2147483647 h 379"/>
                <a:gd name="T22" fmla="*/ 2147483647 w 753"/>
                <a:gd name="T23" fmla="*/ 2147483647 h 379"/>
                <a:gd name="T24" fmla="*/ 2147483647 w 753"/>
                <a:gd name="T25" fmla="*/ 2147483647 h 379"/>
                <a:gd name="T26" fmla="*/ 2147483647 w 753"/>
                <a:gd name="T27" fmla="*/ 2147483647 h 379"/>
                <a:gd name="T28" fmla="*/ 2147483647 w 753"/>
                <a:gd name="T29" fmla="*/ 2147483647 h 379"/>
                <a:gd name="T30" fmla="*/ 2147483647 w 753"/>
                <a:gd name="T31" fmla="*/ 2147483647 h 379"/>
                <a:gd name="T32" fmla="*/ 2147483647 w 753"/>
                <a:gd name="T33" fmla="*/ 2147483647 h 379"/>
                <a:gd name="T34" fmla="*/ 2147483647 w 753"/>
                <a:gd name="T35" fmla="*/ 2147483647 h 379"/>
                <a:gd name="T36" fmla="*/ 2147483647 w 753"/>
                <a:gd name="T37" fmla="*/ 2147483647 h 379"/>
                <a:gd name="T38" fmla="*/ 2147483647 w 753"/>
                <a:gd name="T39" fmla="*/ 2147483647 h 379"/>
                <a:gd name="T40" fmla="*/ 2147483647 w 753"/>
                <a:gd name="T41" fmla="*/ 2147483647 h 379"/>
                <a:gd name="T42" fmla="*/ 2147483647 w 753"/>
                <a:gd name="T43" fmla="*/ 2147483647 h 379"/>
                <a:gd name="T44" fmla="*/ 2147483647 w 753"/>
                <a:gd name="T45" fmla="*/ 2147483647 h 379"/>
                <a:gd name="T46" fmla="*/ 2147483647 w 753"/>
                <a:gd name="T47" fmla="*/ 2147483647 h 379"/>
                <a:gd name="T48" fmla="*/ 2147483647 w 753"/>
                <a:gd name="T49" fmla="*/ 2147483647 h 379"/>
                <a:gd name="T50" fmla="*/ 2147483647 w 753"/>
                <a:gd name="T51" fmla="*/ 2147483647 h 379"/>
                <a:gd name="T52" fmla="*/ 2147483647 w 753"/>
                <a:gd name="T53" fmla="*/ 2147483647 h 379"/>
                <a:gd name="T54" fmla="*/ 2147483647 w 753"/>
                <a:gd name="T55" fmla="*/ 2147483647 h 379"/>
                <a:gd name="T56" fmla="*/ 2147483647 w 753"/>
                <a:gd name="T57" fmla="*/ 2147483647 h 379"/>
                <a:gd name="T58" fmla="*/ 2147483647 w 753"/>
                <a:gd name="T59" fmla="*/ 2147483647 h 379"/>
                <a:gd name="T60" fmla="*/ 2147483647 w 753"/>
                <a:gd name="T61" fmla="*/ 2147483647 h 379"/>
                <a:gd name="T62" fmla="*/ 2147483647 w 753"/>
                <a:gd name="T63" fmla="*/ 2147483647 h 379"/>
                <a:gd name="T64" fmla="*/ 2147483647 w 753"/>
                <a:gd name="T65" fmla="*/ 2147483647 h 379"/>
                <a:gd name="T66" fmla="*/ 2147483647 w 753"/>
                <a:gd name="T67" fmla="*/ 2147483647 h 379"/>
                <a:gd name="T68" fmla="*/ 2147483647 w 753"/>
                <a:gd name="T69" fmla="*/ 2147483647 h 379"/>
                <a:gd name="T70" fmla="*/ 2147483647 w 753"/>
                <a:gd name="T71" fmla="*/ 2147483647 h 379"/>
                <a:gd name="T72" fmla="*/ 2147483647 w 753"/>
                <a:gd name="T73" fmla="*/ 2147483647 h 379"/>
                <a:gd name="T74" fmla="*/ 2147483647 w 753"/>
                <a:gd name="T75" fmla="*/ 2147483647 h 379"/>
                <a:gd name="T76" fmla="*/ 2147483647 w 753"/>
                <a:gd name="T77" fmla="*/ 2147483647 h 379"/>
                <a:gd name="T78" fmla="*/ 2147483647 w 753"/>
                <a:gd name="T79" fmla="*/ 0 h 379"/>
                <a:gd name="T80" fmla="*/ 2147483647 w 753"/>
                <a:gd name="T81" fmla="*/ 2147483647 h 379"/>
                <a:gd name="T82" fmla="*/ 2147483647 w 753"/>
                <a:gd name="T83" fmla="*/ 2147483647 h 379"/>
                <a:gd name="T84" fmla="*/ 2147483647 w 753"/>
                <a:gd name="T85" fmla="*/ 2147483647 h 379"/>
                <a:gd name="T86" fmla="*/ 2147483647 w 753"/>
                <a:gd name="T87" fmla="*/ 2147483647 h 379"/>
                <a:gd name="T88" fmla="*/ 2147483647 w 753"/>
                <a:gd name="T89" fmla="*/ 2147483647 h 379"/>
                <a:gd name="T90" fmla="*/ 0 w 753"/>
                <a:gd name="T91" fmla="*/ 2147483647 h 379"/>
                <a:gd name="T92" fmla="*/ 0 w 753"/>
                <a:gd name="T93" fmla="*/ 2147483647 h 379"/>
                <a:gd name="T94" fmla="*/ 2147483647 w 753"/>
                <a:gd name="T95" fmla="*/ 2147483647 h 379"/>
                <a:gd name="T96" fmla="*/ 2147483647 w 753"/>
                <a:gd name="T97" fmla="*/ 2147483647 h 379"/>
                <a:gd name="T98" fmla="*/ 2147483647 w 753"/>
                <a:gd name="T99" fmla="*/ 2147483647 h 379"/>
                <a:gd name="T100" fmla="*/ 2147483647 w 753"/>
                <a:gd name="T101" fmla="*/ 2147483647 h 379"/>
                <a:gd name="T102" fmla="*/ 2147483647 w 753"/>
                <a:gd name="T103" fmla="*/ 2147483647 h 379"/>
                <a:gd name="T104" fmla="*/ 2147483647 w 753"/>
                <a:gd name="T105" fmla="*/ 2147483647 h 379"/>
                <a:gd name="T106" fmla="*/ 2147483647 w 753"/>
                <a:gd name="T107" fmla="*/ 2147483647 h 379"/>
                <a:gd name="T108" fmla="*/ 2147483647 w 753"/>
                <a:gd name="T109" fmla="*/ 2147483647 h 379"/>
                <a:gd name="T110" fmla="*/ 2147483647 w 753"/>
                <a:gd name="T111" fmla="*/ 2147483647 h 379"/>
                <a:gd name="T112" fmla="*/ 2147483647 w 753"/>
                <a:gd name="T113" fmla="*/ 2147483647 h 3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3"/>
                <a:gd name="T172" fmla="*/ 0 h 379"/>
                <a:gd name="T173" fmla="*/ 753 w 753"/>
                <a:gd name="T174" fmla="*/ 379 h 3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3" h="379">
                  <a:moveTo>
                    <a:pt x="279" y="341"/>
                  </a:moveTo>
                  <a:lnTo>
                    <a:pt x="318" y="310"/>
                  </a:lnTo>
                  <a:lnTo>
                    <a:pt x="354" y="310"/>
                  </a:lnTo>
                  <a:lnTo>
                    <a:pt x="362" y="304"/>
                  </a:lnTo>
                  <a:lnTo>
                    <a:pt x="362" y="318"/>
                  </a:lnTo>
                  <a:lnTo>
                    <a:pt x="391" y="317"/>
                  </a:lnTo>
                  <a:lnTo>
                    <a:pt x="385" y="310"/>
                  </a:lnTo>
                  <a:lnTo>
                    <a:pt x="394" y="302"/>
                  </a:lnTo>
                  <a:lnTo>
                    <a:pt x="408" y="294"/>
                  </a:lnTo>
                  <a:lnTo>
                    <a:pt x="437" y="296"/>
                  </a:lnTo>
                  <a:lnTo>
                    <a:pt x="445" y="303"/>
                  </a:lnTo>
                  <a:lnTo>
                    <a:pt x="446" y="310"/>
                  </a:lnTo>
                  <a:lnTo>
                    <a:pt x="467" y="303"/>
                  </a:lnTo>
                  <a:lnTo>
                    <a:pt x="474" y="318"/>
                  </a:lnTo>
                  <a:lnTo>
                    <a:pt x="475" y="357"/>
                  </a:lnTo>
                  <a:lnTo>
                    <a:pt x="482" y="379"/>
                  </a:lnTo>
                  <a:lnTo>
                    <a:pt x="491" y="378"/>
                  </a:lnTo>
                  <a:lnTo>
                    <a:pt x="498" y="370"/>
                  </a:lnTo>
                  <a:lnTo>
                    <a:pt x="498" y="287"/>
                  </a:lnTo>
                  <a:lnTo>
                    <a:pt x="520" y="257"/>
                  </a:lnTo>
                  <a:lnTo>
                    <a:pt x="596" y="219"/>
                  </a:lnTo>
                  <a:lnTo>
                    <a:pt x="602" y="211"/>
                  </a:lnTo>
                  <a:lnTo>
                    <a:pt x="595" y="196"/>
                  </a:lnTo>
                  <a:lnTo>
                    <a:pt x="603" y="173"/>
                  </a:lnTo>
                  <a:lnTo>
                    <a:pt x="618" y="166"/>
                  </a:lnTo>
                  <a:lnTo>
                    <a:pt x="619" y="152"/>
                  </a:lnTo>
                  <a:lnTo>
                    <a:pt x="626" y="159"/>
                  </a:lnTo>
                  <a:lnTo>
                    <a:pt x="633" y="150"/>
                  </a:lnTo>
                  <a:lnTo>
                    <a:pt x="641" y="137"/>
                  </a:lnTo>
                  <a:lnTo>
                    <a:pt x="678" y="128"/>
                  </a:lnTo>
                  <a:lnTo>
                    <a:pt x="678" y="121"/>
                  </a:lnTo>
                  <a:lnTo>
                    <a:pt x="701" y="120"/>
                  </a:lnTo>
                  <a:lnTo>
                    <a:pt x="701" y="114"/>
                  </a:lnTo>
                  <a:lnTo>
                    <a:pt x="694" y="120"/>
                  </a:lnTo>
                  <a:lnTo>
                    <a:pt x="694" y="113"/>
                  </a:lnTo>
                  <a:lnTo>
                    <a:pt x="709" y="83"/>
                  </a:lnTo>
                  <a:lnTo>
                    <a:pt x="731" y="76"/>
                  </a:lnTo>
                  <a:lnTo>
                    <a:pt x="746" y="75"/>
                  </a:lnTo>
                  <a:lnTo>
                    <a:pt x="753" y="61"/>
                  </a:lnTo>
                  <a:lnTo>
                    <a:pt x="746" y="60"/>
                  </a:lnTo>
                  <a:lnTo>
                    <a:pt x="753" y="38"/>
                  </a:lnTo>
                  <a:lnTo>
                    <a:pt x="739" y="31"/>
                  </a:lnTo>
                  <a:lnTo>
                    <a:pt x="715" y="61"/>
                  </a:lnTo>
                  <a:lnTo>
                    <a:pt x="699" y="68"/>
                  </a:lnTo>
                  <a:lnTo>
                    <a:pt x="654" y="69"/>
                  </a:lnTo>
                  <a:lnTo>
                    <a:pt x="640" y="76"/>
                  </a:lnTo>
                  <a:lnTo>
                    <a:pt x="633" y="90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549" y="121"/>
                  </a:lnTo>
                  <a:lnTo>
                    <a:pt x="535" y="121"/>
                  </a:lnTo>
                  <a:lnTo>
                    <a:pt x="550" y="90"/>
                  </a:lnTo>
                  <a:lnTo>
                    <a:pt x="550" y="83"/>
                  </a:lnTo>
                  <a:lnTo>
                    <a:pt x="543" y="83"/>
                  </a:lnTo>
                  <a:lnTo>
                    <a:pt x="550" y="75"/>
                  </a:lnTo>
                  <a:lnTo>
                    <a:pt x="550" y="61"/>
                  </a:lnTo>
                  <a:lnTo>
                    <a:pt x="541" y="61"/>
                  </a:lnTo>
                  <a:lnTo>
                    <a:pt x="519" y="69"/>
                  </a:lnTo>
                  <a:lnTo>
                    <a:pt x="504" y="84"/>
                  </a:lnTo>
                  <a:lnTo>
                    <a:pt x="488" y="114"/>
                  </a:lnTo>
                  <a:lnTo>
                    <a:pt x="481" y="121"/>
                  </a:lnTo>
                  <a:lnTo>
                    <a:pt x="474" y="121"/>
                  </a:lnTo>
                  <a:lnTo>
                    <a:pt x="475" y="112"/>
                  </a:lnTo>
                  <a:lnTo>
                    <a:pt x="482" y="90"/>
                  </a:lnTo>
                  <a:lnTo>
                    <a:pt x="504" y="69"/>
                  </a:lnTo>
                  <a:lnTo>
                    <a:pt x="492" y="75"/>
                  </a:lnTo>
                  <a:lnTo>
                    <a:pt x="520" y="54"/>
                  </a:lnTo>
                  <a:lnTo>
                    <a:pt x="550" y="52"/>
                  </a:lnTo>
                  <a:lnTo>
                    <a:pt x="550" y="45"/>
                  </a:lnTo>
                  <a:lnTo>
                    <a:pt x="520" y="45"/>
                  </a:lnTo>
                  <a:lnTo>
                    <a:pt x="519" y="38"/>
                  </a:lnTo>
                  <a:lnTo>
                    <a:pt x="499" y="44"/>
                  </a:lnTo>
                  <a:lnTo>
                    <a:pt x="519" y="31"/>
                  </a:lnTo>
                  <a:lnTo>
                    <a:pt x="474" y="45"/>
                  </a:lnTo>
                  <a:lnTo>
                    <a:pt x="474" y="38"/>
                  </a:lnTo>
                  <a:lnTo>
                    <a:pt x="460" y="45"/>
                  </a:lnTo>
                  <a:lnTo>
                    <a:pt x="491" y="16"/>
                  </a:lnTo>
                  <a:lnTo>
                    <a:pt x="495" y="14"/>
                  </a:lnTo>
                  <a:lnTo>
                    <a:pt x="452" y="7"/>
                  </a:lnTo>
                  <a:lnTo>
                    <a:pt x="445" y="0"/>
                  </a:lnTo>
                  <a:lnTo>
                    <a:pt x="105" y="0"/>
                  </a:lnTo>
                  <a:lnTo>
                    <a:pt x="105" y="9"/>
                  </a:lnTo>
                  <a:lnTo>
                    <a:pt x="97" y="30"/>
                  </a:lnTo>
                  <a:lnTo>
                    <a:pt x="91" y="30"/>
                  </a:lnTo>
                  <a:lnTo>
                    <a:pt x="97" y="16"/>
                  </a:lnTo>
                  <a:lnTo>
                    <a:pt x="83" y="9"/>
                  </a:lnTo>
                  <a:lnTo>
                    <a:pt x="75" y="16"/>
                  </a:lnTo>
                  <a:lnTo>
                    <a:pt x="59" y="54"/>
                  </a:lnTo>
                  <a:lnTo>
                    <a:pt x="22" y="100"/>
                  </a:lnTo>
                  <a:lnTo>
                    <a:pt x="7" y="145"/>
                  </a:lnTo>
                  <a:lnTo>
                    <a:pt x="7" y="152"/>
                  </a:lnTo>
                  <a:lnTo>
                    <a:pt x="0" y="159"/>
                  </a:lnTo>
                  <a:lnTo>
                    <a:pt x="7" y="166"/>
                  </a:lnTo>
                  <a:lnTo>
                    <a:pt x="0" y="175"/>
                  </a:lnTo>
                  <a:lnTo>
                    <a:pt x="7" y="190"/>
                  </a:lnTo>
                  <a:lnTo>
                    <a:pt x="8" y="205"/>
                  </a:lnTo>
                  <a:lnTo>
                    <a:pt x="15" y="220"/>
                  </a:lnTo>
                  <a:lnTo>
                    <a:pt x="8" y="227"/>
                  </a:lnTo>
                  <a:lnTo>
                    <a:pt x="31" y="235"/>
                  </a:lnTo>
                  <a:lnTo>
                    <a:pt x="31" y="242"/>
                  </a:lnTo>
                  <a:lnTo>
                    <a:pt x="38" y="251"/>
                  </a:lnTo>
                  <a:lnTo>
                    <a:pt x="38" y="258"/>
                  </a:lnTo>
                  <a:lnTo>
                    <a:pt x="76" y="258"/>
                  </a:lnTo>
                  <a:lnTo>
                    <a:pt x="114" y="287"/>
                  </a:lnTo>
                  <a:lnTo>
                    <a:pt x="181" y="280"/>
                  </a:lnTo>
                  <a:lnTo>
                    <a:pt x="188" y="296"/>
                  </a:lnTo>
                  <a:lnTo>
                    <a:pt x="188" y="304"/>
                  </a:lnTo>
                  <a:lnTo>
                    <a:pt x="197" y="318"/>
                  </a:lnTo>
                  <a:lnTo>
                    <a:pt x="204" y="317"/>
                  </a:lnTo>
                  <a:lnTo>
                    <a:pt x="211" y="303"/>
                  </a:lnTo>
                  <a:lnTo>
                    <a:pt x="226" y="311"/>
                  </a:lnTo>
                  <a:lnTo>
                    <a:pt x="249" y="363"/>
                  </a:lnTo>
                  <a:lnTo>
                    <a:pt x="271" y="370"/>
                  </a:lnTo>
                  <a:lnTo>
                    <a:pt x="279" y="34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Freeform 1001"/>
            <p:cNvSpPr>
              <a:spLocks/>
            </p:cNvSpPr>
            <p:nvPr/>
          </p:nvSpPr>
          <p:spPr bwMode="auto">
            <a:xfrm>
              <a:off x="2015108" y="2671797"/>
              <a:ext cx="1063625" cy="555625"/>
            </a:xfrm>
            <a:custGeom>
              <a:avLst/>
              <a:gdLst/>
              <a:ahLst/>
              <a:cxnLst>
                <a:cxn ang="0">
                  <a:pos x="318" y="310"/>
                </a:cxn>
                <a:cxn ang="0">
                  <a:pos x="362" y="304"/>
                </a:cxn>
                <a:cxn ang="0">
                  <a:pos x="391" y="317"/>
                </a:cxn>
                <a:cxn ang="0">
                  <a:pos x="394" y="302"/>
                </a:cxn>
                <a:cxn ang="0">
                  <a:pos x="437" y="296"/>
                </a:cxn>
                <a:cxn ang="0">
                  <a:pos x="446" y="310"/>
                </a:cxn>
                <a:cxn ang="0">
                  <a:pos x="474" y="318"/>
                </a:cxn>
                <a:cxn ang="0">
                  <a:pos x="482" y="379"/>
                </a:cxn>
                <a:cxn ang="0">
                  <a:pos x="498" y="370"/>
                </a:cxn>
                <a:cxn ang="0">
                  <a:pos x="520" y="257"/>
                </a:cxn>
                <a:cxn ang="0">
                  <a:pos x="602" y="211"/>
                </a:cxn>
                <a:cxn ang="0">
                  <a:pos x="603" y="173"/>
                </a:cxn>
                <a:cxn ang="0">
                  <a:pos x="619" y="152"/>
                </a:cxn>
                <a:cxn ang="0">
                  <a:pos x="633" y="150"/>
                </a:cxn>
                <a:cxn ang="0">
                  <a:pos x="678" y="128"/>
                </a:cxn>
                <a:cxn ang="0">
                  <a:pos x="701" y="120"/>
                </a:cxn>
                <a:cxn ang="0">
                  <a:pos x="694" y="120"/>
                </a:cxn>
                <a:cxn ang="0">
                  <a:pos x="709" y="83"/>
                </a:cxn>
                <a:cxn ang="0">
                  <a:pos x="746" y="75"/>
                </a:cxn>
                <a:cxn ang="0">
                  <a:pos x="746" y="60"/>
                </a:cxn>
                <a:cxn ang="0">
                  <a:pos x="739" y="31"/>
                </a:cxn>
                <a:cxn ang="0">
                  <a:pos x="699" y="68"/>
                </a:cxn>
                <a:cxn ang="0">
                  <a:pos x="640" y="76"/>
                </a:cxn>
                <a:cxn ang="0">
                  <a:pos x="596" y="92"/>
                </a:cxn>
                <a:cxn ang="0">
                  <a:pos x="549" y="121"/>
                </a:cxn>
                <a:cxn ang="0">
                  <a:pos x="550" y="90"/>
                </a:cxn>
                <a:cxn ang="0">
                  <a:pos x="543" y="83"/>
                </a:cxn>
                <a:cxn ang="0">
                  <a:pos x="550" y="61"/>
                </a:cxn>
                <a:cxn ang="0">
                  <a:pos x="519" y="69"/>
                </a:cxn>
                <a:cxn ang="0">
                  <a:pos x="488" y="114"/>
                </a:cxn>
                <a:cxn ang="0">
                  <a:pos x="474" y="121"/>
                </a:cxn>
                <a:cxn ang="0">
                  <a:pos x="482" y="90"/>
                </a:cxn>
                <a:cxn ang="0">
                  <a:pos x="492" y="75"/>
                </a:cxn>
                <a:cxn ang="0">
                  <a:pos x="550" y="52"/>
                </a:cxn>
                <a:cxn ang="0">
                  <a:pos x="520" y="45"/>
                </a:cxn>
                <a:cxn ang="0">
                  <a:pos x="499" y="44"/>
                </a:cxn>
                <a:cxn ang="0">
                  <a:pos x="474" y="45"/>
                </a:cxn>
                <a:cxn ang="0">
                  <a:pos x="460" y="45"/>
                </a:cxn>
                <a:cxn ang="0">
                  <a:pos x="495" y="14"/>
                </a:cxn>
                <a:cxn ang="0">
                  <a:pos x="445" y="0"/>
                </a:cxn>
                <a:cxn ang="0">
                  <a:pos x="105" y="9"/>
                </a:cxn>
                <a:cxn ang="0">
                  <a:pos x="91" y="30"/>
                </a:cxn>
                <a:cxn ang="0">
                  <a:pos x="83" y="9"/>
                </a:cxn>
                <a:cxn ang="0">
                  <a:pos x="59" y="54"/>
                </a:cxn>
                <a:cxn ang="0">
                  <a:pos x="7" y="145"/>
                </a:cxn>
                <a:cxn ang="0">
                  <a:pos x="0" y="159"/>
                </a:cxn>
                <a:cxn ang="0">
                  <a:pos x="0" y="175"/>
                </a:cxn>
                <a:cxn ang="0">
                  <a:pos x="8" y="205"/>
                </a:cxn>
                <a:cxn ang="0">
                  <a:pos x="8" y="227"/>
                </a:cxn>
                <a:cxn ang="0">
                  <a:pos x="31" y="242"/>
                </a:cxn>
                <a:cxn ang="0">
                  <a:pos x="38" y="258"/>
                </a:cxn>
                <a:cxn ang="0">
                  <a:pos x="114" y="287"/>
                </a:cxn>
                <a:cxn ang="0">
                  <a:pos x="188" y="296"/>
                </a:cxn>
                <a:cxn ang="0">
                  <a:pos x="197" y="318"/>
                </a:cxn>
                <a:cxn ang="0">
                  <a:pos x="211" y="303"/>
                </a:cxn>
                <a:cxn ang="0">
                  <a:pos x="249" y="363"/>
                </a:cxn>
                <a:cxn ang="0">
                  <a:pos x="279" y="341"/>
                </a:cxn>
              </a:cxnLst>
              <a:rect l="0" t="0" r="r" b="b"/>
              <a:pathLst>
                <a:path w="753" h="379">
                  <a:moveTo>
                    <a:pt x="279" y="341"/>
                  </a:moveTo>
                  <a:lnTo>
                    <a:pt x="318" y="310"/>
                  </a:lnTo>
                  <a:lnTo>
                    <a:pt x="354" y="310"/>
                  </a:lnTo>
                  <a:lnTo>
                    <a:pt x="362" y="304"/>
                  </a:lnTo>
                  <a:lnTo>
                    <a:pt x="362" y="318"/>
                  </a:lnTo>
                  <a:lnTo>
                    <a:pt x="391" y="317"/>
                  </a:lnTo>
                  <a:lnTo>
                    <a:pt x="385" y="310"/>
                  </a:lnTo>
                  <a:lnTo>
                    <a:pt x="394" y="302"/>
                  </a:lnTo>
                  <a:lnTo>
                    <a:pt x="408" y="294"/>
                  </a:lnTo>
                  <a:lnTo>
                    <a:pt x="437" y="296"/>
                  </a:lnTo>
                  <a:lnTo>
                    <a:pt x="445" y="303"/>
                  </a:lnTo>
                  <a:lnTo>
                    <a:pt x="446" y="310"/>
                  </a:lnTo>
                  <a:lnTo>
                    <a:pt x="467" y="303"/>
                  </a:lnTo>
                  <a:lnTo>
                    <a:pt x="474" y="318"/>
                  </a:lnTo>
                  <a:lnTo>
                    <a:pt x="475" y="357"/>
                  </a:lnTo>
                  <a:lnTo>
                    <a:pt x="482" y="379"/>
                  </a:lnTo>
                  <a:lnTo>
                    <a:pt x="491" y="378"/>
                  </a:lnTo>
                  <a:lnTo>
                    <a:pt x="498" y="370"/>
                  </a:lnTo>
                  <a:lnTo>
                    <a:pt x="498" y="287"/>
                  </a:lnTo>
                  <a:lnTo>
                    <a:pt x="520" y="257"/>
                  </a:lnTo>
                  <a:lnTo>
                    <a:pt x="596" y="219"/>
                  </a:lnTo>
                  <a:lnTo>
                    <a:pt x="602" y="211"/>
                  </a:lnTo>
                  <a:lnTo>
                    <a:pt x="595" y="196"/>
                  </a:lnTo>
                  <a:lnTo>
                    <a:pt x="603" y="173"/>
                  </a:lnTo>
                  <a:lnTo>
                    <a:pt x="618" y="166"/>
                  </a:lnTo>
                  <a:lnTo>
                    <a:pt x="619" y="152"/>
                  </a:lnTo>
                  <a:lnTo>
                    <a:pt x="626" y="159"/>
                  </a:lnTo>
                  <a:lnTo>
                    <a:pt x="633" y="150"/>
                  </a:lnTo>
                  <a:lnTo>
                    <a:pt x="641" y="137"/>
                  </a:lnTo>
                  <a:lnTo>
                    <a:pt x="678" y="128"/>
                  </a:lnTo>
                  <a:lnTo>
                    <a:pt x="678" y="121"/>
                  </a:lnTo>
                  <a:lnTo>
                    <a:pt x="701" y="120"/>
                  </a:lnTo>
                  <a:lnTo>
                    <a:pt x="701" y="114"/>
                  </a:lnTo>
                  <a:lnTo>
                    <a:pt x="694" y="120"/>
                  </a:lnTo>
                  <a:lnTo>
                    <a:pt x="694" y="113"/>
                  </a:lnTo>
                  <a:lnTo>
                    <a:pt x="709" y="83"/>
                  </a:lnTo>
                  <a:lnTo>
                    <a:pt x="731" y="76"/>
                  </a:lnTo>
                  <a:lnTo>
                    <a:pt x="746" y="75"/>
                  </a:lnTo>
                  <a:lnTo>
                    <a:pt x="753" y="61"/>
                  </a:lnTo>
                  <a:lnTo>
                    <a:pt x="746" y="60"/>
                  </a:lnTo>
                  <a:lnTo>
                    <a:pt x="753" y="38"/>
                  </a:lnTo>
                  <a:lnTo>
                    <a:pt x="739" y="31"/>
                  </a:lnTo>
                  <a:lnTo>
                    <a:pt x="715" y="61"/>
                  </a:lnTo>
                  <a:lnTo>
                    <a:pt x="699" y="68"/>
                  </a:lnTo>
                  <a:lnTo>
                    <a:pt x="654" y="69"/>
                  </a:lnTo>
                  <a:lnTo>
                    <a:pt x="640" y="76"/>
                  </a:lnTo>
                  <a:lnTo>
                    <a:pt x="633" y="90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549" y="121"/>
                  </a:lnTo>
                  <a:lnTo>
                    <a:pt x="535" y="121"/>
                  </a:lnTo>
                  <a:lnTo>
                    <a:pt x="550" y="90"/>
                  </a:lnTo>
                  <a:lnTo>
                    <a:pt x="550" y="83"/>
                  </a:lnTo>
                  <a:lnTo>
                    <a:pt x="543" y="83"/>
                  </a:lnTo>
                  <a:lnTo>
                    <a:pt x="550" y="75"/>
                  </a:lnTo>
                  <a:lnTo>
                    <a:pt x="550" y="61"/>
                  </a:lnTo>
                  <a:lnTo>
                    <a:pt x="541" y="61"/>
                  </a:lnTo>
                  <a:lnTo>
                    <a:pt x="519" y="69"/>
                  </a:lnTo>
                  <a:lnTo>
                    <a:pt x="504" y="84"/>
                  </a:lnTo>
                  <a:lnTo>
                    <a:pt x="488" y="114"/>
                  </a:lnTo>
                  <a:lnTo>
                    <a:pt x="481" y="121"/>
                  </a:lnTo>
                  <a:lnTo>
                    <a:pt x="474" y="121"/>
                  </a:lnTo>
                  <a:lnTo>
                    <a:pt x="475" y="112"/>
                  </a:lnTo>
                  <a:lnTo>
                    <a:pt x="482" y="90"/>
                  </a:lnTo>
                  <a:lnTo>
                    <a:pt x="504" y="69"/>
                  </a:lnTo>
                  <a:lnTo>
                    <a:pt x="492" y="75"/>
                  </a:lnTo>
                  <a:lnTo>
                    <a:pt x="520" y="54"/>
                  </a:lnTo>
                  <a:lnTo>
                    <a:pt x="550" y="52"/>
                  </a:lnTo>
                  <a:lnTo>
                    <a:pt x="550" y="45"/>
                  </a:lnTo>
                  <a:lnTo>
                    <a:pt x="520" y="45"/>
                  </a:lnTo>
                  <a:lnTo>
                    <a:pt x="519" y="38"/>
                  </a:lnTo>
                  <a:lnTo>
                    <a:pt x="499" y="44"/>
                  </a:lnTo>
                  <a:lnTo>
                    <a:pt x="519" y="31"/>
                  </a:lnTo>
                  <a:lnTo>
                    <a:pt x="474" y="45"/>
                  </a:lnTo>
                  <a:lnTo>
                    <a:pt x="474" y="38"/>
                  </a:lnTo>
                  <a:lnTo>
                    <a:pt x="460" y="45"/>
                  </a:lnTo>
                  <a:lnTo>
                    <a:pt x="491" y="16"/>
                  </a:lnTo>
                  <a:lnTo>
                    <a:pt x="495" y="14"/>
                  </a:lnTo>
                  <a:lnTo>
                    <a:pt x="452" y="7"/>
                  </a:lnTo>
                  <a:lnTo>
                    <a:pt x="445" y="0"/>
                  </a:lnTo>
                  <a:lnTo>
                    <a:pt x="105" y="0"/>
                  </a:lnTo>
                  <a:lnTo>
                    <a:pt x="105" y="9"/>
                  </a:lnTo>
                  <a:lnTo>
                    <a:pt x="97" y="30"/>
                  </a:lnTo>
                  <a:lnTo>
                    <a:pt x="91" y="30"/>
                  </a:lnTo>
                  <a:lnTo>
                    <a:pt x="97" y="16"/>
                  </a:lnTo>
                  <a:lnTo>
                    <a:pt x="83" y="9"/>
                  </a:lnTo>
                  <a:lnTo>
                    <a:pt x="75" y="16"/>
                  </a:lnTo>
                  <a:lnTo>
                    <a:pt x="59" y="54"/>
                  </a:lnTo>
                  <a:lnTo>
                    <a:pt x="22" y="100"/>
                  </a:lnTo>
                  <a:lnTo>
                    <a:pt x="7" y="145"/>
                  </a:lnTo>
                  <a:lnTo>
                    <a:pt x="7" y="152"/>
                  </a:lnTo>
                  <a:lnTo>
                    <a:pt x="0" y="159"/>
                  </a:lnTo>
                  <a:lnTo>
                    <a:pt x="7" y="166"/>
                  </a:lnTo>
                  <a:lnTo>
                    <a:pt x="0" y="175"/>
                  </a:lnTo>
                  <a:lnTo>
                    <a:pt x="7" y="190"/>
                  </a:lnTo>
                  <a:lnTo>
                    <a:pt x="8" y="205"/>
                  </a:lnTo>
                  <a:lnTo>
                    <a:pt x="15" y="220"/>
                  </a:lnTo>
                  <a:lnTo>
                    <a:pt x="8" y="227"/>
                  </a:lnTo>
                  <a:lnTo>
                    <a:pt x="31" y="235"/>
                  </a:lnTo>
                  <a:lnTo>
                    <a:pt x="31" y="242"/>
                  </a:lnTo>
                  <a:lnTo>
                    <a:pt x="38" y="251"/>
                  </a:lnTo>
                  <a:lnTo>
                    <a:pt x="38" y="258"/>
                  </a:lnTo>
                  <a:lnTo>
                    <a:pt x="76" y="258"/>
                  </a:lnTo>
                  <a:lnTo>
                    <a:pt x="114" y="287"/>
                  </a:lnTo>
                  <a:lnTo>
                    <a:pt x="181" y="280"/>
                  </a:lnTo>
                  <a:lnTo>
                    <a:pt x="188" y="296"/>
                  </a:lnTo>
                  <a:lnTo>
                    <a:pt x="188" y="304"/>
                  </a:lnTo>
                  <a:lnTo>
                    <a:pt x="197" y="318"/>
                  </a:lnTo>
                  <a:lnTo>
                    <a:pt x="204" y="317"/>
                  </a:lnTo>
                  <a:lnTo>
                    <a:pt x="211" y="303"/>
                  </a:lnTo>
                  <a:lnTo>
                    <a:pt x="226" y="311"/>
                  </a:lnTo>
                  <a:lnTo>
                    <a:pt x="249" y="363"/>
                  </a:lnTo>
                  <a:lnTo>
                    <a:pt x="271" y="370"/>
                  </a:lnTo>
                  <a:lnTo>
                    <a:pt x="279" y="34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Freeform 1002"/>
            <p:cNvSpPr>
              <a:spLocks/>
            </p:cNvSpPr>
            <p:nvPr/>
          </p:nvSpPr>
          <p:spPr bwMode="auto">
            <a:xfrm>
              <a:off x="2451671" y="3405222"/>
              <a:ext cx="85725" cy="87312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2147483647 h 60"/>
                <a:gd name="T10" fmla="*/ 2147483647 w 60"/>
                <a:gd name="T11" fmla="*/ 2147483647 h 60"/>
                <a:gd name="T12" fmla="*/ 2147483647 w 60"/>
                <a:gd name="T13" fmla="*/ 2147483647 h 60"/>
                <a:gd name="T14" fmla="*/ 2147483647 w 60"/>
                <a:gd name="T15" fmla="*/ 0 h 60"/>
                <a:gd name="T16" fmla="*/ 2147483647 w 60"/>
                <a:gd name="T17" fmla="*/ 2147483647 h 60"/>
                <a:gd name="T18" fmla="*/ 2147483647 w 60"/>
                <a:gd name="T19" fmla="*/ 2147483647 h 60"/>
                <a:gd name="T20" fmla="*/ 2147483647 w 60"/>
                <a:gd name="T21" fmla="*/ 2147483647 h 60"/>
                <a:gd name="T22" fmla="*/ 2147483647 w 60"/>
                <a:gd name="T23" fmla="*/ 2147483647 h 60"/>
                <a:gd name="T24" fmla="*/ 2147483647 w 60"/>
                <a:gd name="T25" fmla="*/ 2147483647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60"/>
                <a:gd name="T41" fmla="*/ 60 w 60"/>
                <a:gd name="T42" fmla="*/ 60 h 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60">
                  <a:moveTo>
                    <a:pt x="37" y="46"/>
                  </a:moveTo>
                  <a:lnTo>
                    <a:pt x="22" y="60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16" y="23"/>
                  </a:lnTo>
                  <a:lnTo>
                    <a:pt x="23" y="22"/>
                  </a:lnTo>
                  <a:lnTo>
                    <a:pt x="16" y="8"/>
                  </a:lnTo>
                  <a:lnTo>
                    <a:pt x="23" y="0"/>
                  </a:lnTo>
                  <a:lnTo>
                    <a:pt x="53" y="1"/>
                  </a:lnTo>
                  <a:lnTo>
                    <a:pt x="45" y="23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37" y="4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Freeform 1003"/>
            <p:cNvSpPr>
              <a:spLocks/>
            </p:cNvSpPr>
            <p:nvPr/>
          </p:nvSpPr>
          <p:spPr bwMode="auto">
            <a:xfrm>
              <a:off x="2451671" y="3405222"/>
              <a:ext cx="85725" cy="87312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2147483647 h 60"/>
                <a:gd name="T10" fmla="*/ 2147483647 w 60"/>
                <a:gd name="T11" fmla="*/ 2147483647 h 60"/>
                <a:gd name="T12" fmla="*/ 2147483647 w 60"/>
                <a:gd name="T13" fmla="*/ 2147483647 h 60"/>
                <a:gd name="T14" fmla="*/ 2147483647 w 60"/>
                <a:gd name="T15" fmla="*/ 0 h 60"/>
                <a:gd name="T16" fmla="*/ 2147483647 w 60"/>
                <a:gd name="T17" fmla="*/ 2147483647 h 60"/>
                <a:gd name="T18" fmla="*/ 2147483647 w 60"/>
                <a:gd name="T19" fmla="*/ 2147483647 h 60"/>
                <a:gd name="T20" fmla="*/ 2147483647 w 60"/>
                <a:gd name="T21" fmla="*/ 2147483647 h 60"/>
                <a:gd name="T22" fmla="*/ 2147483647 w 60"/>
                <a:gd name="T23" fmla="*/ 2147483647 h 60"/>
                <a:gd name="T24" fmla="*/ 2147483647 w 60"/>
                <a:gd name="T25" fmla="*/ 2147483647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60"/>
                <a:gd name="T41" fmla="*/ 60 w 60"/>
                <a:gd name="T42" fmla="*/ 60 h 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60">
                  <a:moveTo>
                    <a:pt x="37" y="46"/>
                  </a:moveTo>
                  <a:lnTo>
                    <a:pt x="22" y="60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16" y="23"/>
                  </a:lnTo>
                  <a:lnTo>
                    <a:pt x="23" y="22"/>
                  </a:lnTo>
                  <a:lnTo>
                    <a:pt x="16" y="8"/>
                  </a:lnTo>
                  <a:lnTo>
                    <a:pt x="23" y="0"/>
                  </a:lnTo>
                  <a:lnTo>
                    <a:pt x="53" y="1"/>
                  </a:lnTo>
                  <a:lnTo>
                    <a:pt x="45" y="23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37" y="4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Freeform 1004"/>
            <p:cNvSpPr>
              <a:spLocks/>
            </p:cNvSpPr>
            <p:nvPr/>
          </p:nvSpPr>
          <p:spPr bwMode="auto">
            <a:xfrm>
              <a:off x="2485009" y="3471897"/>
              <a:ext cx="53975" cy="30162"/>
            </a:xfrm>
            <a:custGeom>
              <a:avLst/>
              <a:gdLst>
                <a:gd name="T0" fmla="*/ 2147483647 w 38"/>
                <a:gd name="T1" fmla="*/ 2147483647 h 21"/>
                <a:gd name="T2" fmla="*/ 2147483647 w 38"/>
                <a:gd name="T3" fmla="*/ 0 h 21"/>
                <a:gd name="T4" fmla="*/ 0 w 38"/>
                <a:gd name="T5" fmla="*/ 2147483647 h 21"/>
                <a:gd name="T6" fmla="*/ 2147483647 w 38"/>
                <a:gd name="T7" fmla="*/ 2147483647 h 21"/>
                <a:gd name="T8" fmla="*/ 2147483647 w 38"/>
                <a:gd name="T9" fmla="*/ 2147483647 h 21"/>
                <a:gd name="T10" fmla="*/ 2147483647 w 38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1"/>
                <a:gd name="T20" fmla="*/ 38 w 3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1">
                  <a:moveTo>
                    <a:pt x="38" y="14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5" y="15"/>
                  </a:lnTo>
                  <a:lnTo>
                    <a:pt x="38" y="21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Freeform 1005"/>
            <p:cNvSpPr>
              <a:spLocks/>
            </p:cNvSpPr>
            <p:nvPr/>
          </p:nvSpPr>
          <p:spPr bwMode="auto">
            <a:xfrm>
              <a:off x="2485009" y="3471897"/>
              <a:ext cx="53975" cy="30162"/>
            </a:xfrm>
            <a:custGeom>
              <a:avLst/>
              <a:gdLst>
                <a:gd name="T0" fmla="*/ 2147483647 w 38"/>
                <a:gd name="T1" fmla="*/ 2147483647 h 21"/>
                <a:gd name="T2" fmla="*/ 2147483647 w 38"/>
                <a:gd name="T3" fmla="*/ 0 h 21"/>
                <a:gd name="T4" fmla="*/ 0 w 38"/>
                <a:gd name="T5" fmla="*/ 2147483647 h 21"/>
                <a:gd name="T6" fmla="*/ 2147483647 w 38"/>
                <a:gd name="T7" fmla="*/ 2147483647 h 21"/>
                <a:gd name="T8" fmla="*/ 2147483647 w 38"/>
                <a:gd name="T9" fmla="*/ 2147483647 h 21"/>
                <a:gd name="T10" fmla="*/ 2147483647 w 38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1"/>
                <a:gd name="T20" fmla="*/ 38 w 3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1">
                  <a:moveTo>
                    <a:pt x="38" y="14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5" y="15"/>
                  </a:lnTo>
                  <a:lnTo>
                    <a:pt x="38" y="21"/>
                  </a:lnTo>
                  <a:lnTo>
                    <a:pt x="38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Freeform 1006"/>
            <p:cNvSpPr>
              <a:spLocks/>
            </p:cNvSpPr>
            <p:nvPr/>
          </p:nvSpPr>
          <p:spPr bwMode="auto">
            <a:xfrm>
              <a:off x="2673921" y="3594134"/>
              <a:ext cx="12700" cy="9525"/>
            </a:xfrm>
            <a:custGeom>
              <a:avLst/>
              <a:gdLst>
                <a:gd name="T0" fmla="*/ 0 w 7"/>
                <a:gd name="T1" fmla="*/ 0 h 7"/>
                <a:gd name="T2" fmla="*/ 2147483647 w 7"/>
                <a:gd name="T3" fmla="*/ 0 h 7"/>
                <a:gd name="T4" fmla="*/ 2147483647 w 7"/>
                <a:gd name="T5" fmla="*/ 2147483647 h 7"/>
                <a:gd name="T6" fmla="*/ 0 w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Freeform 1007"/>
            <p:cNvSpPr>
              <a:spLocks/>
            </p:cNvSpPr>
            <p:nvPr/>
          </p:nvSpPr>
          <p:spPr bwMode="auto">
            <a:xfrm>
              <a:off x="2673921" y="3594134"/>
              <a:ext cx="12700" cy="9525"/>
            </a:xfrm>
            <a:custGeom>
              <a:avLst/>
              <a:gdLst>
                <a:gd name="T0" fmla="*/ 0 w 7"/>
                <a:gd name="T1" fmla="*/ 0 h 7"/>
                <a:gd name="T2" fmla="*/ 2147483647 w 7"/>
                <a:gd name="T3" fmla="*/ 0 h 7"/>
                <a:gd name="T4" fmla="*/ 2147483647 w 7"/>
                <a:gd name="T5" fmla="*/ 2147483647 h 7"/>
                <a:gd name="T6" fmla="*/ 0 w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Freeform 1008"/>
            <p:cNvSpPr>
              <a:spLocks/>
            </p:cNvSpPr>
            <p:nvPr/>
          </p:nvSpPr>
          <p:spPr bwMode="auto">
            <a:xfrm>
              <a:off x="2673921" y="3594134"/>
              <a:ext cx="12700" cy="9525"/>
            </a:xfrm>
            <a:custGeom>
              <a:avLst/>
              <a:gdLst>
                <a:gd name="T0" fmla="*/ 0 w 7"/>
                <a:gd name="T1" fmla="*/ 0 h 7"/>
                <a:gd name="T2" fmla="*/ 2147483647 w 7"/>
                <a:gd name="T3" fmla="*/ 0 h 7"/>
                <a:gd name="T4" fmla="*/ 2147483647 w 7"/>
                <a:gd name="T5" fmla="*/ 2147483647 h 7"/>
                <a:gd name="T6" fmla="*/ 0 w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Freeform 1009"/>
            <p:cNvSpPr>
              <a:spLocks/>
            </p:cNvSpPr>
            <p:nvPr/>
          </p:nvSpPr>
          <p:spPr bwMode="auto">
            <a:xfrm>
              <a:off x="2673921" y="3594134"/>
              <a:ext cx="12700" cy="9525"/>
            </a:xfrm>
            <a:custGeom>
              <a:avLst/>
              <a:gdLst>
                <a:gd name="T0" fmla="*/ 0 w 7"/>
                <a:gd name="T1" fmla="*/ 0 h 7"/>
                <a:gd name="T2" fmla="*/ 2147483647 w 7"/>
                <a:gd name="T3" fmla="*/ 0 h 7"/>
                <a:gd name="T4" fmla="*/ 2147483647 w 7"/>
                <a:gd name="T5" fmla="*/ 2147483647 h 7"/>
                <a:gd name="T6" fmla="*/ 0 w 7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Freeform 1010"/>
            <p:cNvSpPr>
              <a:spLocks/>
            </p:cNvSpPr>
            <p:nvPr/>
          </p:nvSpPr>
          <p:spPr bwMode="auto">
            <a:xfrm>
              <a:off x="2686621" y="3594134"/>
              <a:ext cx="41275" cy="53975"/>
            </a:xfrm>
            <a:custGeom>
              <a:avLst/>
              <a:gdLst>
                <a:gd name="T0" fmla="*/ 2147483647 w 31"/>
                <a:gd name="T1" fmla="*/ 2147483647 h 37"/>
                <a:gd name="T2" fmla="*/ 2147483647 w 31"/>
                <a:gd name="T3" fmla="*/ 0 h 37"/>
                <a:gd name="T4" fmla="*/ 0 w 31"/>
                <a:gd name="T5" fmla="*/ 0 h 37"/>
                <a:gd name="T6" fmla="*/ 2147483647 w 31"/>
                <a:gd name="T7" fmla="*/ 2147483647 h 37"/>
                <a:gd name="T8" fmla="*/ 2147483647 w 31"/>
                <a:gd name="T9" fmla="*/ 2147483647 h 37"/>
                <a:gd name="T10" fmla="*/ 2147483647 w 31"/>
                <a:gd name="T11" fmla="*/ 2147483647 h 37"/>
                <a:gd name="T12" fmla="*/ 2147483647 w 31"/>
                <a:gd name="T13" fmla="*/ 2147483647 h 37"/>
                <a:gd name="T14" fmla="*/ 2147483647 w 31"/>
                <a:gd name="T15" fmla="*/ 2147483647 h 37"/>
                <a:gd name="T16" fmla="*/ 2147483647 w 31"/>
                <a:gd name="T17" fmla="*/ 2147483647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7"/>
                <a:gd name="T29" fmla="*/ 31 w 31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7">
                  <a:moveTo>
                    <a:pt x="31" y="15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16" y="15"/>
                  </a:lnTo>
                  <a:lnTo>
                    <a:pt x="17" y="31"/>
                  </a:lnTo>
                  <a:lnTo>
                    <a:pt x="24" y="37"/>
                  </a:lnTo>
                  <a:lnTo>
                    <a:pt x="31" y="30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Freeform 1011"/>
            <p:cNvSpPr>
              <a:spLocks/>
            </p:cNvSpPr>
            <p:nvPr/>
          </p:nvSpPr>
          <p:spPr bwMode="auto">
            <a:xfrm>
              <a:off x="2686621" y="3594134"/>
              <a:ext cx="41275" cy="53975"/>
            </a:xfrm>
            <a:custGeom>
              <a:avLst/>
              <a:gdLst>
                <a:gd name="T0" fmla="*/ 2147483647 w 31"/>
                <a:gd name="T1" fmla="*/ 2147483647 h 37"/>
                <a:gd name="T2" fmla="*/ 2147483647 w 31"/>
                <a:gd name="T3" fmla="*/ 0 h 37"/>
                <a:gd name="T4" fmla="*/ 0 w 31"/>
                <a:gd name="T5" fmla="*/ 0 h 37"/>
                <a:gd name="T6" fmla="*/ 2147483647 w 31"/>
                <a:gd name="T7" fmla="*/ 2147483647 h 37"/>
                <a:gd name="T8" fmla="*/ 2147483647 w 31"/>
                <a:gd name="T9" fmla="*/ 2147483647 h 37"/>
                <a:gd name="T10" fmla="*/ 2147483647 w 31"/>
                <a:gd name="T11" fmla="*/ 2147483647 h 37"/>
                <a:gd name="T12" fmla="*/ 2147483647 w 31"/>
                <a:gd name="T13" fmla="*/ 2147483647 h 37"/>
                <a:gd name="T14" fmla="*/ 2147483647 w 31"/>
                <a:gd name="T15" fmla="*/ 2147483647 h 37"/>
                <a:gd name="T16" fmla="*/ 2147483647 w 31"/>
                <a:gd name="T17" fmla="*/ 2147483647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7"/>
                <a:gd name="T29" fmla="*/ 31 w 31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7">
                  <a:moveTo>
                    <a:pt x="31" y="15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16" y="15"/>
                  </a:lnTo>
                  <a:lnTo>
                    <a:pt x="17" y="31"/>
                  </a:lnTo>
                  <a:lnTo>
                    <a:pt x="24" y="37"/>
                  </a:lnTo>
                  <a:lnTo>
                    <a:pt x="31" y="30"/>
                  </a:lnTo>
                  <a:lnTo>
                    <a:pt x="31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Freeform 1012"/>
            <p:cNvSpPr>
              <a:spLocks/>
            </p:cNvSpPr>
            <p:nvPr/>
          </p:nvSpPr>
          <p:spPr bwMode="auto">
            <a:xfrm>
              <a:off x="2623121" y="3594134"/>
              <a:ext cx="63500" cy="55563"/>
            </a:xfrm>
            <a:custGeom>
              <a:avLst/>
              <a:gdLst>
                <a:gd name="T0" fmla="*/ 2147483647 w 44"/>
                <a:gd name="T1" fmla="*/ 0 h 38"/>
                <a:gd name="T2" fmla="*/ 2147483647 w 44"/>
                <a:gd name="T3" fmla="*/ 2147483647 h 38"/>
                <a:gd name="T4" fmla="*/ 2147483647 w 44"/>
                <a:gd name="T5" fmla="*/ 2147483647 h 38"/>
                <a:gd name="T6" fmla="*/ 2147483647 w 44"/>
                <a:gd name="T7" fmla="*/ 0 h 38"/>
                <a:gd name="T8" fmla="*/ 2147483647 w 44"/>
                <a:gd name="T9" fmla="*/ 2147483647 h 38"/>
                <a:gd name="T10" fmla="*/ 2147483647 w 44"/>
                <a:gd name="T11" fmla="*/ 2147483647 h 38"/>
                <a:gd name="T12" fmla="*/ 2147483647 w 44"/>
                <a:gd name="T13" fmla="*/ 2147483647 h 38"/>
                <a:gd name="T14" fmla="*/ 2147483647 w 44"/>
                <a:gd name="T15" fmla="*/ 2147483647 h 38"/>
                <a:gd name="T16" fmla="*/ 2147483647 w 44"/>
                <a:gd name="T17" fmla="*/ 2147483647 h 38"/>
                <a:gd name="T18" fmla="*/ 0 w 44"/>
                <a:gd name="T19" fmla="*/ 2147483647 h 38"/>
                <a:gd name="T20" fmla="*/ 2147483647 w 44"/>
                <a:gd name="T21" fmla="*/ 0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38"/>
                <a:gd name="T35" fmla="*/ 44 w 44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38">
                  <a:moveTo>
                    <a:pt x="7" y="0"/>
                  </a:moveTo>
                  <a:lnTo>
                    <a:pt x="16" y="7"/>
                  </a:lnTo>
                  <a:lnTo>
                    <a:pt x="23" y="7"/>
                  </a:lnTo>
                  <a:lnTo>
                    <a:pt x="37" y="0"/>
                  </a:lnTo>
                  <a:lnTo>
                    <a:pt x="44" y="7"/>
                  </a:lnTo>
                  <a:lnTo>
                    <a:pt x="30" y="15"/>
                  </a:lnTo>
                  <a:lnTo>
                    <a:pt x="37" y="38"/>
                  </a:lnTo>
                  <a:lnTo>
                    <a:pt x="29" y="37"/>
                  </a:lnTo>
                  <a:lnTo>
                    <a:pt x="20" y="28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Freeform 1013"/>
            <p:cNvSpPr>
              <a:spLocks/>
            </p:cNvSpPr>
            <p:nvPr/>
          </p:nvSpPr>
          <p:spPr bwMode="auto">
            <a:xfrm>
              <a:off x="2623121" y="3594134"/>
              <a:ext cx="63500" cy="55563"/>
            </a:xfrm>
            <a:custGeom>
              <a:avLst/>
              <a:gdLst>
                <a:gd name="T0" fmla="*/ 2147483647 w 44"/>
                <a:gd name="T1" fmla="*/ 0 h 38"/>
                <a:gd name="T2" fmla="*/ 2147483647 w 44"/>
                <a:gd name="T3" fmla="*/ 2147483647 h 38"/>
                <a:gd name="T4" fmla="*/ 2147483647 w 44"/>
                <a:gd name="T5" fmla="*/ 2147483647 h 38"/>
                <a:gd name="T6" fmla="*/ 2147483647 w 44"/>
                <a:gd name="T7" fmla="*/ 0 h 38"/>
                <a:gd name="T8" fmla="*/ 2147483647 w 44"/>
                <a:gd name="T9" fmla="*/ 2147483647 h 38"/>
                <a:gd name="T10" fmla="*/ 2147483647 w 44"/>
                <a:gd name="T11" fmla="*/ 2147483647 h 38"/>
                <a:gd name="T12" fmla="*/ 2147483647 w 44"/>
                <a:gd name="T13" fmla="*/ 2147483647 h 38"/>
                <a:gd name="T14" fmla="*/ 2147483647 w 44"/>
                <a:gd name="T15" fmla="*/ 2147483647 h 38"/>
                <a:gd name="T16" fmla="*/ 2147483647 w 44"/>
                <a:gd name="T17" fmla="*/ 2147483647 h 38"/>
                <a:gd name="T18" fmla="*/ 0 w 44"/>
                <a:gd name="T19" fmla="*/ 2147483647 h 38"/>
                <a:gd name="T20" fmla="*/ 2147483647 w 44"/>
                <a:gd name="T21" fmla="*/ 0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38"/>
                <a:gd name="T35" fmla="*/ 44 w 44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38">
                  <a:moveTo>
                    <a:pt x="7" y="0"/>
                  </a:moveTo>
                  <a:lnTo>
                    <a:pt x="16" y="7"/>
                  </a:lnTo>
                  <a:lnTo>
                    <a:pt x="23" y="7"/>
                  </a:lnTo>
                  <a:lnTo>
                    <a:pt x="37" y="0"/>
                  </a:lnTo>
                  <a:lnTo>
                    <a:pt x="44" y="7"/>
                  </a:lnTo>
                  <a:lnTo>
                    <a:pt x="30" y="15"/>
                  </a:lnTo>
                  <a:lnTo>
                    <a:pt x="37" y="38"/>
                  </a:lnTo>
                  <a:lnTo>
                    <a:pt x="29" y="37"/>
                  </a:lnTo>
                  <a:lnTo>
                    <a:pt x="20" y="28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Freeform 1014"/>
            <p:cNvSpPr>
              <a:spLocks/>
            </p:cNvSpPr>
            <p:nvPr/>
          </p:nvSpPr>
          <p:spPr bwMode="auto">
            <a:xfrm>
              <a:off x="2569146" y="3559209"/>
              <a:ext cx="65088" cy="57150"/>
            </a:xfrm>
            <a:custGeom>
              <a:avLst/>
              <a:gdLst>
                <a:gd name="T0" fmla="*/ 2147483647 w 45"/>
                <a:gd name="T1" fmla="*/ 2147483647 h 38"/>
                <a:gd name="T2" fmla="*/ 2147483647 w 45"/>
                <a:gd name="T3" fmla="*/ 2147483647 h 38"/>
                <a:gd name="T4" fmla="*/ 2147483647 w 45"/>
                <a:gd name="T5" fmla="*/ 0 h 38"/>
                <a:gd name="T6" fmla="*/ 0 w 45"/>
                <a:gd name="T7" fmla="*/ 0 h 38"/>
                <a:gd name="T8" fmla="*/ 0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2147483647 w 45"/>
                <a:gd name="T15" fmla="*/ 2147483647 h 38"/>
                <a:gd name="T16" fmla="*/ 2147483647 w 45"/>
                <a:gd name="T17" fmla="*/ 2147483647 h 38"/>
                <a:gd name="T18" fmla="*/ 2147483647 w 45"/>
                <a:gd name="T19" fmla="*/ 2147483647 h 38"/>
                <a:gd name="T20" fmla="*/ 2147483647 w 45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38"/>
                <a:gd name="T35" fmla="*/ 45 w 45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38">
                  <a:moveTo>
                    <a:pt x="45" y="23"/>
                  </a:moveTo>
                  <a:lnTo>
                    <a:pt x="37" y="15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7" y="22"/>
                  </a:lnTo>
                  <a:lnTo>
                    <a:pt x="7" y="16"/>
                  </a:lnTo>
                  <a:lnTo>
                    <a:pt x="30" y="31"/>
                  </a:lnTo>
                  <a:lnTo>
                    <a:pt x="30" y="38"/>
                  </a:lnTo>
                  <a:lnTo>
                    <a:pt x="37" y="37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Freeform 1015"/>
            <p:cNvSpPr>
              <a:spLocks/>
            </p:cNvSpPr>
            <p:nvPr/>
          </p:nvSpPr>
          <p:spPr bwMode="auto">
            <a:xfrm>
              <a:off x="2569146" y="3559209"/>
              <a:ext cx="65088" cy="57150"/>
            </a:xfrm>
            <a:custGeom>
              <a:avLst/>
              <a:gdLst>
                <a:gd name="T0" fmla="*/ 2147483647 w 45"/>
                <a:gd name="T1" fmla="*/ 2147483647 h 38"/>
                <a:gd name="T2" fmla="*/ 2147483647 w 45"/>
                <a:gd name="T3" fmla="*/ 2147483647 h 38"/>
                <a:gd name="T4" fmla="*/ 2147483647 w 45"/>
                <a:gd name="T5" fmla="*/ 0 h 38"/>
                <a:gd name="T6" fmla="*/ 0 w 45"/>
                <a:gd name="T7" fmla="*/ 0 h 38"/>
                <a:gd name="T8" fmla="*/ 0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2147483647 w 45"/>
                <a:gd name="T15" fmla="*/ 2147483647 h 38"/>
                <a:gd name="T16" fmla="*/ 2147483647 w 45"/>
                <a:gd name="T17" fmla="*/ 2147483647 h 38"/>
                <a:gd name="T18" fmla="*/ 2147483647 w 45"/>
                <a:gd name="T19" fmla="*/ 2147483647 h 38"/>
                <a:gd name="T20" fmla="*/ 2147483647 w 45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38"/>
                <a:gd name="T35" fmla="*/ 45 w 45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38">
                  <a:moveTo>
                    <a:pt x="45" y="23"/>
                  </a:moveTo>
                  <a:lnTo>
                    <a:pt x="37" y="15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7" y="22"/>
                  </a:lnTo>
                  <a:lnTo>
                    <a:pt x="7" y="16"/>
                  </a:lnTo>
                  <a:lnTo>
                    <a:pt x="30" y="31"/>
                  </a:lnTo>
                  <a:lnTo>
                    <a:pt x="30" y="38"/>
                  </a:lnTo>
                  <a:lnTo>
                    <a:pt x="37" y="37"/>
                  </a:lnTo>
                  <a:lnTo>
                    <a:pt x="45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Freeform 1016"/>
            <p:cNvSpPr>
              <a:spLocks/>
            </p:cNvSpPr>
            <p:nvPr/>
          </p:nvSpPr>
          <p:spPr bwMode="auto">
            <a:xfrm>
              <a:off x="2548509" y="3460784"/>
              <a:ext cx="85725" cy="98425"/>
            </a:xfrm>
            <a:custGeom>
              <a:avLst/>
              <a:gdLst>
                <a:gd name="T0" fmla="*/ 2147483647 w 60"/>
                <a:gd name="T1" fmla="*/ 2147483647 h 68"/>
                <a:gd name="T2" fmla="*/ 2147483647 w 60"/>
                <a:gd name="T3" fmla="*/ 2147483647 h 68"/>
                <a:gd name="T4" fmla="*/ 2147483647 w 60"/>
                <a:gd name="T5" fmla="*/ 0 h 68"/>
                <a:gd name="T6" fmla="*/ 2147483647 w 60"/>
                <a:gd name="T7" fmla="*/ 2147483647 h 68"/>
                <a:gd name="T8" fmla="*/ 0 w 60"/>
                <a:gd name="T9" fmla="*/ 2147483647 h 68"/>
                <a:gd name="T10" fmla="*/ 0 w 60"/>
                <a:gd name="T11" fmla="*/ 2147483647 h 68"/>
                <a:gd name="T12" fmla="*/ 2147483647 w 60"/>
                <a:gd name="T13" fmla="*/ 2147483647 h 68"/>
                <a:gd name="T14" fmla="*/ 2147483647 w 60"/>
                <a:gd name="T15" fmla="*/ 2147483647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68"/>
                <a:gd name="T26" fmla="*/ 60 w 60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68">
                  <a:moveTo>
                    <a:pt x="45" y="68"/>
                  </a:moveTo>
                  <a:lnTo>
                    <a:pt x="60" y="13"/>
                  </a:lnTo>
                  <a:lnTo>
                    <a:pt x="59" y="0"/>
                  </a:lnTo>
                  <a:lnTo>
                    <a:pt x="28" y="8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5" y="68"/>
                  </a:lnTo>
                  <a:lnTo>
                    <a:pt x="45" y="6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Freeform 1017"/>
            <p:cNvSpPr>
              <a:spLocks/>
            </p:cNvSpPr>
            <p:nvPr/>
          </p:nvSpPr>
          <p:spPr bwMode="auto">
            <a:xfrm>
              <a:off x="2548509" y="3460784"/>
              <a:ext cx="85725" cy="98425"/>
            </a:xfrm>
            <a:custGeom>
              <a:avLst/>
              <a:gdLst>
                <a:gd name="T0" fmla="*/ 2147483647 w 60"/>
                <a:gd name="T1" fmla="*/ 2147483647 h 68"/>
                <a:gd name="T2" fmla="*/ 2147483647 w 60"/>
                <a:gd name="T3" fmla="*/ 2147483647 h 68"/>
                <a:gd name="T4" fmla="*/ 2147483647 w 60"/>
                <a:gd name="T5" fmla="*/ 0 h 68"/>
                <a:gd name="T6" fmla="*/ 2147483647 w 60"/>
                <a:gd name="T7" fmla="*/ 2147483647 h 68"/>
                <a:gd name="T8" fmla="*/ 0 w 60"/>
                <a:gd name="T9" fmla="*/ 2147483647 h 68"/>
                <a:gd name="T10" fmla="*/ 0 w 60"/>
                <a:gd name="T11" fmla="*/ 2147483647 h 68"/>
                <a:gd name="T12" fmla="*/ 2147483647 w 60"/>
                <a:gd name="T13" fmla="*/ 2147483647 h 68"/>
                <a:gd name="T14" fmla="*/ 2147483647 w 60"/>
                <a:gd name="T15" fmla="*/ 2147483647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68"/>
                <a:gd name="T26" fmla="*/ 60 w 60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68">
                  <a:moveTo>
                    <a:pt x="45" y="68"/>
                  </a:moveTo>
                  <a:lnTo>
                    <a:pt x="60" y="13"/>
                  </a:lnTo>
                  <a:lnTo>
                    <a:pt x="59" y="0"/>
                  </a:lnTo>
                  <a:lnTo>
                    <a:pt x="28" y="8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15" y="68"/>
                  </a:lnTo>
                  <a:lnTo>
                    <a:pt x="45" y="6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Freeform 1018"/>
            <p:cNvSpPr>
              <a:spLocks/>
            </p:cNvSpPr>
            <p:nvPr/>
          </p:nvSpPr>
          <p:spPr bwMode="auto">
            <a:xfrm>
              <a:off x="2507234" y="3448084"/>
              <a:ext cx="123825" cy="55563"/>
            </a:xfrm>
            <a:custGeom>
              <a:avLst/>
              <a:gdLst>
                <a:gd name="T0" fmla="*/ 2147483647 w 89"/>
                <a:gd name="T1" fmla="*/ 0 h 38"/>
                <a:gd name="T2" fmla="*/ 2147483647 w 89"/>
                <a:gd name="T3" fmla="*/ 0 h 38"/>
                <a:gd name="T4" fmla="*/ 2147483647 w 89"/>
                <a:gd name="T5" fmla="*/ 2147483647 h 38"/>
                <a:gd name="T6" fmla="*/ 2147483647 w 89"/>
                <a:gd name="T7" fmla="*/ 2147483647 h 38"/>
                <a:gd name="T8" fmla="*/ 2147483647 w 89"/>
                <a:gd name="T9" fmla="*/ 2147483647 h 38"/>
                <a:gd name="T10" fmla="*/ 2147483647 w 89"/>
                <a:gd name="T11" fmla="*/ 2147483647 h 38"/>
                <a:gd name="T12" fmla="*/ 0 w 89"/>
                <a:gd name="T13" fmla="*/ 2147483647 h 38"/>
                <a:gd name="T14" fmla="*/ 2147483647 w 89"/>
                <a:gd name="T15" fmla="*/ 0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38"/>
                <a:gd name="T26" fmla="*/ 89 w 89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38">
                  <a:moveTo>
                    <a:pt x="23" y="0"/>
                  </a:moveTo>
                  <a:lnTo>
                    <a:pt x="61" y="0"/>
                  </a:lnTo>
                  <a:lnTo>
                    <a:pt x="89" y="9"/>
                  </a:lnTo>
                  <a:lnTo>
                    <a:pt x="60" y="16"/>
                  </a:lnTo>
                  <a:lnTo>
                    <a:pt x="30" y="38"/>
                  </a:lnTo>
                  <a:lnTo>
                    <a:pt x="20" y="30"/>
                  </a:lnTo>
                  <a:lnTo>
                    <a:pt x="0" y="1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Freeform 1019"/>
            <p:cNvSpPr>
              <a:spLocks/>
            </p:cNvSpPr>
            <p:nvPr/>
          </p:nvSpPr>
          <p:spPr bwMode="auto">
            <a:xfrm>
              <a:off x="2507234" y="3448084"/>
              <a:ext cx="123825" cy="55563"/>
            </a:xfrm>
            <a:custGeom>
              <a:avLst/>
              <a:gdLst>
                <a:gd name="T0" fmla="*/ 2147483647 w 89"/>
                <a:gd name="T1" fmla="*/ 0 h 38"/>
                <a:gd name="T2" fmla="*/ 2147483647 w 89"/>
                <a:gd name="T3" fmla="*/ 0 h 38"/>
                <a:gd name="T4" fmla="*/ 2147483647 w 89"/>
                <a:gd name="T5" fmla="*/ 2147483647 h 38"/>
                <a:gd name="T6" fmla="*/ 2147483647 w 89"/>
                <a:gd name="T7" fmla="*/ 2147483647 h 38"/>
                <a:gd name="T8" fmla="*/ 2147483647 w 89"/>
                <a:gd name="T9" fmla="*/ 2147483647 h 38"/>
                <a:gd name="T10" fmla="*/ 2147483647 w 89"/>
                <a:gd name="T11" fmla="*/ 2147483647 h 38"/>
                <a:gd name="T12" fmla="*/ 0 w 89"/>
                <a:gd name="T13" fmla="*/ 2147483647 h 38"/>
                <a:gd name="T14" fmla="*/ 2147483647 w 89"/>
                <a:gd name="T15" fmla="*/ 0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38"/>
                <a:gd name="T26" fmla="*/ 89 w 89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38">
                  <a:moveTo>
                    <a:pt x="23" y="0"/>
                  </a:moveTo>
                  <a:lnTo>
                    <a:pt x="61" y="0"/>
                  </a:lnTo>
                  <a:lnTo>
                    <a:pt x="89" y="9"/>
                  </a:lnTo>
                  <a:lnTo>
                    <a:pt x="60" y="16"/>
                  </a:lnTo>
                  <a:lnTo>
                    <a:pt x="30" y="38"/>
                  </a:lnTo>
                  <a:lnTo>
                    <a:pt x="20" y="30"/>
                  </a:lnTo>
                  <a:lnTo>
                    <a:pt x="0" y="16"/>
                  </a:lnTo>
                  <a:lnTo>
                    <a:pt x="23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Freeform 1020"/>
            <p:cNvSpPr>
              <a:spLocks/>
            </p:cNvSpPr>
            <p:nvPr/>
          </p:nvSpPr>
          <p:spPr bwMode="auto">
            <a:xfrm>
              <a:off x="2856484" y="3351247"/>
              <a:ext cx="63500" cy="63500"/>
            </a:xfrm>
            <a:custGeom>
              <a:avLst/>
              <a:gdLst>
                <a:gd name="T0" fmla="*/ 2147483647 w 45"/>
                <a:gd name="T1" fmla="*/ 0 h 44"/>
                <a:gd name="T2" fmla="*/ 2147483647 w 45"/>
                <a:gd name="T3" fmla="*/ 2147483647 h 44"/>
                <a:gd name="T4" fmla="*/ 2147483647 w 45"/>
                <a:gd name="T5" fmla="*/ 2147483647 h 44"/>
                <a:gd name="T6" fmla="*/ 2147483647 w 45"/>
                <a:gd name="T7" fmla="*/ 2147483647 h 44"/>
                <a:gd name="T8" fmla="*/ 2147483647 w 45"/>
                <a:gd name="T9" fmla="*/ 2147483647 h 44"/>
                <a:gd name="T10" fmla="*/ 2147483647 w 45"/>
                <a:gd name="T11" fmla="*/ 2147483647 h 44"/>
                <a:gd name="T12" fmla="*/ 2147483647 w 45"/>
                <a:gd name="T13" fmla="*/ 2147483647 h 44"/>
                <a:gd name="T14" fmla="*/ 2147483647 w 45"/>
                <a:gd name="T15" fmla="*/ 2147483647 h 44"/>
                <a:gd name="T16" fmla="*/ 2147483647 w 45"/>
                <a:gd name="T17" fmla="*/ 2147483647 h 44"/>
                <a:gd name="T18" fmla="*/ 0 w 45"/>
                <a:gd name="T19" fmla="*/ 2147483647 h 44"/>
                <a:gd name="T20" fmla="*/ 2147483647 w 45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44"/>
                <a:gd name="T35" fmla="*/ 45 w 4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44">
                  <a:moveTo>
                    <a:pt x="8" y="0"/>
                  </a:moveTo>
                  <a:lnTo>
                    <a:pt x="32" y="7"/>
                  </a:lnTo>
                  <a:lnTo>
                    <a:pt x="37" y="7"/>
                  </a:lnTo>
                  <a:lnTo>
                    <a:pt x="31" y="14"/>
                  </a:lnTo>
                  <a:lnTo>
                    <a:pt x="45" y="15"/>
                  </a:lnTo>
                  <a:lnTo>
                    <a:pt x="45" y="37"/>
                  </a:lnTo>
                  <a:lnTo>
                    <a:pt x="37" y="22"/>
                  </a:lnTo>
                  <a:lnTo>
                    <a:pt x="8" y="22"/>
                  </a:lnTo>
                  <a:lnTo>
                    <a:pt x="7" y="44"/>
                  </a:lnTo>
                  <a:lnTo>
                    <a:pt x="0" y="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Freeform 1021"/>
            <p:cNvSpPr>
              <a:spLocks/>
            </p:cNvSpPr>
            <p:nvPr/>
          </p:nvSpPr>
          <p:spPr bwMode="auto">
            <a:xfrm>
              <a:off x="2856484" y="3351247"/>
              <a:ext cx="63500" cy="63500"/>
            </a:xfrm>
            <a:custGeom>
              <a:avLst/>
              <a:gdLst>
                <a:gd name="T0" fmla="*/ 2147483647 w 45"/>
                <a:gd name="T1" fmla="*/ 0 h 44"/>
                <a:gd name="T2" fmla="*/ 2147483647 w 45"/>
                <a:gd name="T3" fmla="*/ 2147483647 h 44"/>
                <a:gd name="T4" fmla="*/ 2147483647 w 45"/>
                <a:gd name="T5" fmla="*/ 2147483647 h 44"/>
                <a:gd name="T6" fmla="*/ 2147483647 w 45"/>
                <a:gd name="T7" fmla="*/ 2147483647 h 44"/>
                <a:gd name="T8" fmla="*/ 2147483647 w 45"/>
                <a:gd name="T9" fmla="*/ 2147483647 h 44"/>
                <a:gd name="T10" fmla="*/ 2147483647 w 45"/>
                <a:gd name="T11" fmla="*/ 2147483647 h 44"/>
                <a:gd name="T12" fmla="*/ 2147483647 w 45"/>
                <a:gd name="T13" fmla="*/ 2147483647 h 44"/>
                <a:gd name="T14" fmla="*/ 2147483647 w 45"/>
                <a:gd name="T15" fmla="*/ 2147483647 h 44"/>
                <a:gd name="T16" fmla="*/ 2147483647 w 45"/>
                <a:gd name="T17" fmla="*/ 2147483647 h 44"/>
                <a:gd name="T18" fmla="*/ 0 w 45"/>
                <a:gd name="T19" fmla="*/ 2147483647 h 44"/>
                <a:gd name="T20" fmla="*/ 2147483647 w 45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44"/>
                <a:gd name="T35" fmla="*/ 45 w 4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44">
                  <a:moveTo>
                    <a:pt x="8" y="0"/>
                  </a:moveTo>
                  <a:lnTo>
                    <a:pt x="32" y="7"/>
                  </a:lnTo>
                  <a:lnTo>
                    <a:pt x="37" y="7"/>
                  </a:lnTo>
                  <a:lnTo>
                    <a:pt x="31" y="14"/>
                  </a:lnTo>
                  <a:lnTo>
                    <a:pt x="45" y="15"/>
                  </a:lnTo>
                  <a:lnTo>
                    <a:pt x="45" y="37"/>
                  </a:lnTo>
                  <a:lnTo>
                    <a:pt x="37" y="22"/>
                  </a:lnTo>
                  <a:lnTo>
                    <a:pt x="8" y="22"/>
                  </a:lnTo>
                  <a:lnTo>
                    <a:pt x="7" y="44"/>
                  </a:lnTo>
                  <a:lnTo>
                    <a:pt x="0" y="37"/>
                  </a:lnTo>
                  <a:lnTo>
                    <a:pt x="8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Freeform 1022"/>
            <p:cNvSpPr>
              <a:spLocks/>
            </p:cNvSpPr>
            <p:nvPr/>
          </p:nvSpPr>
          <p:spPr bwMode="auto">
            <a:xfrm>
              <a:off x="2804096" y="3351247"/>
              <a:ext cx="63500" cy="53975"/>
            </a:xfrm>
            <a:custGeom>
              <a:avLst/>
              <a:gdLst>
                <a:gd name="T0" fmla="*/ 2147483647 w 45"/>
                <a:gd name="T1" fmla="*/ 0 h 37"/>
                <a:gd name="T2" fmla="*/ 2147483647 w 45"/>
                <a:gd name="T3" fmla="*/ 0 h 37"/>
                <a:gd name="T4" fmla="*/ 2147483647 w 45"/>
                <a:gd name="T5" fmla="*/ 2147483647 h 37"/>
                <a:gd name="T6" fmla="*/ 2147483647 w 45"/>
                <a:gd name="T7" fmla="*/ 2147483647 h 37"/>
                <a:gd name="T8" fmla="*/ 2147483647 w 45"/>
                <a:gd name="T9" fmla="*/ 2147483647 h 37"/>
                <a:gd name="T10" fmla="*/ 0 w 45"/>
                <a:gd name="T11" fmla="*/ 2147483647 h 37"/>
                <a:gd name="T12" fmla="*/ 2147483647 w 45"/>
                <a:gd name="T13" fmla="*/ 2147483647 h 37"/>
                <a:gd name="T14" fmla="*/ 2147483647 w 45"/>
                <a:gd name="T15" fmla="*/ 2147483647 h 37"/>
                <a:gd name="T16" fmla="*/ 2147483647 w 45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7"/>
                <a:gd name="T29" fmla="*/ 45 w 45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7">
                  <a:moveTo>
                    <a:pt x="45" y="0"/>
                  </a:moveTo>
                  <a:lnTo>
                    <a:pt x="22" y="0"/>
                  </a:lnTo>
                  <a:lnTo>
                    <a:pt x="16" y="7"/>
                  </a:lnTo>
                  <a:lnTo>
                    <a:pt x="23" y="7"/>
                  </a:lnTo>
                  <a:lnTo>
                    <a:pt x="37" y="22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Freeform 1023"/>
            <p:cNvSpPr>
              <a:spLocks/>
            </p:cNvSpPr>
            <p:nvPr/>
          </p:nvSpPr>
          <p:spPr bwMode="auto">
            <a:xfrm>
              <a:off x="2804096" y="3351247"/>
              <a:ext cx="63500" cy="53975"/>
            </a:xfrm>
            <a:custGeom>
              <a:avLst/>
              <a:gdLst>
                <a:gd name="T0" fmla="*/ 2147483647 w 45"/>
                <a:gd name="T1" fmla="*/ 0 h 37"/>
                <a:gd name="T2" fmla="*/ 2147483647 w 45"/>
                <a:gd name="T3" fmla="*/ 0 h 37"/>
                <a:gd name="T4" fmla="*/ 2147483647 w 45"/>
                <a:gd name="T5" fmla="*/ 2147483647 h 37"/>
                <a:gd name="T6" fmla="*/ 2147483647 w 45"/>
                <a:gd name="T7" fmla="*/ 2147483647 h 37"/>
                <a:gd name="T8" fmla="*/ 2147483647 w 45"/>
                <a:gd name="T9" fmla="*/ 2147483647 h 37"/>
                <a:gd name="T10" fmla="*/ 0 w 45"/>
                <a:gd name="T11" fmla="*/ 2147483647 h 37"/>
                <a:gd name="T12" fmla="*/ 2147483647 w 45"/>
                <a:gd name="T13" fmla="*/ 2147483647 h 37"/>
                <a:gd name="T14" fmla="*/ 2147483647 w 45"/>
                <a:gd name="T15" fmla="*/ 2147483647 h 37"/>
                <a:gd name="T16" fmla="*/ 2147483647 w 45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7"/>
                <a:gd name="T29" fmla="*/ 45 w 45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7">
                  <a:moveTo>
                    <a:pt x="45" y="0"/>
                  </a:moveTo>
                  <a:lnTo>
                    <a:pt x="22" y="0"/>
                  </a:lnTo>
                  <a:lnTo>
                    <a:pt x="16" y="7"/>
                  </a:lnTo>
                  <a:lnTo>
                    <a:pt x="23" y="7"/>
                  </a:lnTo>
                  <a:lnTo>
                    <a:pt x="37" y="22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37"/>
                  </a:lnTo>
                  <a:lnTo>
                    <a:pt x="45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Freeform 1028"/>
            <p:cNvSpPr>
              <a:spLocks/>
            </p:cNvSpPr>
            <p:nvPr/>
          </p:nvSpPr>
          <p:spPr bwMode="auto">
            <a:xfrm>
              <a:off x="3112071" y="5027647"/>
              <a:ext cx="84138" cy="65087"/>
            </a:xfrm>
            <a:custGeom>
              <a:avLst/>
              <a:gdLst>
                <a:gd name="T0" fmla="*/ 0 w 59"/>
                <a:gd name="T1" fmla="*/ 0 h 45"/>
                <a:gd name="T2" fmla="*/ 2147483647 w 59"/>
                <a:gd name="T3" fmla="*/ 2147483647 h 45"/>
                <a:gd name="T4" fmla="*/ 2147483647 w 59"/>
                <a:gd name="T5" fmla="*/ 2147483647 h 45"/>
                <a:gd name="T6" fmla="*/ 2147483647 w 59"/>
                <a:gd name="T7" fmla="*/ 2147483647 h 45"/>
                <a:gd name="T8" fmla="*/ 2147483647 w 59"/>
                <a:gd name="T9" fmla="*/ 2147483647 h 45"/>
                <a:gd name="T10" fmla="*/ 0 w 59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45"/>
                <a:gd name="T20" fmla="*/ 59 w 59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45">
                  <a:moveTo>
                    <a:pt x="0" y="0"/>
                  </a:moveTo>
                  <a:lnTo>
                    <a:pt x="23" y="23"/>
                  </a:lnTo>
                  <a:lnTo>
                    <a:pt x="59" y="38"/>
                  </a:lnTo>
                  <a:lnTo>
                    <a:pt x="36" y="45"/>
                  </a:lnTo>
                  <a:lnTo>
                    <a:pt x="29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Freeform 1029"/>
            <p:cNvSpPr>
              <a:spLocks/>
            </p:cNvSpPr>
            <p:nvPr/>
          </p:nvSpPr>
          <p:spPr bwMode="auto">
            <a:xfrm>
              <a:off x="3112071" y="5027647"/>
              <a:ext cx="84138" cy="65087"/>
            </a:xfrm>
            <a:custGeom>
              <a:avLst/>
              <a:gdLst>
                <a:gd name="T0" fmla="*/ 0 w 59"/>
                <a:gd name="T1" fmla="*/ 0 h 45"/>
                <a:gd name="T2" fmla="*/ 2147483647 w 59"/>
                <a:gd name="T3" fmla="*/ 2147483647 h 45"/>
                <a:gd name="T4" fmla="*/ 2147483647 w 59"/>
                <a:gd name="T5" fmla="*/ 2147483647 h 45"/>
                <a:gd name="T6" fmla="*/ 2147483647 w 59"/>
                <a:gd name="T7" fmla="*/ 2147483647 h 45"/>
                <a:gd name="T8" fmla="*/ 2147483647 w 59"/>
                <a:gd name="T9" fmla="*/ 2147483647 h 45"/>
                <a:gd name="T10" fmla="*/ 0 w 59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45"/>
                <a:gd name="T20" fmla="*/ 59 w 59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45">
                  <a:moveTo>
                    <a:pt x="0" y="0"/>
                  </a:moveTo>
                  <a:lnTo>
                    <a:pt x="23" y="23"/>
                  </a:lnTo>
                  <a:lnTo>
                    <a:pt x="59" y="38"/>
                  </a:lnTo>
                  <a:lnTo>
                    <a:pt x="36" y="45"/>
                  </a:lnTo>
                  <a:lnTo>
                    <a:pt x="29" y="44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Freeform 1030"/>
            <p:cNvSpPr>
              <a:spLocks/>
            </p:cNvSpPr>
            <p:nvPr/>
          </p:nvSpPr>
          <p:spPr bwMode="auto">
            <a:xfrm>
              <a:off x="3048571" y="5027647"/>
              <a:ext cx="106363" cy="65087"/>
            </a:xfrm>
            <a:custGeom>
              <a:avLst/>
              <a:gdLst>
                <a:gd name="T0" fmla="*/ 2147483647 w 75"/>
                <a:gd name="T1" fmla="*/ 0 h 45"/>
                <a:gd name="T2" fmla="*/ 2147483647 w 75"/>
                <a:gd name="T3" fmla="*/ 0 h 45"/>
                <a:gd name="T4" fmla="*/ 2147483647 w 75"/>
                <a:gd name="T5" fmla="*/ 2147483647 h 45"/>
                <a:gd name="T6" fmla="*/ 2147483647 w 75"/>
                <a:gd name="T7" fmla="*/ 2147483647 h 45"/>
                <a:gd name="T8" fmla="*/ 2147483647 w 75"/>
                <a:gd name="T9" fmla="*/ 2147483647 h 45"/>
                <a:gd name="T10" fmla="*/ 2147483647 w 75"/>
                <a:gd name="T11" fmla="*/ 2147483647 h 45"/>
                <a:gd name="T12" fmla="*/ 0 w 75"/>
                <a:gd name="T13" fmla="*/ 2147483647 h 45"/>
                <a:gd name="T14" fmla="*/ 0 w 75"/>
                <a:gd name="T15" fmla="*/ 2147483647 h 45"/>
                <a:gd name="T16" fmla="*/ 2147483647 w 75"/>
                <a:gd name="T17" fmla="*/ 2147483647 h 45"/>
                <a:gd name="T18" fmla="*/ 2147483647 w 75"/>
                <a:gd name="T19" fmla="*/ 2147483647 h 45"/>
                <a:gd name="T20" fmla="*/ 2147483647 w 75"/>
                <a:gd name="T21" fmla="*/ 2147483647 h 45"/>
                <a:gd name="T22" fmla="*/ 2147483647 w 75"/>
                <a:gd name="T23" fmla="*/ 2147483647 h 45"/>
                <a:gd name="T24" fmla="*/ 2147483647 w 75"/>
                <a:gd name="T25" fmla="*/ 2147483647 h 45"/>
                <a:gd name="T26" fmla="*/ 2147483647 w 75"/>
                <a:gd name="T27" fmla="*/ 2147483647 h 45"/>
                <a:gd name="T28" fmla="*/ 2147483647 w 75"/>
                <a:gd name="T29" fmla="*/ 0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45"/>
                <a:gd name="T47" fmla="*/ 75 w 75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45">
                  <a:moveTo>
                    <a:pt x="46" y="0"/>
                  </a:moveTo>
                  <a:lnTo>
                    <a:pt x="30" y="0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37" y="23"/>
                  </a:lnTo>
                  <a:lnTo>
                    <a:pt x="37" y="30"/>
                  </a:lnTo>
                  <a:lnTo>
                    <a:pt x="0" y="8"/>
                  </a:lnTo>
                  <a:lnTo>
                    <a:pt x="0" y="23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40" y="37"/>
                  </a:lnTo>
                  <a:lnTo>
                    <a:pt x="60" y="38"/>
                  </a:lnTo>
                  <a:lnTo>
                    <a:pt x="61" y="45"/>
                  </a:lnTo>
                  <a:lnTo>
                    <a:pt x="75" y="4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Freeform 1031"/>
            <p:cNvSpPr>
              <a:spLocks/>
            </p:cNvSpPr>
            <p:nvPr/>
          </p:nvSpPr>
          <p:spPr bwMode="auto">
            <a:xfrm>
              <a:off x="3048571" y="5027647"/>
              <a:ext cx="106363" cy="65087"/>
            </a:xfrm>
            <a:custGeom>
              <a:avLst/>
              <a:gdLst>
                <a:gd name="T0" fmla="*/ 2147483647 w 75"/>
                <a:gd name="T1" fmla="*/ 0 h 45"/>
                <a:gd name="T2" fmla="*/ 2147483647 w 75"/>
                <a:gd name="T3" fmla="*/ 0 h 45"/>
                <a:gd name="T4" fmla="*/ 2147483647 w 75"/>
                <a:gd name="T5" fmla="*/ 2147483647 h 45"/>
                <a:gd name="T6" fmla="*/ 2147483647 w 75"/>
                <a:gd name="T7" fmla="*/ 2147483647 h 45"/>
                <a:gd name="T8" fmla="*/ 2147483647 w 75"/>
                <a:gd name="T9" fmla="*/ 2147483647 h 45"/>
                <a:gd name="T10" fmla="*/ 2147483647 w 75"/>
                <a:gd name="T11" fmla="*/ 2147483647 h 45"/>
                <a:gd name="T12" fmla="*/ 0 w 75"/>
                <a:gd name="T13" fmla="*/ 2147483647 h 45"/>
                <a:gd name="T14" fmla="*/ 0 w 75"/>
                <a:gd name="T15" fmla="*/ 2147483647 h 45"/>
                <a:gd name="T16" fmla="*/ 2147483647 w 75"/>
                <a:gd name="T17" fmla="*/ 2147483647 h 45"/>
                <a:gd name="T18" fmla="*/ 2147483647 w 75"/>
                <a:gd name="T19" fmla="*/ 2147483647 h 45"/>
                <a:gd name="T20" fmla="*/ 2147483647 w 75"/>
                <a:gd name="T21" fmla="*/ 2147483647 h 45"/>
                <a:gd name="T22" fmla="*/ 2147483647 w 75"/>
                <a:gd name="T23" fmla="*/ 2147483647 h 45"/>
                <a:gd name="T24" fmla="*/ 2147483647 w 75"/>
                <a:gd name="T25" fmla="*/ 2147483647 h 45"/>
                <a:gd name="T26" fmla="*/ 2147483647 w 75"/>
                <a:gd name="T27" fmla="*/ 2147483647 h 45"/>
                <a:gd name="T28" fmla="*/ 2147483647 w 75"/>
                <a:gd name="T29" fmla="*/ 0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45"/>
                <a:gd name="T47" fmla="*/ 75 w 75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45">
                  <a:moveTo>
                    <a:pt x="46" y="0"/>
                  </a:moveTo>
                  <a:lnTo>
                    <a:pt x="30" y="0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37" y="23"/>
                  </a:lnTo>
                  <a:lnTo>
                    <a:pt x="37" y="30"/>
                  </a:lnTo>
                  <a:lnTo>
                    <a:pt x="0" y="8"/>
                  </a:lnTo>
                  <a:lnTo>
                    <a:pt x="0" y="23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40" y="37"/>
                  </a:lnTo>
                  <a:lnTo>
                    <a:pt x="60" y="38"/>
                  </a:lnTo>
                  <a:lnTo>
                    <a:pt x="61" y="45"/>
                  </a:lnTo>
                  <a:lnTo>
                    <a:pt x="75" y="44"/>
                  </a:lnTo>
                  <a:lnTo>
                    <a:pt x="46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Freeform 1032"/>
            <p:cNvSpPr>
              <a:spLocks/>
            </p:cNvSpPr>
            <p:nvPr/>
          </p:nvSpPr>
          <p:spPr bwMode="auto">
            <a:xfrm>
              <a:off x="2654871" y="3816384"/>
              <a:ext cx="254000" cy="409575"/>
            </a:xfrm>
            <a:custGeom>
              <a:avLst/>
              <a:gdLst>
                <a:gd name="T0" fmla="*/ 2147483647 w 180"/>
                <a:gd name="T1" fmla="*/ 2147483647 h 280"/>
                <a:gd name="T2" fmla="*/ 0 w 180"/>
                <a:gd name="T3" fmla="*/ 2147483647 h 280"/>
                <a:gd name="T4" fmla="*/ 2147483647 w 180"/>
                <a:gd name="T5" fmla="*/ 2147483647 h 280"/>
                <a:gd name="T6" fmla="*/ 0 w 180"/>
                <a:gd name="T7" fmla="*/ 2147483647 h 280"/>
                <a:gd name="T8" fmla="*/ 2147483647 w 180"/>
                <a:gd name="T9" fmla="*/ 2147483647 h 280"/>
                <a:gd name="T10" fmla="*/ 2147483647 w 180"/>
                <a:gd name="T11" fmla="*/ 2147483647 h 280"/>
                <a:gd name="T12" fmla="*/ 2147483647 w 180"/>
                <a:gd name="T13" fmla="*/ 2147483647 h 280"/>
                <a:gd name="T14" fmla="*/ 2147483647 w 180"/>
                <a:gd name="T15" fmla="*/ 2147483647 h 280"/>
                <a:gd name="T16" fmla="*/ 2147483647 w 180"/>
                <a:gd name="T17" fmla="*/ 2147483647 h 280"/>
                <a:gd name="T18" fmla="*/ 2147483647 w 180"/>
                <a:gd name="T19" fmla="*/ 2147483647 h 280"/>
                <a:gd name="T20" fmla="*/ 2147483647 w 180"/>
                <a:gd name="T21" fmla="*/ 2147483647 h 280"/>
                <a:gd name="T22" fmla="*/ 2147483647 w 180"/>
                <a:gd name="T23" fmla="*/ 2147483647 h 280"/>
                <a:gd name="T24" fmla="*/ 2147483647 w 180"/>
                <a:gd name="T25" fmla="*/ 2147483647 h 280"/>
                <a:gd name="T26" fmla="*/ 2147483647 w 180"/>
                <a:gd name="T27" fmla="*/ 2147483647 h 280"/>
                <a:gd name="T28" fmla="*/ 2147483647 w 180"/>
                <a:gd name="T29" fmla="*/ 2147483647 h 280"/>
                <a:gd name="T30" fmla="*/ 2147483647 w 180"/>
                <a:gd name="T31" fmla="*/ 2147483647 h 280"/>
                <a:gd name="T32" fmla="*/ 2147483647 w 180"/>
                <a:gd name="T33" fmla="*/ 2147483647 h 280"/>
                <a:gd name="T34" fmla="*/ 2147483647 w 180"/>
                <a:gd name="T35" fmla="*/ 2147483647 h 280"/>
                <a:gd name="T36" fmla="*/ 2147483647 w 180"/>
                <a:gd name="T37" fmla="*/ 2147483647 h 280"/>
                <a:gd name="T38" fmla="*/ 2147483647 w 180"/>
                <a:gd name="T39" fmla="*/ 2147483647 h 280"/>
                <a:gd name="T40" fmla="*/ 2147483647 w 180"/>
                <a:gd name="T41" fmla="*/ 2147483647 h 280"/>
                <a:gd name="T42" fmla="*/ 2147483647 w 180"/>
                <a:gd name="T43" fmla="*/ 2147483647 h 280"/>
                <a:gd name="T44" fmla="*/ 2147483647 w 180"/>
                <a:gd name="T45" fmla="*/ 2147483647 h 280"/>
                <a:gd name="T46" fmla="*/ 2147483647 w 180"/>
                <a:gd name="T47" fmla="*/ 2147483647 h 280"/>
                <a:gd name="T48" fmla="*/ 2147483647 w 180"/>
                <a:gd name="T49" fmla="*/ 2147483647 h 280"/>
                <a:gd name="T50" fmla="*/ 2147483647 w 180"/>
                <a:gd name="T51" fmla="*/ 0 h 280"/>
                <a:gd name="T52" fmla="*/ 2147483647 w 180"/>
                <a:gd name="T53" fmla="*/ 2147483647 h 280"/>
                <a:gd name="T54" fmla="*/ 2147483647 w 180"/>
                <a:gd name="T55" fmla="*/ 2147483647 h 280"/>
                <a:gd name="T56" fmla="*/ 2147483647 w 180"/>
                <a:gd name="T57" fmla="*/ 2147483647 h 280"/>
                <a:gd name="T58" fmla="*/ 2147483647 w 180"/>
                <a:gd name="T59" fmla="*/ 2147483647 h 280"/>
                <a:gd name="T60" fmla="*/ 2147483647 w 180"/>
                <a:gd name="T61" fmla="*/ 2147483647 h 280"/>
                <a:gd name="T62" fmla="*/ 2147483647 w 180"/>
                <a:gd name="T63" fmla="*/ 2147483647 h 280"/>
                <a:gd name="T64" fmla="*/ 2147483647 w 180"/>
                <a:gd name="T65" fmla="*/ 2147483647 h 280"/>
                <a:gd name="T66" fmla="*/ 2147483647 w 180"/>
                <a:gd name="T67" fmla="*/ 2147483647 h 2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0"/>
                <a:gd name="T103" fmla="*/ 0 h 280"/>
                <a:gd name="T104" fmla="*/ 180 w 180"/>
                <a:gd name="T105" fmla="*/ 280 h 2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0" h="280">
                  <a:moveTo>
                    <a:pt x="7" y="53"/>
                  </a:moveTo>
                  <a:lnTo>
                    <a:pt x="0" y="68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15" y="106"/>
                  </a:lnTo>
                  <a:lnTo>
                    <a:pt x="37" y="149"/>
                  </a:lnTo>
                  <a:lnTo>
                    <a:pt x="83" y="235"/>
                  </a:lnTo>
                  <a:lnTo>
                    <a:pt x="150" y="280"/>
                  </a:lnTo>
                  <a:lnTo>
                    <a:pt x="173" y="271"/>
                  </a:lnTo>
                  <a:lnTo>
                    <a:pt x="180" y="256"/>
                  </a:lnTo>
                  <a:lnTo>
                    <a:pt x="173" y="249"/>
                  </a:lnTo>
                  <a:lnTo>
                    <a:pt x="172" y="187"/>
                  </a:lnTo>
                  <a:lnTo>
                    <a:pt x="165" y="166"/>
                  </a:lnTo>
                  <a:lnTo>
                    <a:pt x="150" y="166"/>
                  </a:lnTo>
                  <a:lnTo>
                    <a:pt x="149" y="152"/>
                  </a:lnTo>
                  <a:lnTo>
                    <a:pt x="127" y="159"/>
                  </a:lnTo>
                  <a:lnTo>
                    <a:pt x="112" y="142"/>
                  </a:lnTo>
                  <a:lnTo>
                    <a:pt x="105" y="112"/>
                  </a:lnTo>
                  <a:lnTo>
                    <a:pt x="114" y="87"/>
                  </a:lnTo>
                  <a:lnTo>
                    <a:pt x="121" y="76"/>
                  </a:lnTo>
                  <a:lnTo>
                    <a:pt x="150" y="67"/>
                  </a:lnTo>
                  <a:lnTo>
                    <a:pt x="149" y="45"/>
                  </a:lnTo>
                  <a:lnTo>
                    <a:pt x="142" y="31"/>
                  </a:lnTo>
                  <a:lnTo>
                    <a:pt x="104" y="45"/>
                  </a:lnTo>
                  <a:lnTo>
                    <a:pt x="97" y="14"/>
                  </a:lnTo>
                  <a:lnTo>
                    <a:pt x="82" y="0"/>
                  </a:lnTo>
                  <a:lnTo>
                    <a:pt x="75" y="1"/>
                  </a:lnTo>
                  <a:lnTo>
                    <a:pt x="82" y="15"/>
                  </a:lnTo>
                  <a:lnTo>
                    <a:pt x="75" y="23"/>
                  </a:lnTo>
                  <a:lnTo>
                    <a:pt x="66" y="46"/>
                  </a:lnTo>
                  <a:lnTo>
                    <a:pt x="37" y="53"/>
                  </a:lnTo>
                  <a:lnTo>
                    <a:pt x="21" y="76"/>
                  </a:lnTo>
                  <a:lnTo>
                    <a:pt x="7" y="67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Freeform 1033"/>
            <p:cNvSpPr>
              <a:spLocks/>
            </p:cNvSpPr>
            <p:nvPr/>
          </p:nvSpPr>
          <p:spPr bwMode="auto">
            <a:xfrm>
              <a:off x="2654871" y="3816384"/>
              <a:ext cx="254000" cy="409575"/>
            </a:xfrm>
            <a:custGeom>
              <a:avLst/>
              <a:gdLst>
                <a:gd name="T0" fmla="*/ 2147483647 w 180"/>
                <a:gd name="T1" fmla="*/ 2147483647 h 280"/>
                <a:gd name="T2" fmla="*/ 0 w 180"/>
                <a:gd name="T3" fmla="*/ 2147483647 h 280"/>
                <a:gd name="T4" fmla="*/ 2147483647 w 180"/>
                <a:gd name="T5" fmla="*/ 2147483647 h 280"/>
                <a:gd name="T6" fmla="*/ 0 w 180"/>
                <a:gd name="T7" fmla="*/ 2147483647 h 280"/>
                <a:gd name="T8" fmla="*/ 2147483647 w 180"/>
                <a:gd name="T9" fmla="*/ 2147483647 h 280"/>
                <a:gd name="T10" fmla="*/ 2147483647 w 180"/>
                <a:gd name="T11" fmla="*/ 2147483647 h 280"/>
                <a:gd name="T12" fmla="*/ 2147483647 w 180"/>
                <a:gd name="T13" fmla="*/ 2147483647 h 280"/>
                <a:gd name="T14" fmla="*/ 2147483647 w 180"/>
                <a:gd name="T15" fmla="*/ 2147483647 h 280"/>
                <a:gd name="T16" fmla="*/ 2147483647 w 180"/>
                <a:gd name="T17" fmla="*/ 2147483647 h 280"/>
                <a:gd name="T18" fmla="*/ 2147483647 w 180"/>
                <a:gd name="T19" fmla="*/ 2147483647 h 280"/>
                <a:gd name="T20" fmla="*/ 2147483647 w 180"/>
                <a:gd name="T21" fmla="*/ 2147483647 h 280"/>
                <a:gd name="T22" fmla="*/ 2147483647 w 180"/>
                <a:gd name="T23" fmla="*/ 2147483647 h 280"/>
                <a:gd name="T24" fmla="*/ 2147483647 w 180"/>
                <a:gd name="T25" fmla="*/ 2147483647 h 280"/>
                <a:gd name="T26" fmla="*/ 2147483647 w 180"/>
                <a:gd name="T27" fmla="*/ 2147483647 h 280"/>
                <a:gd name="T28" fmla="*/ 2147483647 w 180"/>
                <a:gd name="T29" fmla="*/ 2147483647 h 280"/>
                <a:gd name="T30" fmla="*/ 2147483647 w 180"/>
                <a:gd name="T31" fmla="*/ 2147483647 h 280"/>
                <a:gd name="T32" fmla="*/ 2147483647 w 180"/>
                <a:gd name="T33" fmla="*/ 2147483647 h 280"/>
                <a:gd name="T34" fmla="*/ 2147483647 w 180"/>
                <a:gd name="T35" fmla="*/ 2147483647 h 280"/>
                <a:gd name="T36" fmla="*/ 2147483647 w 180"/>
                <a:gd name="T37" fmla="*/ 2147483647 h 280"/>
                <a:gd name="T38" fmla="*/ 2147483647 w 180"/>
                <a:gd name="T39" fmla="*/ 2147483647 h 280"/>
                <a:gd name="T40" fmla="*/ 2147483647 w 180"/>
                <a:gd name="T41" fmla="*/ 2147483647 h 280"/>
                <a:gd name="T42" fmla="*/ 2147483647 w 180"/>
                <a:gd name="T43" fmla="*/ 2147483647 h 280"/>
                <a:gd name="T44" fmla="*/ 2147483647 w 180"/>
                <a:gd name="T45" fmla="*/ 2147483647 h 280"/>
                <a:gd name="T46" fmla="*/ 2147483647 w 180"/>
                <a:gd name="T47" fmla="*/ 2147483647 h 280"/>
                <a:gd name="T48" fmla="*/ 2147483647 w 180"/>
                <a:gd name="T49" fmla="*/ 2147483647 h 280"/>
                <a:gd name="T50" fmla="*/ 2147483647 w 180"/>
                <a:gd name="T51" fmla="*/ 0 h 280"/>
                <a:gd name="T52" fmla="*/ 2147483647 w 180"/>
                <a:gd name="T53" fmla="*/ 2147483647 h 280"/>
                <a:gd name="T54" fmla="*/ 2147483647 w 180"/>
                <a:gd name="T55" fmla="*/ 2147483647 h 280"/>
                <a:gd name="T56" fmla="*/ 2147483647 w 180"/>
                <a:gd name="T57" fmla="*/ 2147483647 h 280"/>
                <a:gd name="T58" fmla="*/ 2147483647 w 180"/>
                <a:gd name="T59" fmla="*/ 2147483647 h 280"/>
                <a:gd name="T60" fmla="*/ 2147483647 w 180"/>
                <a:gd name="T61" fmla="*/ 2147483647 h 280"/>
                <a:gd name="T62" fmla="*/ 2147483647 w 180"/>
                <a:gd name="T63" fmla="*/ 2147483647 h 280"/>
                <a:gd name="T64" fmla="*/ 2147483647 w 180"/>
                <a:gd name="T65" fmla="*/ 2147483647 h 280"/>
                <a:gd name="T66" fmla="*/ 2147483647 w 180"/>
                <a:gd name="T67" fmla="*/ 2147483647 h 2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0"/>
                <a:gd name="T103" fmla="*/ 0 h 280"/>
                <a:gd name="T104" fmla="*/ 180 w 180"/>
                <a:gd name="T105" fmla="*/ 280 h 2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0" h="280">
                  <a:moveTo>
                    <a:pt x="7" y="53"/>
                  </a:moveTo>
                  <a:lnTo>
                    <a:pt x="0" y="68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15" y="106"/>
                  </a:lnTo>
                  <a:lnTo>
                    <a:pt x="37" y="149"/>
                  </a:lnTo>
                  <a:lnTo>
                    <a:pt x="83" y="235"/>
                  </a:lnTo>
                  <a:lnTo>
                    <a:pt x="150" y="280"/>
                  </a:lnTo>
                  <a:lnTo>
                    <a:pt x="173" y="271"/>
                  </a:lnTo>
                  <a:lnTo>
                    <a:pt x="180" y="256"/>
                  </a:lnTo>
                  <a:lnTo>
                    <a:pt x="173" y="249"/>
                  </a:lnTo>
                  <a:lnTo>
                    <a:pt x="172" y="187"/>
                  </a:lnTo>
                  <a:lnTo>
                    <a:pt x="165" y="166"/>
                  </a:lnTo>
                  <a:lnTo>
                    <a:pt x="150" y="166"/>
                  </a:lnTo>
                  <a:lnTo>
                    <a:pt x="149" y="152"/>
                  </a:lnTo>
                  <a:lnTo>
                    <a:pt x="127" y="159"/>
                  </a:lnTo>
                  <a:lnTo>
                    <a:pt x="112" y="142"/>
                  </a:lnTo>
                  <a:lnTo>
                    <a:pt x="105" y="112"/>
                  </a:lnTo>
                  <a:lnTo>
                    <a:pt x="114" y="87"/>
                  </a:lnTo>
                  <a:lnTo>
                    <a:pt x="121" y="76"/>
                  </a:lnTo>
                  <a:lnTo>
                    <a:pt x="150" y="67"/>
                  </a:lnTo>
                  <a:lnTo>
                    <a:pt x="149" y="45"/>
                  </a:lnTo>
                  <a:lnTo>
                    <a:pt x="142" y="31"/>
                  </a:lnTo>
                  <a:lnTo>
                    <a:pt x="104" y="45"/>
                  </a:lnTo>
                  <a:lnTo>
                    <a:pt x="97" y="14"/>
                  </a:lnTo>
                  <a:lnTo>
                    <a:pt x="82" y="0"/>
                  </a:lnTo>
                  <a:lnTo>
                    <a:pt x="75" y="1"/>
                  </a:lnTo>
                  <a:lnTo>
                    <a:pt x="82" y="15"/>
                  </a:lnTo>
                  <a:lnTo>
                    <a:pt x="75" y="23"/>
                  </a:lnTo>
                  <a:lnTo>
                    <a:pt x="66" y="46"/>
                  </a:lnTo>
                  <a:lnTo>
                    <a:pt x="37" y="53"/>
                  </a:lnTo>
                  <a:lnTo>
                    <a:pt x="21" y="76"/>
                  </a:lnTo>
                  <a:lnTo>
                    <a:pt x="7" y="67"/>
                  </a:lnTo>
                  <a:lnTo>
                    <a:pt x="7" y="5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Freeform 1034"/>
            <p:cNvSpPr>
              <a:spLocks/>
            </p:cNvSpPr>
            <p:nvPr/>
          </p:nvSpPr>
          <p:spPr bwMode="auto">
            <a:xfrm>
              <a:off x="2653284" y="3783047"/>
              <a:ext cx="119062" cy="144462"/>
            </a:xfrm>
            <a:custGeom>
              <a:avLst/>
              <a:gdLst>
                <a:gd name="T0" fmla="*/ 2147483647 w 83"/>
                <a:gd name="T1" fmla="*/ 2147483647 h 99"/>
                <a:gd name="T2" fmla="*/ 2147483647 w 83"/>
                <a:gd name="T3" fmla="*/ 2147483647 h 99"/>
                <a:gd name="T4" fmla="*/ 2147483647 w 83"/>
                <a:gd name="T5" fmla="*/ 2147483647 h 99"/>
                <a:gd name="T6" fmla="*/ 2147483647 w 83"/>
                <a:gd name="T7" fmla="*/ 2147483647 h 99"/>
                <a:gd name="T8" fmla="*/ 2147483647 w 83"/>
                <a:gd name="T9" fmla="*/ 2147483647 h 99"/>
                <a:gd name="T10" fmla="*/ 2147483647 w 83"/>
                <a:gd name="T11" fmla="*/ 2147483647 h 99"/>
                <a:gd name="T12" fmla="*/ 2147483647 w 83"/>
                <a:gd name="T13" fmla="*/ 2147483647 h 99"/>
                <a:gd name="T14" fmla="*/ 2147483647 w 83"/>
                <a:gd name="T15" fmla="*/ 2147483647 h 99"/>
                <a:gd name="T16" fmla="*/ 2147483647 w 83"/>
                <a:gd name="T17" fmla="*/ 2147483647 h 99"/>
                <a:gd name="T18" fmla="*/ 2147483647 w 83"/>
                <a:gd name="T19" fmla="*/ 2147483647 h 99"/>
                <a:gd name="T20" fmla="*/ 2147483647 w 83"/>
                <a:gd name="T21" fmla="*/ 2147483647 h 99"/>
                <a:gd name="T22" fmla="*/ 2147483647 w 83"/>
                <a:gd name="T23" fmla="*/ 0 h 99"/>
                <a:gd name="T24" fmla="*/ 2147483647 w 83"/>
                <a:gd name="T25" fmla="*/ 2147483647 h 99"/>
                <a:gd name="T26" fmla="*/ 2147483647 w 83"/>
                <a:gd name="T27" fmla="*/ 2147483647 h 99"/>
                <a:gd name="T28" fmla="*/ 2147483647 w 83"/>
                <a:gd name="T29" fmla="*/ 2147483647 h 99"/>
                <a:gd name="T30" fmla="*/ 2147483647 w 83"/>
                <a:gd name="T31" fmla="*/ 2147483647 h 99"/>
                <a:gd name="T32" fmla="*/ 0 w 83"/>
                <a:gd name="T33" fmla="*/ 2147483647 h 99"/>
                <a:gd name="T34" fmla="*/ 2147483647 w 83"/>
                <a:gd name="T35" fmla="*/ 2147483647 h 99"/>
                <a:gd name="T36" fmla="*/ 2147483647 w 83"/>
                <a:gd name="T37" fmla="*/ 2147483647 h 99"/>
                <a:gd name="T38" fmla="*/ 2147483647 w 83"/>
                <a:gd name="T39" fmla="*/ 2147483647 h 9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3"/>
                <a:gd name="T61" fmla="*/ 0 h 99"/>
                <a:gd name="T62" fmla="*/ 83 w 83"/>
                <a:gd name="T63" fmla="*/ 99 h 9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3" h="99">
                  <a:moveTo>
                    <a:pt x="8" y="76"/>
                  </a:moveTo>
                  <a:lnTo>
                    <a:pt x="8" y="91"/>
                  </a:lnTo>
                  <a:lnTo>
                    <a:pt x="23" y="99"/>
                  </a:lnTo>
                  <a:lnTo>
                    <a:pt x="39" y="76"/>
                  </a:lnTo>
                  <a:lnTo>
                    <a:pt x="68" y="68"/>
                  </a:lnTo>
                  <a:lnTo>
                    <a:pt x="76" y="45"/>
                  </a:lnTo>
                  <a:lnTo>
                    <a:pt x="83" y="38"/>
                  </a:lnTo>
                  <a:lnTo>
                    <a:pt x="76" y="23"/>
                  </a:lnTo>
                  <a:lnTo>
                    <a:pt x="83" y="23"/>
                  </a:lnTo>
                  <a:lnTo>
                    <a:pt x="74" y="16"/>
                  </a:lnTo>
                  <a:lnTo>
                    <a:pt x="45" y="23"/>
                  </a:lnTo>
                  <a:lnTo>
                    <a:pt x="30" y="0"/>
                  </a:lnTo>
                  <a:lnTo>
                    <a:pt x="15" y="16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7" y="31"/>
                  </a:lnTo>
                  <a:lnTo>
                    <a:pt x="0" y="39"/>
                  </a:lnTo>
                  <a:lnTo>
                    <a:pt x="1" y="54"/>
                  </a:lnTo>
                  <a:lnTo>
                    <a:pt x="15" y="76"/>
                  </a:lnTo>
                  <a:lnTo>
                    <a:pt x="8" y="7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Freeform 1035"/>
            <p:cNvSpPr>
              <a:spLocks/>
            </p:cNvSpPr>
            <p:nvPr/>
          </p:nvSpPr>
          <p:spPr bwMode="auto">
            <a:xfrm>
              <a:off x="2653284" y="3783047"/>
              <a:ext cx="119062" cy="144462"/>
            </a:xfrm>
            <a:custGeom>
              <a:avLst/>
              <a:gdLst>
                <a:gd name="T0" fmla="*/ 2147483647 w 83"/>
                <a:gd name="T1" fmla="*/ 2147483647 h 99"/>
                <a:gd name="T2" fmla="*/ 2147483647 w 83"/>
                <a:gd name="T3" fmla="*/ 2147483647 h 99"/>
                <a:gd name="T4" fmla="*/ 2147483647 w 83"/>
                <a:gd name="T5" fmla="*/ 2147483647 h 99"/>
                <a:gd name="T6" fmla="*/ 2147483647 w 83"/>
                <a:gd name="T7" fmla="*/ 2147483647 h 99"/>
                <a:gd name="T8" fmla="*/ 2147483647 w 83"/>
                <a:gd name="T9" fmla="*/ 2147483647 h 99"/>
                <a:gd name="T10" fmla="*/ 2147483647 w 83"/>
                <a:gd name="T11" fmla="*/ 2147483647 h 99"/>
                <a:gd name="T12" fmla="*/ 2147483647 w 83"/>
                <a:gd name="T13" fmla="*/ 2147483647 h 99"/>
                <a:gd name="T14" fmla="*/ 2147483647 w 83"/>
                <a:gd name="T15" fmla="*/ 2147483647 h 99"/>
                <a:gd name="T16" fmla="*/ 2147483647 w 83"/>
                <a:gd name="T17" fmla="*/ 2147483647 h 99"/>
                <a:gd name="T18" fmla="*/ 2147483647 w 83"/>
                <a:gd name="T19" fmla="*/ 2147483647 h 99"/>
                <a:gd name="T20" fmla="*/ 2147483647 w 83"/>
                <a:gd name="T21" fmla="*/ 2147483647 h 99"/>
                <a:gd name="T22" fmla="*/ 2147483647 w 83"/>
                <a:gd name="T23" fmla="*/ 0 h 99"/>
                <a:gd name="T24" fmla="*/ 2147483647 w 83"/>
                <a:gd name="T25" fmla="*/ 2147483647 h 99"/>
                <a:gd name="T26" fmla="*/ 2147483647 w 83"/>
                <a:gd name="T27" fmla="*/ 2147483647 h 99"/>
                <a:gd name="T28" fmla="*/ 2147483647 w 83"/>
                <a:gd name="T29" fmla="*/ 2147483647 h 99"/>
                <a:gd name="T30" fmla="*/ 2147483647 w 83"/>
                <a:gd name="T31" fmla="*/ 2147483647 h 99"/>
                <a:gd name="T32" fmla="*/ 0 w 83"/>
                <a:gd name="T33" fmla="*/ 2147483647 h 99"/>
                <a:gd name="T34" fmla="*/ 2147483647 w 83"/>
                <a:gd name="T35" fmla="*/ 2147483647 h 99"/>
                <a:gd name="T36" fmla="*/ 2147483647 w 83"/>
                <a:gd name="T37" fmla="*/ 2147483647 h 99"/>
                <a:gd name="T38" fmla="*/ 2147483647 w 83"/>
                <a:gd name="T39" fmla="*/ 2147483647 h 9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3"/>
                <a:gd name="T61" fmla="*/ 0 h 99"/>
                <a:gd name="T62" fmla="*/ 83 w 83"/>
                <a:gd name="T63" fmla="*/ 99 h 9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3" h="99">
                  <a:moveTo>
                    <a:pt x="8" y="76"/>
                  </a:moveTo>
                  <a:lnTo>
                    <a:pt x="8" y="91"/>
                  </a:lnTo>
                  <a:lnTo>
                    <a:pt x="23" y="99"/>
                  </a:lnTo>
                  <a:lnTo>
                    <a:pt x="39" y="76"/>
                  </a:lnTo>
                  <a:lnTo>
                    <a:pt x="68" y="68"/>
                  </a:lnTo>
                  <a:lnTo>
                    <a:pt x="76" y="45"/>
                  </a:lnTo>
                  <a:lnTo>
                    <a:pt x="83" y="38"/>
                  </a:lnTo>
                  <a:lnTo>
                    <a:pt x="76" y="23"/>
                  </a:lnTo>
                  <a:lnTo>
                    <a:pt x="83" y="23"/>
                  </a:lnTo>
                  <a:lnTo>
                    <a:pt x="74" y="16"/>
                  </a:lnTo>
                  <a:lnTo>
                    <a:pt x="45" y="23"/>
                  </a:lnTo>
                  <a:lnTo>
                    <a:pt x="30" y="0"/>
                  </a:lnTo>
                  <a:lnTo>
                    <a:pt x="15" y="16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7" y="31"/>
                  </a:lnTo>
                  <a:lnTo>
                    <a:pt x="0" y="39"/>
                  </a:lnTo>
                  <a:lnTo>
                    <a:pt x="1" y="54"/>
                  </a:lnTo>
                  <a:lnTo>
                    <a:pt x="15" y="76"/>
                  </a:lnTo>
                  <a:lnTo>
                    <a:pt x="8" y="7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Freeform 1036"/>
            <p:cNvSpPr>
              <a:spLocks/>
            </p:cNvSpPr>
            <p:nvPr/>
          </p:nvSpPr>
          <p:spPr bwMode="auto">
            <a:xfrm>
              <a:off x="2696146" y="3527459"/>
              <a:ext cx="233363" cy="355600"/>
            </a:xfrm>
            <a:custGeom>
              <a:avLst/>
              <a:gdLst>
                <a:gd name="T0" fmla="*/ 0 w 165"/>
                <a:gd name="T1" fmla="*/ 2147483647 h 241"/>
                <a:gd name="T2" fmla="*/ 2147483647 w 165"/>
                <a:gd name="T3" fmla="*/ 2147483647 h 241"/>
                <a:gd name="T4" fmla="*/ 2147483647 w 165"/>
                <a:gd name="T5" fmla="*/ 2147483647 h 241"/>
                <a:gd name="T6" fmla="*/ 2147483647 w 165"/>
                <a:gd name="T7" fmla="*/ 2147483647 h 241"/>
                <a:gd name="T8" fmla="*/ 2147483647 w 165"/>
                <a:gd name="T9" fmla="*/ 2147483647 h 241"/>
                <a:gd name="T10" fmla="*/ 2147483647 w 165"/>
                <a:gd name="T11" fmla="*/ 2147483647 h 241"/>
                <a:gd name="T12" fmla="*/ 2147483647 w 165"/>
                <a:gd name="T13" fmla="*/ 2147483647 h 241"/>
                <a:gd name="T14" fmla="*/ 2147483647 w 165"/>
                <a:gd name="T15" fmla="*/ 2147483647 h 241"/>
                <a:gd name="T16" fmla="*/ 2147483647 w 165"/>
                <a:gd name="T17" fmla="*/ 2147483647 h 241"/>
                <a:gd name="T18" fmla="*/ 2147483647 w 165"/>
                <a:gd name="T19" fmla="*/ 2147483647 h 241"/>
                <a:gd name="T20" fmla="*/ 2147483647 w 165"/>
                <a:gd name="T21" fmla="*/ 2147483647 h 241"/>
                <a:gd name="T22" fmla="*/ 2147483647 w 165"/>
                <a:gd name="T23" fmla="*/ 2147483647 h 241"/>
                <a:gd name="T24" fmla="*/ 2147483647 w 165"/>
                <a:gd name="T25" fmla="*/ 2147483647 h 241"/>
                <a:gd name="T26" fmla="*/ 2147483647 w 165"/>
                <a:gd name="T27" fmla="*/ 0 h 241"/>
                <a:gd name="T28" fmla="*/ 2147483647 w 165"/>
                <a:gd name="T29" fmla="*/ 2147483647 h 241"/>
                <a:gd name="T30" fmla="*/ 2147483647 w 165"/>
                <a:gd name="T31" fmla="*/ 2147483647 h 241"/>
                <a:gd name="T32" fmla="*/ 2147483647 w 165"/>
                <a:gd name="T33" fmla="*/ 2147483647 h 241"/>
                <a:gd name="T34" fmla="*/ 2147483647 w 165"/>
                <a:gd name="T35" fmla="*/ 2147483647 h 241"/>
                <a:gd name="T36" fmla="*/ 2147483647 w 165"/>
                <a:gd name="T37" fmla="*/ 2147483647 h 241"/>
                <a:gd name="T38" fmla="*/ 2147483647 w 165"/>
                <a:gd name="T39" fmla="*/ 2147483647 h 241"/>
                <a:gd name="T40" fmla="*/ 2147483647 w 165"/>
                <a:gd name="T41" fmla="*/ 2147483647 h 241"/>
                <a:gd name="T42" fmla="*/ 2147483647 w 165"/>
                <a:gd name="T43" fmla="*/ 2147483647 h 241"/>
                <a:gd name="T44" fmla="*/ 2147483647 w 165"/>
                <a:gd name="T45" fmla="*/ 2147483647 h 241"/>
                <a:gd name="T46" fmla="*/ 2147483647 w 165"/>
                <a:gd name="T47" fmla="*/ 2147483647 h 241"/>
                <a:gd name="T48" fmla="*/ 2147483647 w 165"/>
                <a:gd name="T49" fmla="*/ 2147483647 h 241"/>
                <a:gd name="T50" fmla="*/ 2147483647 w 165"/>
                <a:gd name="T51" fmla="*/ 2147483647 h 241"/>
                <a:gd name="T52" fmla="*/ 2147483647 w 165"/>
                <a:gd name="T53" fmla="*/ 2147483647 h 241"/>
                <a:gd name="T54" fmla="*/ 2147483647 w 165"/>
                <a:gd name="T55" fmla="*/ 2147483647 h 241"/>
                <a:gd name="T56" fmla="*/ 2147483647 w 165"/>
                <a:gd name="T57" fmla="*/ 2147483647 h 241"/>
                <a:gd name="T58" fmla="*/ 2147483647 w 165"/>
                <a:gd name="T59" fmla="*/ 2147483647 h 241"/>
                <a:gd name="T60" fmla="*/ 2147483647 w 165"/>
                <a:gd name="T61" fmla="*/ 2147483647 h 241"/>
                <a:gd name="T62" fmla="*/ 2147483647 w 165"/>
                <a:gd name="T63" fmla="*/ 2147483647 h 241"/>
                <a:gd name="T64" fmla="*/ 2147483647 w 165"/>
                <a:gd name="T65" fmla="*/ 2147483647 h 241"/>
                <a:gd name="T66" fmla="*/ 2147483647 w 165"/>
                <a:gd name="T67" fmla="*/ 2147483647 h 241"/>
                <a:gd name="T68" fmla="*/ 2147483647 w 165"/>
                <a:gd name="T69" fmla="*/ 2147483647 h 241"/>
                <a:gd name="T70" fmla="*/ 2147483647 w 165"/>
                <a:gd name="T71" fmla="*/ 2147483647 h 241"/>
                <a:gd name="T72" fmla="*/ 2147483647 w 165"/>
                <a:gd name="T73" fmla="*/ 2147483647 h 241"/>
                <a:gd name="T74" fmla="*/ 2147483647 w 165"/>
                <a:gd name="T75" fmla="*/ 2147483647 h 241"/>
                <a:gd name="T76" fmla="*/ 2147483647 w 165"/>
                <a:gd name="T77" fmla="*/ 2147483647 h 241"/>
                <a:gd name="T78" fmla="*/ 0 w 165"/>
                <a:gd name="T79" fmla="*/ 2147483647 h 2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5"/>
                <a:gd name="T121" fmla="*/ 0 h 241"/>
                <a:gd name="T122" fmla="*/ 165 w 165"/>
                <a:gd name="T123" fmla="*/ 241 h 2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5" h="241">
                  <a:moveTo>
                    <a:pt x="0" y="173"/>
                  </a:moveTo>
                  <a:lnTo>
                    <a:pt x="9" y="151"/>
                  </a:lnTo>
                  <a:lnTo>
                    <a:pt x="16" y="151"/>
                  </a:lnTo>
                  <a:lnTo>
                    <a:pt x="23" y="135"/>
                  </a:lnTo>
                  <a:lnTo>
                    <a:pt x="16" y="127"/>
                  </a:lnTo>
                  <a:lnTo>
                    <a:pt x="16" y="82"/>
                  </a:lnTo>
                  <a:lnTo>
                    <a:pt x="23" y="75"/>
                  </a:lnTo>
                  <a:lnTo>
                    <a:pt x="23" y="60"/>
                  </a:lnTo>
                  <a:lnTo>
                    <a:pt x="38" y="75"/>
                  </a:lnTo>
                  <a:lnTo>
                    <a:pt x="38" y="59"/>
                  </a:lnTo>
                  <a:lnTo>
                    <a:pt x="53" y="44"/>
                  </a:lnTo>
                  <a:lnTo>
                    <a:pt x="54" y="22"/>
                  </a:lnTo>
                  <a:lnTo>
                    <a:pt x="76" y="21"/>
                  </a:lnTo>
                  <a:lnTo>
                    <a:pt x="113" y="0"/>
                  </a:lnTo>
                  <a:lnTo>
                    <a:pt x="113" y="7"/>
                  </a:lnTo>
                  <a:lnTo>
                    <a:pt x="96" y="15"/>
                  </a:lnTo>
                  <a:lnTo>
                    <a:pt x="91" y="24"/>
                  </a:lnTo>
                  <a:lnTo>
                    <a:pt x="83" y="45"/>
                  </a:lnTo>
                  <a:lnTo>
                    <a:pt x="91" y="76"/>
                  </a:lnTo>
                  <a:lnTo>
                    <a:pt x="91" y="83"/>
                  </a:lnTo>
                  <a:lnTo>
                    <a:pt x="100" y="83"/>
                  </a:lnTo>
                  <a:lnTo>
                    <a:pt x="124" y="91"/>
                  </a:lnTo>
                  <a:lnTo>
                    <a:pt x="137" y="97"/>
                  </a:lnTo>
                  <a:lnTo>
                    <a:pt x="158" y="98"/>
                  </a:lnTo>
                  <a:lnTo>
                    <a:pt x="151" y="121"/>
                  </a:lnTo>
                  <a:lnTo>
                    <a:pt x="158" y="143"/>
                  </a:lnTo>
                  <a:lnTo>
                    <a:pt x="151" y="143"/>
                  </a:lnTo>
                  <a:lnTo>
                    <a:pt x="165" y="172"/>
                  </a:lnTo>
                  <a:lnTo>
                    <a:pt x="158" y="166"/>
                  </a:lnTo>
                  <a:lnTo>
                    <a:pt x="121" y="173"/>
                  </a:lnTo>
                  <a:lnTo>
                    <a:pt x="121" y="181"/>
                  </a:lnTo>
                  <a:lnTo>
                    <a:pt x="134" y="189"/>
                  </a:lnTo>
                  <a:lnTo>
                    <a:pt x="121" y="189"/>
                  </a:lnTo>
                  <a:lnTo>
                    <a:pt x="120" y="241"/>
                  </a:lnTo>
                  <a:lnTo>
                    <a:pt x="113" y="227"/>
                  </a:lnTo>
                  <a:lnTo>
                    <a:pt x="75" y="241"/>
                  </a:lnTo>
                  <a:lnTo>
                    <a:pt x="67" y="210"/>
                  </a:lnTo>
                  <a:lnTo>
                    <a:pt x="46" y="189"/>
                  </a:lnTo>
                  <a:lnTo>
                    <a:pt x="15" y="196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Freeform 1037"/>
            <p:cNvSpPr>
              <a:spLocks/>
            </p:cNvSpPr>
            <p:nvPr/>
          </p:nvSpPr>
          <p:spPr bwMode="auto">
            <a:xfrm>
              <a:off x="2696146" y="3527459"/>
              <a:ext cx="233362" cy="355600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9" y="151"/>
                </a:cxn>
                <a:cxn ang="0">
                  <a:pos x="16" y="151"/>
                </a:cxn>
                <a:cxn ang="0">
                  <a:pos x="23" y="135"/>
                </a:cxn>
                <a:cxn ang="0">
                  <a:pos x="16" y="127"/>
                </a:cxn>
                <a:cxn ang="0">
                  <a:pos x="16" y="82"/>
                </a:cxn>
                <a:cxn ang="0">
                  <a:pos x="23" y="75"/>
                </a:cxn>
                <a:cxn ang="0">
                  <a:pos x="23" y="60"/>
                </a:cxn>
                <a:cxn ang="0">
                  <a:pos x="38" y="75"/>
                </a:cxn>
                <a:cxn ang="0">
                  <a:pos x="38" y="59"/>
                </a:cxn>
                <a:cxn ang="0">
                  <a:pos x="53" y="44"/>
                </a:cxn>
                <a:cxn ang="0">
                  <a:pos x="54" y="22"/>
                </a:cxn>
                <a:cxn ang="0">
                  <a:pos x="76" y="21"/>
                </a:cxn>
                <a:cxn ang="0">
                  <a:pos x="113" y="0"/>
                </a:cxn>
                <a:cxn ang="0">
                  <a:pos x="113" y="7"/>
                </a:cxn>
                <a:cxn ang="0">
                  <a:pos x="96" y="15"/>
                </a:cxn>
                <a:cxn ang="0">
                  <a:pos x="91" y="24"/>
                </a:cxn>
                <a:cxn ang="0">
                  <a:pos x="83" y="45"/>
                </a:cxn>
                <a:cxn ang="0">
                  <a:pos x="91" y="76"/>
                </a:cxn>
                <a:cxn ang="0">
                  <a:pos x="91" y="83"/>
                </a:cxn>
                <a:cxn ang="0">
                  <a:pos x="100" y="83"/>
                </a:cxn>
                <a:cxn ang="0">
                  <a:pos x="124" y="91"/>
                </a:cxn>
                <a:cxn ang="0">
                  <a:pos x="137" y="97"/>
                </a:cxn>
                <a:cxn ang="0">
                  <a:pos x="158" y="98"/>
                </a:cxn>
                <a:cxn ang="0">
                  <a:pos x="151" y="121"/>
                </a:cxn>
                <a:cxn ang="0">
                  <a:pos x="158" y="143"/>
                </a:cxn>
                <a:cxn ang="0">
                  <a:pos x="151" y="143"/>
                </a:cxn>
                <a:cxn ang="0">
                  <a:pos x="165" y="172"/>
                </a:cxn>
                <a:cxn ang="0">
                  <a:pos x="158" y="166"/>
                </a:cxn>
                <a:cxn ang="0">
                  <a:pos x="121" y="173"/>
                </a:cxn>
                <a:cxn ang="0">
                  <a:pos x="121" y="181"/>
                </a:cxn>
                <a:cxn ang="0">
                  <a:pos x="134" y="189"/>
                </a:cxn>
                <a:cxn ang="0">
                  <a:pos x="121" y="189"/>
                </a:cxn>
                <a:cxn ang="0">
                  <a:pos x="120" y="241"/>
                </a:cxn>
                <a:cxn ang="0">
                  <a:pos x="113" y="227"/>
                </a:cxn>
                <a:cxn ang="0">
                  <a:pos x="75" y="241"/>
                </a:cxn>
                <a:cxn ang="0">
                  <a:pos x="67" y="210"/>
                </a:cxn>
                <a:cxn ang="0">
                  <a:pos x="46" y="189"/>
                </a:cxn>
                <a:cxn ang="0">
                  <a:pos x="15" y="196"/>
                </a:cxn>
                <a:cxn ang="0">
                  <a:pos x="0" y="173"/>
                </a:cxn>
              </a:cxnLst>
              <a:rect l="0" t="0" r="r" b="b"/>
              <a:pathLst>
                <a:path w="165" h="241">
                  <a:moveTo>
                    <a:pt x="0" y="173"/>
                  </a:moveTo>
                  <a:lnTo>
                    <a:pt x="9" y="151"/>
                  </a:lnTo>
                  <a:lnTo>
                    <a:pt x="16" y="151"/>
                  </a:lnTo>
                  <a:lnTo>
                    <a:pt x="23" y="135"/>
                  </a:lnTo>
                  <a:lnTo>
                    <a:pt x="16" y="127"/>
                  </a:lnTo>
                  <a:lnTo>
                    <a:pt x="16" y="82"/>
                  </a:lnTo>
                  <a:lnTo>
                    <a:pt x="23" y="75"/>
                  </a:lnTo>
                  <a:lnTo>
                    <a:pt x="23" y="60"/>
                  </a:lnTo>
                  <a:lnTo>
                    <a:pt x="38" y="75"/>
                  </a:lnTo>
                  <a:lnTo>
                    <a:pt x="38" y="59"/>
                  </a:lnTo>
                  <a:lnTo>
                    <a:pt x="53" y="44"/>
                  </a:lnTo>
                  <a:lnTo>
                    <a:pt x="54" y="22"/>
                  </a:lnTo>
                  <a:lnTo>
                    <a:pt x="76" y="21"/>
                  </a:lnTo>
                  <a:lnTo>
                    <a:pt x="113" y="0"/>
                  </a:lnTo>
                  <a:lnTo>
                    <a:pt x="113" y="7"/>
                  </a:lnTo>
                  <a:lnTo>
                    <a:pt x="96" y="15"/>
                  </a:lnTo>
                  <a:lnTo>
                    <a:pt x="91" y="24"/>
                  </a:lnTo>
                  <a:lnTo>
                    <a:pt x="83" y="45"/>
                  </a:lnTo>
                  <a:lnTo>
                    <a:pt x="91" y="76"/>
                  </a:lnTo>
                  <a:lnTo>
                    <a:pt x="91" y="83"/>
                  </a:lnTo>
                  <a:lnTo>
                    <a:pt x="100" y="83"/>
                  </a:lnTo>
                  <a:lnTo>
                    <a:pt x="124" y="91"/>
                  </a:lnTo>
                  <a:lnTo>
                    <a:pt x="137" y="97"/>
                  </a:lnTo>
                  <a:lnTo>
                    <a:pt x="158" y="98"/>
                  </a:lnTo>
                  <a:lnTo>
                    <a:pt x="151" y="121"/>
                  </a:lnTo>
                  <a:lnTo>
                    <a:pt x="158" y="143"/>
                  </a:lnTo>
                  <a:lnTo>
                    <a:pt x="151" y="143"/>
                  </a:lnTo>
                  <a:lnTo>
                    <a:pt x="165" y="172"/>
                  </a:lnTo>
                  <a:lnTo>
                    <a:pt x="158" y="166"/>
                  </a:lnTo>
                  <a:lnTo>
                    <a:pt x="121" y="173"/>
                  </a:lnTo>
                  <a:lnTo>
                    <a:pt x="121" y="181"/>
                  </a:lnTo>
                  <a:lnTo>
                    <a:pt x="134" y="189"/>
                  </a:lnTo>
                  <a:lnTo>
                    <a:pt x="121" y="189"/>
                  </a:lnTo>
                  <a:lnTo>
                    <a:pt x="120" y="241"/>
                  </a:lnTo>
                  <a:lnTo>
                    <a:pt x="113" y="227"/>
                  </a:lnTo>
                  <a:lnTo>
                    <a:pt x="75" y="241"/>
                  </a:lnTo>
                  <a:lnTo>
                    <a:pt x="67" y="210"/>
                  </a:lnTo>
                  <a:lnTo>
                    <a:pt x="46" y="189"/>
                  </a:lnTo>
                  <a:lnTo>
                    <a:pt x="15" y="196"/>
                  </a:lnTo>
                  <a:lnTo>
                    <a:pt x="0" y="173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Freeform 1038"/>
            <p:cNvSpPr>
              <a:spLocks/>
            </p:cNvSpPr>
            <p:nvPr/>
          </p:nvSpPr>
          <p:spPr bwMode="auto">
            <a:xfrm>
              <a:off x="2813621" y="3538572"/>
              <a:ext cx="255588" cy="254000"/>
            </a:xfrm>
            <a:custGeom>
              <a:avLst/>
              <a:gdLst>
                <a:gd name="T0" fmla="*/ 2147483647 w 181"/>
                <a:gd name="T1" fmla="*/ 2147483647 h 173"/>
                <a:gd name="T2" fmla="*/ 2147483647 w 181"/>
                <a:gd name="T3" fmla="*/ 2147483647 h 173"/>
                <a:gd name="T4" fmla="*/ 2147483647 w 181"/>
                <a:gd name="T5" fmla="*/ 2147483647 h 173"/>
                <a:gd name="T6" fmla="*/ 2147483647 w 181"/>
                <a:gd name="T7" fmla="*/ 2147483647 h 173"/>
                <a:gd name="T8" fmla="*/ 2147483647 w 181"/>
                <a:gd name="T9" fmla="*/ 2147483647 h 173"/>
                <a:gd name="T10" fmla="*/ 2147483647 w 181"/>
                <a:gd name="T11" fmla="*/ 2147483647 h 173"/>
                <a:gd name="T12" fmla="*/ 2147483647 w 181"/>
                <a:gd name="T13" fmla="*/ 2147483647 h 173"/>
                <a:gd name="T14" fmla="*/ 2147483647 w 181"/>
                <a:gd name="T15" fmla="*/ 2147483647 h 173"/>
                <a:gd name="T16" fmla="*/ 2147483647 w 181"/>
                <a:gd name="T17" fmla="*/ 2147483647 h 173"/>
                <a:gd name="T18" fmla="*/ 2147483647 w 181"/>
                <a:gd name="T19" fmla="*/ 2147483647 h 173"/>
                <a:gd name="T20" fmla="*/ 2147483647 w 181"/>
                <a:gd name="T21" fmla="*/ 2147483647 h 173"/>
                <a:gd name="T22" fmla="*/ 2147483647 w 181"/>
                <a:gd name="T23" fmla="*/ 2147483647 h 173"/>
                <a:gd name="T24" fmla="*/ 2147483647 w 181"/>
                <a:gd name="T25" fmla="*/ 2147483647 h 173"/>
                <a:gd name="T26" fmla="*/ 2147483647 w 181"/>
                <a:gd name="T27" fmla="*/ 2147483647 h 173"/>
                <a:gd name="T28" fmla="*/ 2147483647 w 181"/>
                <a:gd name="T29" fmla="*/ 2147483647 h 173"/>
                <a:gd name="T30" fmla="*/ 2147483647 w 181"/>
                <a:gd name="T31" fmla="*/ 2147483647 h 173"/>
                <a:gd name="T32" fmla="*/ 2147483647 w 181"/>
                <a:gd name="T33" fmla="*/ 2147483647 h 173"/>
                <a:gd name="T34" fmla="*/ 2147483647 w 181"/>
                <a:gd name="T35" fmla="*/ 2147483647 h 173"/>
                <a:gd name="T36" fmla="*/ 2147483647 w 181"/>
                <a:gd name="T37" fmla="*/ 2147483647 h 173"/>
                <a:gd name="T38" fmla="*/ 2147483647 w 181"/>
                <a:gd name="T39" fmla="*/ 2147483647 h 173"/>
                <a:gd name="T40" fmla="*/ 2147483647 w 181"/>
                <a:gd name="T41" fmla="*/ 2147483647 h 173"/>
                <a:gd name="T42" fmla="*/ 2147483647 w 181"/>
                <a:gd name="T43" fmla="*/ 2147483647 h 173"/>
                <a:gd name="T44" fmla="*/ 2147483647 w 181"/>
                <a:gd name="T45" fmla="*/ 2147483647 h 173"/>
                <a:gd name="T46" fmla="*/ 2147483647 w 181"/>
                <a:gd name="T47" fmla="*/ 2147483647 h 173"/>
                <a:gd name="T48" fmla="*/ 2147483647 w 181"/>
                <a:gd name="T49" fmla="*/ 2147483647 h 173"/>
                <a:gd name="T50" fmla="*/ 0 w 181"/>
                <a:gd name="T51" fmla="*/ 2147483647 h 173"/>
                <a:gd name="T52" fmla="*/ 2147483647 w 181"/>
                <a:gd name="T53" fmla="*/ 2147483647 h 173"/>
                <a:gd name="T54" fmla="*/ 2147483647 w 181"/>
                <a:gd name="T55" fmla="*/ 2147483647 h 173"/>
                <a:gd name="T56" fmla="*/ 2147483647 w 181"/>
                <a:gd name="T57" fmla="*/ 2147483647 h 173"/>
                <a:gd name="T58" fmla="*/ 2147483647 w 181"/>
                <a:gd name="T59" fmla="*/ 2147483647 h 173"/>
                <a:gd name="T60" fmla="*/ 2147483647 w 181"/>
                <a:gd name="T61" fmla="*/ 2147483647 h 173"/>
                <a:gd name="T62" fmla="*/ 2147483647 w 181"/>
                <a:gd name="T63" fmla="*/ 2147483647 h 173"/>
                <a:gd name="T64" fmla="*/ 2147483647 w 181"/>
                <a:gd name="T65" fmla="*/ 2147483647 h 173"/>
                <a:gd name="T66" fmla="*/ 2147483647 w 181"/>
                <a:gd name="T67" fmla="*/ 2147483647 h 173"/>
                <a:gd name="T68" fmla="*/ 2147483647 w 181"/>
                <a:gd name="T69" fmla="*/ 0 h 173"/>
                <a:gd name="T70" fmla="*/ 2147483647 w 181"/>
                <a:gd name="T71" fmla="*/ 2147483647 h 173"/>
                <a:gd name="T72" fmla="*/ 2147483647 w 181"/>
                <a:gd name="T73" fmla="*/ 2147483647 h 173"/>
                <a:gd name="T74" fmla="*/ 2147483647 w 181"/>
                <a:gd name="T75" fmla="*/ 2147483647 h 173"/>
                <a:gd name="T76" fmla="*/ 2147483647 w 181"/>
                <a:gd name="T77" fmla="*/ 2147483647 h 173"/>
                <a:gd name="T78" fmla="*/ 2147483647 w 181"/>
                <a:gd name="T79" fmla="*/ 2147483647 h 173"/>
                <a:gd name="T80" fmla="*/ 2147483647 w 181"/>
                <a:gd name="T81" fmla="*/ 2147483647 h 173"/>
                <a:gd name="T82" fmla="*/ 2147483647 w 181"/>
                <a:gd name="T83" fmla="*/ 2147483647 h 173"/>
                <a:gd name="T84" fmla="*/ 2147483647 w 181"/>
                <a:gd name="T85" fmla="*/ 2147483647 h 173"/>
                <a:gd name="T86" fmla="*/ 2147483647 w 181"/>
                <a:gd name="T87" fmla="*/ 2147483647 h 173"/>
                <a:gd name="T88" fmla="*/ 2147483647 w 181"/>
                <a:gd name="T89" fmla="*/ 2147483647 h 1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1"/>
                <a:gd name="T136" fmla="*/ 0 h 173"/>
                <a:gd name="T137" fmla="*/ 181 w 181"/>
                <a:gd name="T138" fmla="*/ 173 h 1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1" h="173">
                  <a:moveTo>
                    <a:pt x="181" y="53"/>
                  </a:moveTo>
                  <a:lnTo>
                    <a:pt x="166" y="69"/>
                  </a:lnTo>
                  <a:lnTo>
                    <a:pt x="166" y="76"/>
                  </a:lnTo>
                  <a:lnTo>
                    <a:pt x="172" y="83"/>
                  </a:lnTo>
                  <a:lnTo>
                    <a:pt x="165" y="83"/>
                  </a:lnTo>
                  <a:lnTo>
                    <a:pt x="159" y="98"/>
                  </a:lnTo>
                  <a:lnTo>
                    <a:pt x="166" y="107"/>
                  </a:lnTo>
                  <a:lnTo>
                    <a:pt x="165" y="114"/>
                  </a:lnTo>
                  <a:lnTo>
                    <a:pt x="134" y="128"/>
                  </a:lnTo>
                  <a:lnTo>
                    <a:pt x="106" y="121"/>
                  </a:lnTo>
                  <a:lnTo>
                    <a:pt x="113" y="129"/>
                  </a:lnTo>
                  <a:lnTo>
                    <a:pt x="113" y="144"/>
                  </a:lnTo>
                  <a:lnTo>
                    <a:pt x="127" y="159"/>
                  </a:lnTo>
                  <a:lnTo>
                    <a:pt x="96" y="173"/>
                  </a:lnTo>
                  <a:lnTo>
                    <a:pt x="83" y="173"/>
                  </a:lnTo>
                  <a:lnTo>
                    <a:pt x="82" y="165"/>
                  </a:lnTo>
                  <a:lnTo>
                    <a:pt x="68" y="136"/>
                  </a:lnTo>
                  <a:lnTo>
                    <a:pt x="75" y="135"/>
                  </a:lnTo>
                  <a:lnTo>
                    <a:pt x="68" y="113"/>
                  </a:lnTo>
                  <a:lnTo>
                    <a:pt x="75" y="90"/>
                  </a:lnTo>
                  <a:lnTo>
                    <a:pt x="53" y="90"/>
                  </a:lnTo>
                  <a:lnTo>
                    <a:pt x="35" y="82"/>
                  </a:lnTo>
                  <a:lnTo>
                    <a:pt x="13" y="76"/>
                  </a:lnTo>
                  <a:lnTo>
                    <a:pt x="8" y="75"/>
                  </a:lnTo>
                  <a:lnTo>
                    <a:pt x="8" y="66"/>
                  </a:lnTo>
                  <a:lnTo>
                    <a:pt x="0" y="37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30" y="23"/>
                  </a:lnTo>
                  <a:lnTo>
                    <a:pt x="15" y="31"/>
                  </a:lnTo>
                  <a:lnTo>
                    <a:pt x="16" y="45"/>
                  </a:lnTo>
                  <a:lnTo>
                    <a:pt x="30" y="37"/>
                  </a:lnTo>
                  <a:lnTo>
                    <a:pt x="31" y="14"/>
                  </a:lnTo>
                  <a:lnTo>
                    <a:pt x="38" y="7"/>
                  </a:lnTo>
                  <a:lnTo>
                    <a:pt x="38" y="0"/>
                  </a:lnTo>
                  <a:lnTo>
                    <a:pt x="68" y="15"/>
                  </a:lnTo>
                  <a:lnTo>
                    <a:pt x="68" y="23"/>
                  </a:lnTo>
                  <a:lnTo>
                    <a:pt x="92" y="23"/>
                  </a:lnTo>
                  <a:lnTo>
                    <a:pt x="106" y="30"/>
                  </a:lnTo>
                  <a:lnTo>
                    <a:pt x="130" y="23"/>
                  </a:lnTo>
                  <a:lnTo>
                    <a:pt x="144" y="23"/>
                  </a:lnTo>
                  <a:lnTo>
                    <a:pt x="152" y="31"/>
                  </a:lnTo>
                  <a:lnTo>
                    <a:pt x="166" y="38"/>
                  </a:lnTo>
                  <a:lnTo>
                    <a:pt x="166" y="53"/>
                  </a:lnTo>
                  <a:lnTo>
                    <a:pt x="181" y="5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Freeform 1039"/>
            <p:cNvSpPr>
              <a:spLocks/>
            </p:cNvSpPr>
            <p:nvPr/>
          </p:nvSpPr>
          <p:spPr bwMode="auto">
            <a:xfrm>
              <a:off x="2813621" y="3538572"/>
              <a:ext cx="255588" cy="254000"/>
            </a:xfrm>
            <a:custGeom>
              <a:avLst/>
              <a:gdLst>
                <a:gd name="T0" fmla="*/ 2147483647 w 181"/>
                <a:gd name="T1" fmla="*/ 2147483647 h 173"/>
                <a:gd name="T2" fmla="*/ 2147483647 w 181"/>
                <a:gd name="T3" fmla="*/ 2147483647 h 173"/>
                <a:gd name="T4" fmla="*/ 2147483647 w 181"/>
                <a:gd name="T5" fmla="*/ 2147483647 h 173"/>
                <a:gd name="T6" fmla="*/ 2147483647 w 181"/>
                <a:gd name="T7" fmla="*/ 2147483647 h 173"/>
                <a:gd name="T8" fmla="*/ 2147483647 w 181"/>
                <a:gd name="T9" fmla="*/ 2147483647 h 173"/>
                <a:gd name="T10" fmla="*/ 2147483647 w 181"/>
                <a:gd name="T11" fmla="*/ 2147483647 h 173"/>
                <a:gd name="T12" fmla="*/ 2147483647 w 181"/>
                <a:gd name="T13" fmla="*/ 2147483647 h 173"/>
                <a:gd name="T14" fmla="*/ 2147483647 w 181"/>
                <a:gd name="T15" fmla="*/ 2147483647 h 173"/>
                <a:gd name="T16" fmla="*/ 2147483647 w 181"/>
                <a:gd name="T17" fmla="*/ 2147483647 h 173"/>
                <a:gd name="T18" fmla="*/ 2147483647 w 181"/>
                <a:gd name="T19" fmla="*/ 2147483647 h 173"/>
                <a:gd name="T20" fmla="*/ 2147483647 w 181"/>
                <a:gd name="T21" fmla="*/ 2147483647 h 173"/>
                <a:gd name="T22" fmla="*/ 2147483647 w 181"/>
                <a:gd name="T23" fmla="*/ 2147483647 h 173"/>
                <a:gd name="T24" fmla="*/ 2147483647 w 181"/>
                <a:gd name="T25" fmla="*/ 2147483647 h 173"/>
                <a:gd name="T26" fmla="*/ 2147483647 w 181"/>
                <a:gd name="T27" fmla="*/ 2147483647 h 173"/>
                <a:gd name="T28" fmla="*/ 2147483647 w 181"/>
                <a:gd name="T29" fmla="*/ 2147483647 h 173"/>
                <a:gd name="T30" fmla="*/ 2147483647 w 181"/>
                <a:gd name="T31" fmla="*/ 2147483647 h 173"/>
                <a:gd name="T32" fmla="*/ 2147483647 w 181"/>
                <a:gd name="T33" fmla="*/ 2147483647 h 173"/>
                <a:gd name="T34" fmla="*/ 2147483647 w 181"/>
                <a:gd name="T35" fmla="*/ 2147483647 h 173"/>
                <a:gd name="T36" fmla="*/ 2147483647 w 181"/>
                <a:gd name="T37" fmla="*/ 2147483647 h 173"/>
                <a:gd name="T38" fmla="*/ 2147483647 w 181"/>
                <a:gd name="T39" fmla="*/ 2147483647 h 173"/>
                <a:gd name="T40" fmla="*/ 2147483647 w 181"/>
                <a:gd name="T41" fmla="*/ 2147483647 h 173"/>
                <a:gd name="T42" fmla="*/ 2147483647 w 181"/>
                <a:gd name="T43" fmla="*/ 2147483647 h 173"/>
                <a:gd name="T44" fmla="*/ 2147483647 w 181"/>
                <a:gd name="T45" fmla="*/ 2147483647 h 173"/>
                <a:gd name="T46" fmla="*/ 2147483647 w 181"/>
                <a:gd name="T47" fmla="*/ 2147483647 h 173"/>
                <a:gd name="T48" fmla="*/ 2147483647 w 181"/>
                <a:gd name="T49" fmla="*/ 2147483647 h 173"/>
                <a:gd name="T50" fmla="*/ 0 w 181"/>
                <a:gd name="T51" fmla="*/ 2147483647 h 173"/>
                <a:gd name="T52" fmla="*/ 2147483647 w 181"/>
                <a:gd name="T53" fmla="*/ 2147483647 h 173"/>
                <a:gd name="T54" fmla="*/ 2147483647 w 181"/>
                <a:gd name="T55" fmla="*/ 2147483647 h 173"/>
                <a:gd name="T56" fmla="*/ 2147483647 w 181"/>
                <a:gd name="T57" fmla="*/ 2147483647 h 173"/>
                <a:gd name="T58" fmla="*/ 2147483647 w 181"/>
                <a:gd name="T59" fmla="*/ 2147483647 h 173"/>
                <a:gd name="T60" fmla="*/ 2147483647 w 181"/>
                <a:gd name="T61" fmla="*/ 2147483647 h 173"/>
                <a:gd name="T62" fmla="*/ 2147483647 w 181"/>
                <a:gd name="T63" fmla="*/ 2147483647 h 173"/>
                <a:gd name="T64" fmla="*/ 2147483647 w 181"/>
                <a:gd name="T65" fmla="*/ 2147483647 h 173"/>
                <a:gd name="T66" fmla="*/ 2147483647 w 181"/>
                <a:gd name="T67" fmla="*/ 2147483647 h 173"/>
                <a:gd name="T68" fmla="*/ 2147483647 w 181"/>
                <a:gd name="T69" fmla="*/ 0 h 173"/>
                <a:gd name="T70" fmla="*/ 2147483647 w 181"/>
                <a:gd name="T71" fmla="*/ 2147483647 h 173"/>
                <a:gd name="T72" fmla="*/ 2147483647 w 181"/>
                <a:gd name="T73" fmla="*/ 2147483647 h 173"/>
                <a:gd name="T74" fmla="*/ 2147483647 w 181"/>
                <a:gd name="T75" fmla="*/ 2147483647 h 173"/>
                <a:gd name="T76" fmla="*/ 2147483647 w 181"/>
                <a:gd name="T77" fmla="*/ 2147483647 h 173"/>
                <a:gd name="T78" fmla="*/ 2147483647 w 181"/>
                <a:gd name="T79" fmla="*/ 2147483647 h 173"/>
                <a:gd name="T80" fmla="*/ 2147483647 w 181"/>
                <a:gd name="T81" fmla="*/ 2147483647 h 173"/>
                <a:gd name="T82" fmla="*/ 2147483647 w 181"/>
                <a:gd name="T83" fmla="*/ 2147483647 h 173"/>
                <a:gd name="T84" fmla="*/ 2147483647 w 181"/>
                <a:gd name="T85" fmla="*/ 2147483647 h 173"/>
                <a:gd name="T86" fmla="*/ 2147483647 w 181"/>
                <a:gd name="T87" fmla="*/ 2147483647 h 173"/>
                <a:gd name="T88" fmla="*/ 2147483647 w 181"/>
                <a:gd name="T89" fmla="*/ 2147483647 h 1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1"/>
                <a:gd name="T136" fmla="*/ 0 h 173"/>
                <a:gd name="T137" fmla="*/ 181 w 181"/>
                <a:gd name="T138" fmla="*/ 173 h 1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1" h="173">
                  <a:moveTo>
                    <a:pt x="181" y="53"/>
                  </a:moveTo>
                  <a:lnTo>
                    <a:pt x="166" y="69"/>
                  </a:lnTo>
                  <a:lnTo>
                    <a:pt x="166" y="76"/>
                  </a:lnTo>
                  <a:lnTo>
                    <a:pt x="172" y="83"/>
                  </a:lnTo>
                  <a:lnTo>
                    <a:pt x="165" y="83"/>
                  </a:lnTo>
                  <a:lnTo>
                    <a:pt x="159" y="98"/>
                  </a:lnTo>
                  <a:lnTo>
                    <a:pt x="166" y="107"/>
                  </a:lnTo>
                  <a:lnTo>
                    <a:pt x="165" y="114"/>
                  </a:lnTo>
                  <a:lnTo>
                    <a:pt x="134" y="128"/>
                  </a:lnTo>
                  <a:lnTo>
                    <a:pt x="106" y="121"/>
                  </a:lnTo>
                  <a:lnTo>
                    <a:pt x="113" y="129"/>
                  </a:lnTo>
                  <a:lnTo>
                    <a:pt x="113" y="144"/>
                  </a:lnTo>
                  <a:lnTo>
                    <a:pt x="127" y="159"/>
                  </a:lnTo>
                  <a:lnTo>
                    <a:pt x="96" y="173"/>
                  </a:lnTo>
                  <a:lnTo>
                    <a:pt x="83" y="173"/>
                  </a:lnTo>
                  <a:lnTo>
                    <a:pt x="82" y="165"/>
                  </a:lnTo>
                  <a:lnTo>
                    <a:pt x="68" y="136"/>
                  </a:lnTo>
                  <a:lnTo>
                    <a:pt x="75" y="135"/>
                  </a:lnTo>
                  <a:lnTo>
                    <a:pt x="68" y="113"/>
                  </a:lnTo>
                  <a:lnTo>
                    <a:pt x="75" y="90"/>
                  </a:lnTo>
                  <a:lnTo>
                    <a:pt x="53" y="90"/>
                  </a:lnTo>
                  <a:lnTo>
                    <a:pt x="35" y="82"/>
                  </a:lnTo>
                  <a:lnTo>
                    <a:pt x="13" y="76"/>
                  </a:lnTo>
                  <a:lnTo>
                    <a:pt x="8" y="75"/>
                  </a:lnTo>
                  <a:lnTo>
                    <a:pt x="8" y="66"/>
                  </a:lnTo>
                  <a:lnTo>
                    <a:pt x="0" y="37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30" y="23"/>
                  </a:lnTo>
                  <a:lnTo>
                    <a:pt x="15" y="31"/>
                  </a:lnTo>
                  <a:lnTo>
                    <a:pt x="16" y="45"/>
                  </a:lnTo>
                  <a:lnTo>
                    <a:pt x="30" y="37"/>
                  </a:lnTo>
                  <a:lnTo>
                    <a:pt x="31" y="14"/>
                  </a:lnTo>
                  <a:lnTo>
                    <a:pt x="38" y="7"/>
                  </a:lnTo>
                  <a:lnTo>
                    <a:pt x="38" y="0"/>
                  </a:lnTo>
                  <a:lnTo>
                    <a:pt x="68" y="15"/>
                  </a:lnTo>
                  <a:lnTo>
                    <a:pt x="68" y="23"/>
                  </a:lnTo>
                  <a:lnTo>
                    <a:pt x="92" y="23"/>
                  </a:lnTo>
                  <a:lnTo>
                    <a:pt x="106" y="30"/>
                  </a:lnTo>
                  <a:lnTo>
                    <a:pt x="130" y="23"/>
                  </a:lnTo>
                  <a:lnTo>
                    <a:pt x="144" y="23"/>
                  </a:lnTo>
                  <a:lnTo>
                    <a:pt x="152" y="31"/>
                  </a:lnTo>
                  <a:lnTo>
                    <a:pt x="166" y="38"/>
                  </a:lnTo>
                  <a:lnTo>
                    <a:pt x="166" y="53"/>
                  </a:lnTo>
                  <a:lnTo>
                    <a:pt x="181" y="53"/>
                  </a:lnTo>
                </a:path>
              </a:pathLst>
            </a:custGeom>
            <a:solidFill>
              <a:srgbClr val="A9E2FF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Freeform 1040"/>
            <p:cNvSpPr>
              <a:spLocks/>
            </p:cNvSpPr>
            <p:nvPr/>
          </p:nvSpPr>
          <p:spPr bwMode="auto">
            <a:xfrm>
              <a:off x="3175571" y="3681447"/>
              <a:ext cx="41275" cy="90487"/>
            </a:xfrm>
            <a:custGeom>
              <a:avLst/>
              <a:gdLst>
                <a:gd name="T0" fmla="*/ 2147483647 w 29"/>
                <a:gd name="T1" fmla="*/ 2147483647 h 61"/>
                <a:gd name="T2" fmla="*/ 2147483647 w 29"/>
                <a:gd name="T3" fmla="*/ 2147483647 h 61"/>
                <a:gd name="T4" fmla="*/ 0 w 29"/>
                <a:gd name="T5" fmla="*/ 2147483647 h 61"/>
                <a:gd name="T6" fmla="*/ 0 w 29"/>
                <a:gd name="T7" fmla="*/ 0 h 61"/>
                <a:gd name="T8" fmla="*/ 2147483647 w 29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61"/>
                <a:gd name="T17" fmla="*/ 29 w 29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61">
                  <a:moveTo>
                    <a:pt x="29" y="23"/>
                  </a:moveTo>
                  <a:lnTo>
                    <a:pt x="14" y="61"/>
                  </a:lnTo>
                  <a:lnTo>
                    <a:pt x="0" y="60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Freeform 1041"/>
            <p:cNvSpPr>
              <a:spLocks/>
            </p:cNvSpPr>
            <p:nvPr/>
          </p:nvSpPr>
          <p:spPr bwMode="auto">
            <a:xfrm>
              <a:off x="3175571" y="3681447"/>
              <a:ext cx="41275" cy="90487"/>
            </a:xfrm>
            <a:custGeom>
              <a:avLst/>
              <a:gdLst>
                <a:gd name="T0" fmla="*/ 2147483647 w 29"/>
                <a:gd name="T1" fmla="*/ 2147483647 h 61"/>
                <a:gd name="T2" fmla="*/ 2147483647 w 29"/>
                <a:gd name="T3" fmla="*/ 2147483647 h 61"/>
                <a:gd name="T4" fmla="*/ 0 w 29"/>
                <a:gd name="T5" fmla="*/ 2147483647 h 61"/>
                <a:gd name="T6" fmla="*/ 0 w 29"/>
                <a:gd name="T7" fmla="*/ 0 h 61"/>
                <a:gd name="T8" fmla="*/ 2147483647 w 29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61"/>
                <a:gd name="T17" fmla="*/ 29 w 29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61">
                  <a:moveTo>
                    <a:pt x="29" y="23"/>
                  </a:moveTo>
                  <a:lnTo>
                    <a:pt x="14" y="61"/>
                  </a:lnTo>
                  <a:lnTo>
                    <a:pt x="0" y="60"/>
                  </a:lnTo>
                  <a:lnTo>
                    <a:pt x="0" y="0"/>
                  </a:lnTo>
                  <a:lnTo>
                    <a:pt x="29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Freeform 1042"/>
            <p:cNvSpPr>
              <a:spLocks/>
            </p:cNvSpPr>
            <p:nvPr/>
          </p:nvSpPr>
          <p:spPr bwMode="auto">
            <a:xfrm>
              <a:off x="3102546" y="3681447"/>
              <a:ext cx="73025" cy="90487"/>
            </a:xfrm>
            <a:custGeom>
              <a:avLst/>
              <a:gdLst>
                <a:gd name="T0" fmla="*/ 2147483647 w 53"/>
                <a:gd name="T1" fmla="*/ 0 h 61"/>
                <a:gd name="T2" fmla="*/ 2147483647 w 53"/>
                <a:gd name="T3" fmla="*/ 0 h 61"/>
                <a:gd name="T4" fmla="*/ 0 w 53"/>
                <a:gd name="T5" fmla="*/ 2147483647 h 61"/>
                <a:gd name="T6" fmla="*/ 2147483647 w 53"/>
                <a:gd name="T7" fmla="*/ 2147483647 h 61"/>
                <a:gd name="T8" fmla="*/ 2147483647 w 53"/>
                <a:gd name="T9" fmla="*/ 2147483647 h 61"/>
                <a:gd name="T10" fmla="*/ 2147483647 w 53"/>
                <a:gd name="T11" fmla="*/ 2147483647 h 61"/>
                <a:gd name="T12" fmla="*/ 2147483647 w 53"/>
                <a:gd name="T13" fmla="*/ 2147483647 h 61"/>
                <a:gd name="T14" fmla="*/ 2147483647 w 5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"/>
                <a:gd name="T25" fmla="*/ 0 h 61"/>
                <a:gd name="T26" fmla="*/ 53 w 5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" h="61">
                  <a:moveTo>
                    <a:pt x="53" y="0"/>
                  </a:moveTo>
                  <a:lnTo>
                    <a:pt x="8" y="0"/>
                  </a:lnTo>
                  <a:lnTo>
                    <a:pt x="0" y="23"/>
                  </a:lnTo>
                  <a:lnTo>
                    <a:pt x="23" y="61"/>
                  </a:lnTo>
                  <a:lnTo>
                    <a:pt x="30" y="60"/>
                  </a:lnTo>
                  <a:lnTo>
                    <a:pt x="30" y="46"/>
                  </a:lnTo>
                  <a:lnTo>
                    <a:pt x="53" y="6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Freeform 1043"/>
            <p:cNvSpPr>
              <a:spLocks/>
            </p:cNvSpPr>
            <p:nvPr/>
          </p:nvSpPr>
          <p:spPr bwMode="auto">
            <a:xfrm>
              <a:off x="3102546" y="3681447"/>
              <a:ext cx="73025" cy="90487"/>
            </a:xfrm>
            <a:custGeom>
              <a:avLst/>
              <a:gdLst>
                <a:gd name="T0" fmla="*/ 2147483647 w 53"/>
                <a:gd name="T1" fmla="*/ 0 h 61"/>
                <a:gd name="T2" fmla="*/ 2147483647 w 53"/>
                <a:gd name="T3" fmla="*/ 0 h 61"/>
                <a:gd name="T4" fmla="*/ 0 w 53"/>
                <a:gd name="T5" fmla="*/ 2147483647 h 61"/>
                <a:gd name="T6" fmla="*/ 2147483647 w 53"/>
                <a:gd name="T7" fmla="*/ 2147483647 h 61"/>
                <a:gd name="T8" fmla="*/ 2147483647 w 53"/>
                <a:gd name="T9" fmla="*/ 2147483647 h 61"/>
                <a:gd name="T10" fmla="*/ 2147483647 w 53"/>
                <a:gd name="T11" fmla="*/ 2147483647 h 61"/>
                <a:gd name="T12" fmla="*/ 2147483647 w 53"/>
                <a:gd name="T13" fmla="*/ 2147483647 h 61"/>
                <a:gd name="T14" fmla="*/ 2147483647 w 5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"/>
                <a:gd name="T25" fmla="*/ 0 h 61"/>
                <a:gd name="T26" fmla="*/ 53 w 5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" h="61">
                  <a:moveTo>
                    <a:pt x="53" y="0"/>
                  </a:moveTo>
                  <a:lnTo>
                    <a:pt x="8" y="0"/>
                  </a:lnTo>
                  <a:lnTo>
                    <a:pt x="0" y="23"/>
                  </a:lnTo>
                  <a:lnTo>
                    <a:pt x="23" y="61"/>
                  </a:lnTo>
                  <a:lnTo>
                    <a:pt x="30" y="60"/>
                  </a:lnTo>
                  <a:lnTo>
                    <a:pt x="30" y="46"/>
                  </a:lnTo>
                  <a:lnTo>
                    <a:pt x="53" y="60"/>
                  </a:lnTo>
                  <a:lnTo>
                    <a:pt x="53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Freeform 1052"/>
            <p:cNvSpPr>
              <a:spLocks/>
            </p:cNvSpPr>
            <p:nvPr/>
          </p:nvSpPr>
          <p:spPr bwMode="auto">
            <a:xfrm>
              <a:off x="3035871" y="3616359"/>
              <a:ext cx="96838" cy="166688"/>
            </a:xfrm>
            <a:custGeom>
              <a:avLst/>
              <a:gdLst>
                <a:gd name="T0" fmla="*/ 2147483647 w 68"/>
                <a:gd name="T1" fmla="*/ 0 h 113"/>
                <a:gd name="T2" fmla="*/ 2147483647 w 68"/>
                <a:gd name="T3" fmla="*/ 2147483647 h 113"/>
                <a:gd name="T4" fmla="*/ 2147483647 w 68"/>
                <a:gd name="T5" fmla="*/ 2147483647 h 113"/>
                <a:gd name="T6" fmla="*/ 2147483647 w 68"/>
                <a:gd name="T7" fmla="*/ 2147483647 h 113"/>
                <a:gd name="T8" fmla="*/ 2147483647 w 68"/>
                <a:gd name="T9" fmla="*/ 2147483647 h 113"/>
                <a:gd name="T10" fmla="*/ 0 w 68"/>
                <a:gd name="T11" fmla="*/ 2147483647 h 113"/>
                <a:gd name="T12" fmla="*/ 2147483647 w 68"/>
                <a:gd name="T13" fmla="*/ 2147483647 h 113"/>
                <a:gd name="T14" fmla="*/ 2147483647 w 68"/>
                <a:gd name="T15" fmla="*/ 2147483647 h 113"/>
                <a:gd name="T16" fmla="*/ 2147483647 w 68"/>
                <a:gd name="T17" fmla="*/ 2147483647 h 113"/>
                <a:gd name="T18" fmla="*/ 2147483647 w 68"/>
                <a:gd name="T19" fmla="*/ 2147483647 h 113"/>
                <a:gd name="T20" fmla="*/ 2147483647 w 68"/>
                <a:gd name="T21" fmla="*/ 2147483647 h 113"/>
                <a:gd name="T22" fmla="*/ 2147483647 w 68"/>
                <a:gd name="T23" fmla="*/ 2147483647 h 113"/>
                <a:gd name="T24" fmla="*/ 2147483647 w 68"/>
                <a:gd name="T25" fmla="*/ 2147483647 h 113"/>
                <a:gd name="T26" fmla="*/ 2147483647 w 68"/>
                <a:gd name="T27" fmla="*/ 2147483647 h 113"/>
                <a:gd name="T28" fmla="*/ 2147483647 w 68"/>
                <a:gd name="T29" fmla="*/ 2147483647 h 113"/>
                <a:gd name="T30" fmla="*/ 2147483647 w 68"/>
                <a:gd name="T31" fmla="*/ 2147483647 h 113"/>
                <a:gd name="T32" fmla="*/ 2147483647 w 68"/>
                <a:gd name="T33" fmla="*/ 2147483647 h 113"/>
                <a:gd name="T34" fmla="*/ 2147483647 w 68"/>
                <a:gd name="T35" fmla="*/ 2147483647 h 113"/>
                <a:gd name="T36" fmla="*/ 2147483647 w 68"/>
                <a:gd name="T37" fmla="*/ 0 h 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13"/>
                <a:gd name="T59" fmla="*/ 68 w 68"/>
                <a:gd name="T60" fmla="*/ 113 h 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13">
                  <a:moveTo>
                    <a:pt x="23" y="0"/>
                  </a:moveTo>
                  <a:lnTo>
                    <a:pt x="8" y="16"/>
                  </a:lnTo>
                  <a:lnTo>
                    <a:pt x="8" y="23"/>
                  </a:lnTo>
                  <a:lnTo>
                    <a:pt x="14" y="30"/>
                  </a:lnTo>
                  <a:lnTo>
                    <a:pt x="7" y="30"/>
                  </a:lnTo>
                  <a:lnTo>
                    <a:pt x="0" y="45"/>
                  </a:lnTo>
                  <a:lnTo>
                    <a:pt x="8" y="53"/>
                  </a:lnTo>
                  <a:lnTo>
                    <a:pt x="16" y="54"/>
                  </a:lnTo>
                  <a:lnTo>
                    <a:pt x="23" y="68"/>
                  </a:lnTo>
                  <a:lnTo>
                    <a:pt x="16" y="92"/>
                  </a:lnTo>
                  <a:lnTo>
                    <a:pt x="24" y="113"/>
                  </a:lnTo>
                  <a:lnTo>
                    <a:pt x="32" y="113"/>
                  </a:lnTo>
                  <a:lnTo>
                    <a:pt x="54" y="106"/>
                  </a:lnTo>
                  <a:lnTo>
                    <a:pt x="68" y="105"/>
                  </a:lnTo>
                  <a:lnTo>
                    <a:pt x="45" y="67"/>
                  </a:lnTo>
                  <a:lnTo>
                    <a:pt x="52" y="44"/>
                  </a:lnTo>
                  <a:lnTo>
                    <a:pt x="38" y="29"/>
                  </a:lnTo>
                  <a:lnTo>
                    <a:pt x="38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Freeform 1053"/>
            <p:cNvSpPr>
              <a:spLocks/>
            </p:cNvSpPr>
            <p:nvPr/>
          </p:nvSpPr>
          <p:spPr bwMode="auto">
            <a:xfrm>
              <a:off x="3035871" y="3616359"/>
              <a:ext cx="96838" cy="166688"/>
            </a:xfrm>
            <a:custGeom>
              <a:avLst/>
              <a:gdLst>
                <a:gd name="T0" fmla="*/ 2147483647 w 68"/>
                <a:gd name="T1" fmla="*/ 0 h 113"/>
                <a:gd name="T2" fmla="*/ 2147483647 w 68"/>
                <a:gd name="T3" fmla="*/ 2147483647 h 113"/>
                <a:gd name="T4" fmla="*/ 2147483647 w 68"/>
                <a:gd name="T5" fmla="*/ 2147483647 h 113"/>
                <a:gd name="T6" fmla="*/ 2147483647 w 68"/>
                <a:gd name="T7" fmla="*/ 2147483647 h 113"/>
                <a:gd name="T8" fmla="*/ 2147483647 w 68"/>
                <a:gd name="T9" fmla="*/ 2147483647 h 113"/>
                <a:gd name="T10" fmla="*/ 0 w 68"/>
                <a:gd name="T11" fmla="*/ 2147483647 h 113"/>
                <a:gd name="T12" fmla="*/ 2147483647 w 68"/>
                <a:gd name="T13" fmla="*/ 2147483647 h 113"/>
                <a:gd name="T14" fmla="*/ 2147483647 w 68"/>
                <a:gd name="T15" fmla="*/ 2147483647 h 113"/>
                <a:gd name="T16" fmla="*/ 2147483647 w 68"/>
                <a:gd name="T17" fmla="*/ 2147483647 h 113"/>
                <a:gd name="T18" fmla="*/ 2147483647 w 68"/>
                <a:gd name="T19" fmla="*/ 2147483647 h 113"/>
                <a:gd name="T20" fmla="*/ 2147483647 w 68"/>
                <a:gd name="T21" fmla="*/ 2147483647 h 113"/>
                <a:gd name="T22" fmla="*/ 2147483647 w 68"/>
                <a:gd name="T23" fmla="*/ 2147483647 h 113"/>
                <a:gd name="T24" fmla="*/ 2147483647 w 68"/>
                <a:gd name="T25" fmla="*/ 2147483647 h 113"/>
                <a:gd name="T26" fmla="*/ 2147483647 w 68"/>
                <a:gd name="T27" fmla="*/ 2147483647 h 113"/>
                <a:gd name="T28" fmla="*/ 2147483647 w 68"/>
                <a:gd name="T29" fmla="*/ 2147483647 h 113"/>
                <a:gd name="T30" fmla="*/ 2147483647 w 68"/>
                <a:gd name="T31" fmla="*/ 2147483647 h 113"/>
                <a:gd name="T32" fmla="*/ 2147483647 w 68"/>
                <a:gd name="T33" fmla="*/ 2147483647 h 113"/>
                <a:gd name="T34" fmla="*/ 2147483647 w 68"/>
                <a:gd name="T35" fmla="*/ 2147483647 h 113"/>
                <a:gd name="T36" fmla="*/ 2147483647 w 68"/>
                <a:gd name="T37" fmla="*/ 0 h 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13"/>
                <a:gd name="T59" fmla="*/ 68 w 68"/>
                <a:gd name="T60" fmla="*/ 113 h 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13">
                  <a:moveTo>
                    <a:pt x="23" y="0"/>
                  </a:moveTo>
                  <a:lnTo>
                    <a:pt x="8" y="16"/>
                  </a:lnTo>
                  <a:lnTo>
                    <a:pt x="8" y="23"/>
                  </a:lnTo>
                  <a:lnTo>
                    <a:pt x="14" y="30"/>
                  </a:lnTo>
                  <a:lnTo>
                    <a:pt x="7" y="30"/>
                  </a:lnTo>
                  <a:lnTo>
                    <a:pt x="0" y="45"/>
                  </a:lnTo>
                  <a:lnTo>
                    <a:pt x="8" y="53"/>
                  </a:lnTo>
                  <a:lnTo>
                    <a:pt x="16" y="54"/>
                  </a:lnTo>
                  <a:lnTo>
                    <a:pt x="23" y="68"/>
                  </a:lnTo>
                  <a:lnTo>
                    <a:pt x="16" y="92"/>
                  </a:lnTo>
                  <a:lnTo>
                    <a:pt x="24" y="113"/>
                  </a:lnTo>
                  <a:lnTo>
                    <a:pt x="32" y="113"/>
                  </a:lnTo>
                  <a:lnTo>
                    <a:pt x="54" y="106"/>
                  </a:lnTo>
                  <a:lnTo>
                    <a:pt x="68" y="105"/>
                  </a:lnTo>
                  <a:lnTo>
                    <a:pt x="45" y="67"/>
                  </a:lnTo>
                  <a:lnTo>
                    <a:pt x="52" y="44"/>
                  </a:lnTo>
                  <a:lnTo>
                    <a:pt x="38" y="29"/>
                  </a:lnTo>
                  <a:lnTo>
                    <a:pt x="38" y="15"/>
                  </a:lnTo>
                  <a:lnTo>
                    <a:pt x="23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Freeform 1054"/>
            <p:cNvSpPr>
              <a:spLocks/>
            </p:cNvSpPr>
            <p:nvPr/>
          </p:nvSpPr>
          <p:spPr bwMode="auto">
            <a:xfrm>
              <a:off x="4132834" y="2538447"/>
              <a:ext cx="30162" cy="20637"/>
            </a:xfrm>
            <a:custGeom>
              <a:avLst/>
              <a:gdLst>
                <a:gd name="T0" fmla="*/ 2147483647 w 22"/>
                <a:gd name="T1" fmla="*/ 0 h 14"/>
                <a:gd name="T2" fmla="*/ 0 w 22"/>
                <a:gd name="T3" fmla="*/ 2147483647 h 14"/>
                <a:gd name="T4" fmla="*/ 2147483647 w 22"/>
                <a:gd name="T5" fmla="*/ 2147483647 h 14"/>
                <a:gd name="T6" fmla="*/ 2147483647 w 22"/>
                <a:gd name="T7" fmla="*/ 2147483647 h 14"/>
                <a:gd name="T8" fmla="*/ 2147483647 w 22"/>
                <a:gd name="T9" fmla="*/ 0 h 14"/>
                <a:gd name="T10" fmla="*/ 2147483647 w 22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4"/>
                <a:gd name="T20" fmla="*/ 22 w 22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4">
                  <a:moveTo>
                    <a:pt x="7" y="0"/>
                  </a:moveTo>
                  <a:lnTo>
                    <a:pt x="0" y="7"/>
                  </a:lnTo>
                  <a:lnTo>
                    <a:pt x="8" y="14"/>
                  </a:lnTo>
                  <a:lnTo>
                    <a:pt x="22" y="14"/>
                  </a:lnTo>
                  <a:lnTo>
                    <a:pt x="21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Freeform 1055"/>
            <p:cNvSpPr>
              <a:spLocks/>
            </p:cNvSpPr>
            <p:nvPr/>
          </p:nvSpPr>
          <p:spPr bwMode="auto">
            <a:xfrm>
              <a:off x="4132834" y="2538447"/>
              <a:ext cx="30162" cy="20637"/>
            </a:xfrm>
            <a:custGeom>
              <a:avLst/>
              <a:gdLst>
                <a:gd name="T0" fmla="*/ 2147483647 w 22"/>
                <a:gd name="T1" fmla="*/ 0 h 14"/>
                <a:gd name="T2" fmla="*/ 0 w 22"/>
                <a:gd name="T3" fmla="*/ 2147483647 h 14"/>
                <a:gd name="T4" fmla="*/ 2147483647 w 22"/>
                <a:gd name="T5" fmla="*/ 2147483647 h 14"/>
                <a:gd name="T6" fmla="*/ 2147483647 w 22"/>
                <a:gd name="T7" fmla="*/ 2147483647 h 14"/>
                <a:gd name="T8" fmla="*/ 2147483647 w 22"/>
                <a:gd name="T9" fmla="*/ 0 h 14"/>
                <a:gd name="T10" fmla="*/ 2147483647 w 22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4"/>
                <a:gd name="T20" fmla="*/ 22 w 22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4">
                  <a:moveTo>
                    <a:pt x="7" y="0"/>
                  </a:moveTo>
                  <a:lnTo>
                    <a:pt x="0" y="7"/>
                  </a:lnTo>
                  <a:lnTo>
                    <a:pt x="8" y="14"/>
                  </a:lnTo>
                  <a:lnTo>
                    <a:pt x="22" y="14"/>
                  </a:lnTo>
                  <a:lnTo>
                    <a:pt x="21" y="0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Freeform 1056"/>
            <p:cNvSpPr>
              <a:spLocks/>
            </p:cNvSpPr>
            <p:nvPr/>
          </p:nvSpPr>
          <p:spPr bwMode="auto">
            <a:xfrm>
              <a:off x="4399534" y="2492409"/>
              <a:ext cx="39687" cy="55563"/>
            </a:xfrm>
            <a:custGeom>
              <a:avLst/>
              <a:gdLst>
                <a:gd name="T0" fmla="*/ 2147483647 w 30"/>
                <a:gd name="T1" fmla="*/ 2147483647 h 38"/>
                <a:gd name="T2" fmla="*/ 2147483647 w 30"/>
                <a:gd name="T3" fmla="*/ 2147483647 h 38"/>
                <a:gd name="T4" fmla="*/ 2147483647 w 30"/>
                <a:gd name="T5" fmla="*/ 2147483647 h 38"/>
                <a:gd name="T6" fmla="*/ 2147483647 w 30"/>
                <a:gd name="T7" fmla="*/ 2147483647 h 38"/>
                <a:gd name="T8" fmla="*/ 2147483647 w 30"/>
                <a:gd name="T9" fmla="*/ 2147483647 h 38"/>
                <a:gd name="T10" fmla="*/ 2147483647 w 30"/>
                <a:gd name="T11" fmla="*/ 0 h 38"/>
                <a:gd name="T12" fmla="*/ 2147483647 w 30"/>
                <a:gd name="T13" fmla="*/ 2147483647 h 38"/>
                <a:gd name="T14" fmla="*/ 0 w 30"/>
                <a:gd name="T15" fmla="*/ 2147483647 h 38"/>
                <a:gd name="T16" fmla="*/ 0 w 30"/>
                <a:gd name="T17" fmla="*/ 2147483647 h 38"/>
                <a:gd name="T18" fmla="*/ 2147483647 w 30"/>
                <a:gd name="T19" fmla="*/ 2147483647 h 38"/>
                <a:gd name="T20" fmla="*/ 2147483647 w 30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38"/>
                <a:gd name="T35" fmla="*/ 30 w 30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38">
                  <a:moveTo>
                    <a:pt x="7" y="38"/>
                  </a:moveTo>
                  <a:lnTo>
                    <a:pt x="16" y="37"/>
                  </a:lnTo>
                  <a:lnTo>
                    <a:pt x="24" y="22"/>
                  </a:lnTo>
                  <a:lnTo>
                    <a:pt x="30" y="16"/>
                  </a:lnTo>
                  <a:lnTo>
                    <a:pt x="23" y="16"/>
                  </a:lnTo>
                  <a:lnTo>
                    <a:pt x="22" y="0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7" y="31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Freeform 1057"/>
            <p:cNvSpPr>
              <a:spLocks/>
            </p:cNvSpPr>
            <p:nvPr/>
          </p:nvSpPr>
          <p:spPr bwMode="auto">
            <a:xfrm>
              <a:off x="4399534" y="2492409"/>
              <a:ext cx="39687" cy="55563"/>
            </a:xfrm>
            <a:custGeom>
              <a:avLst/>
              <a:gdLst>
                <a:gd name="T0" fmla="*/ 2147483647 w 30"/>
                <a:gd name="T1" fmla="*/ 2147483647 h 38"/>
                <a:gd name="T2" fmla="*/ 2147483647 w 30"/>
                <a:gd name="T3" fmla="*/ 2147483647 h 38"/>
                <a:gd name="T4" fmla="*/ 2147483647 w 30"/>
                <a:gd name="T5" fmla="*/ 2147483647 h 38"/>
                <a:gd name="T6" fmla="*/ 2147483647 w 30"/>
                <a:gd name="T7" fmla="*/ 2147483647 h 38"/>
                <a:gd name="T8" fmla="*/ 2147483647 w 30"/>
                <a:gd name="T9" fmla="*/ 2147483647 h 38"/>
                <a:gd name="T10" fmla="*/ 2147483647 w 30"/>
                <a:gd name="T11" fmla="*/ 0 h 38"/>
                <a:gd name="T12" fmla="*/ 2147483647 w 30"/>
                <a:gd name="T13" fmla="*/ 2147483647 h 38"/>
                <a:gd name="T14" fmla="*/ 0 w 30"/>
                <a:gd name="T15" fmla="*/ 2147483647 h 38"/>
                <a:gd name="T16" fmla="*/ 0 w 30"/>
                <a:gd name="T17" fmla="*/ 2147483647 h 38"/>
                <a:gd name="T18" fmla="*/ 2147483647 w 30"/>
                <a:gd name="T19" fmla="*/ 2147483647 h 38"/>
                <a:gd name="T20" fmla="*/ 2147483647 w 30"/>
                <a:gd name="T21" fmla="*/ 2147483647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38"/>
                <a:gd name="T35" fmla="*/ 30 w 30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38">
                  <a:moveTo>
                    <a:pt x="7" y="38"/>
                  </a:moveTo>
                  <a:lnTo>
                    <a:pt x="16" y="37"/>
                  </a:lnTo>
                  <a:lnTo>
                    <a:pt x="24" y="22"/>
                  </a:lnTo>
                  <a:lnTo>
                    <a:pt x="30" y="16"/>
                  </a:lnTo>
                  <a:lnTo>
                    <a:pt x="23" y="16"/>
                  </a:lnTo>
                  <a:lnTo>
                    <a:pt x="22" y="0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7" y="31"/>
                  </a:lnTo>
                  <a:lnTo>
                    <a:pt x="7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Freeform 1058"/>
            <p:cNvSpPr>
              <a:spLocks/>
            </p:cNvSpPr>
            <p:nvPr/>
          </p:nvSpPr>
          <p:spPr bwMode="auto">
            <a:xfrm>
              <a:off x="4418584" y="2671797"/>
              <a:ext cx="127000" cy="65087"/>
            </a:xfrm>
            <a:custGeom>
              <a:avLst/>
              <a:gdLst>
                <a:gd name="T0" fmla="*/ 0 w 90"/>
                <a:gd name="T1" fmla="*/ 2147483647 h 45"/>
                <a:gd name="T2" fmla="*/ 2147483647 w 90"/>
                <a:gd name="T3" fmla="*/ 2147483647 h 45"/>
                <a:gd name="T4" fmla="*/ 2147483647 w 90"/>
                <a:gd name="T5" fmla="*/ 2147483647 h 45"/>
                <a:gd name="T6" fmla="*/ 2147483647 w 90"/>
                <a:gd name="T7" fmla="*/ 2147483647 h 45"/>
                <a:gd name="T8" fmla="*/ 2147483647 w 90"/>
                <a:gd name="T9" fmla="*/ 2147483647 h 45"/>
                <a:gd name="T10" fmla="*/ 2147483647 w 90"/>
                <a:gd name="T11" fmla="*/ 2147483647 h 45"/>
                <a:gd name="T12" fmla="*/ 2147483647 w 90"/>
                <a:gd name="T13" fmla="*/ 2147483647 h 45"/>
                <a:gd name="T14" fmla="*/ 2147483647 w 90"/>
                <a:gd name="T15" fmla="*/ 0 h 45"/>
                <a:gd name="T16" fmla="*/ 2147483647 w 90"/>
                <a:gd name="T17" fmla="*/ 2147483647 h 45"/>
                <a:gd name="T18" fmla="*/ 2147483647 w 90"/>
                <a:gd name="T19" fmla="*/ 2147483647 h 45"/>
                <a:gd name="T20" fmla="*/ 2147483647 w 90"/>
                <a:gd name="T21" fmla="*/ 2147483647 h 45"/>
                <a:gd name="T22" fmla="*/ 2147483647 w 90"/>
                <a:gd name="T23" fmla="*/ 2147483647 h 45"/>
                <a:gd name="T24" fmla="*/ 0 w 90"/>
                <a:gd name="T25" fmla="*/ 2147483647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45"/>
                <a:gd name="T41" fmla="*/ 90 w 9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45">
                  <a:moveTo>
                    <a:pt x="0" y="30"/>
                  </a:moveTo>
                  <a:lnTo>
                    <a:pt x="1" y="38"/>
                  </a:lnTo>
                  <a:lnTo>
                    <a:pt x="32" y="38"/>
                  </a:lnTo>
                  <a:lnTo>
                    <a:pt x="53" y="45"/>
                  </a:lnTo>
                  <a:lnTo>
                    <a:pt x="75" y="37"/>
                  </a:lnTo>
                  <a:lnTo>
                    <a:pt x="90" y="14"/>
                  </a:lnTo>
                  <a:lnTo>
                    <a:pt x="81" y="7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52" y="9"/>
                  </a:lnTo>
                  <a:lnTo>
                    <a:pt x="30" y="16"/>
                  </a:lnTo>
                  <a:lnTo>
                    <a:pt x="38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Freeform 1059"/>
            <p:cNvSpPr>
              <a:spLocks/>
            </p:cNvSpPr>
            <p:nvPr/>
          </p:nvSpPr>
          <p:spPr bwMode="auto">
            <a:xfrm>
              <a:off x="4418584" y="2671797"/>
              <a:ext cx="127000" cy="65087"/>
            </a:xfrm>
            <a:custGeom>
              <a:avLst/>
              <a:gdLst>
                <a:gd name="T0" fmla="*/ 0 w 90"/>
                <a:gd name="T1" fmla="*/ 2147483647 h 45"/>
                <a:gd name="T2" fmla="*/ 2147483647 w 90"/>
                <a:gd name="T3" fmla="*/ 2147483647 h 45"/>
                <a:gd name="T4" fmla="*/ 2147483647 w 90"/>
                <a:gd name="T5" fmla="*/ 2147483647 h 45"/>
                <a:gd name="T6" fmla="*/ 2147483647 w 90"/>
                <a:gd name="T7" fmla="*/ 2147483647 h 45"/>
                <a:gd name="T8" fmla="*/ 2147483647 w 90"/>
                <a:gd name="T9" fmla="*/ 2147483647 h 45"/>
                <a:gd name="T10" fmla="*/ 2147483647 w 90"/>
                <a:gd name="T11" fmla="*/ 2147483647 h 45"/>
                <a:gd name="T12" fmla="*/ 2147483647 w 90"/>
                <a:gd name="T13" fmla="*/ 2147483647 h 45"/>
                <a:gd name="T14" fmla="*/ 2147483647 w 90"/>
                <a:gd name="T15" fmla="*/ 0 h 45"/>
                <a:gd name="T16" fmla="*/ 2147483647 w 90"/>
                <a:gd name="T17" fmla="*/ 2147483647 h 45"/>
                <a:gd name="T18" fmla="*/ 2147483647 w 90"/>
                <a:gd name="T19" fmla="*/ 2147483647 h 45"/>
                <a:gd name="T20" fmla="*/ 2147483647 w 90"/>
                <a:gd name="T21" fmla="*/ 2147483647 h 45"/>
                <a:gd name="T22" fmla="*/ 2147483647 w 90"/>
                <a:gd name="T23" fmla="*/ 2147483647 h 45"/>
                <a:gd name="T24" fmla="*/ 0 w 90"/>
                <a:gd name="T25" fmla="*/ 2147483647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45"/>
                <a:gd name="T41" fmla="*/ 90 w 9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45">
                  <a:moveTo>
                    <a:pt x="0" y="30"/>
                  </a:moveTo>
                  <a:lnTo>
                    <a:pt x="1" y="38"/>
                  </a:lnTo>
                  <a:lnTo>
                    <a:pt x="32" y="38"/>
                  </a:lnTo>
                  <a:lnTo>
                    <a:pt x="53" y="45"/>
                  </a:lnTo>
                  <a:lnTo>
                    <a:pt x="75" y="37"/>
                  </a:lnTo>
                  <a:lnTo>
                    <a:pt x="90" y="14"/>
                  </a:lnTo>
                  <a:lnTo>
                    <a:pt x="81" y="7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52" y="9"/>
                  </a:lnTo>
                  <a:lnTo>
                    <a:pt x="30" y="16"/>
                  </a:lnTo>
                  <a:lnTo>
                    <a:pt x="38" y="30"/>
                  </a:lnTo>
                  <a:lnTo>
                    <a:pt x="0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Freeform 1060"/>
            <p:cNvSpPr>
              <a:spLocks/>
            </p:cNvSpPr>
            <p:nvPr/>
          </p:nvSpPr>
          <p:spPr bwMode="auto">
            <a:xfrm>
              <a:off x="4355084" y="2716247"/>
              <a:ext cx="74612" cy="34925"/>
            </a:xfrm>
            <a:custGeom>
              <a:avLst/>
              <a:gdLst>
                <a:gd name="T0" fmla="*/ 2147483647 w 52"/>
                <a:gd name="T1" fmla="*/ 2147483647 h 24"/>
                <a:gd name="T2" fmla="*/ 0 w 52"/>
                <a:gd name="T3" fmla="*/ 2147483647 h 24"/>
                <a:gd name="T4" fmla="*/ 0 w 52"/>
                <a:gd name="T5" fmla="*/ 2147483647 h 24"/>
                <a:gd name="T6" fmla="*/ 2147483647 w 52"/>
                <a:gd name="T7" fmla="*/ 0 h 24"/>
                <a:gd name="T8" fmla="*/ 2147483647 w 52"/>
                <a:gd name="T9" fmla="*/ 2147483647 h 24"/>
                <a:gd name="T10" fmla="*/ 2147483647 w 52"/>
                <a:gd name="T11" fmla="*/ 2147483647 h 24"/>
                <a:gd name="T12" fmla="*/ 2147483647 w 52"/>
                <a:gd name="T13" fmla="*/ 2147483647 h 24"/>
                <a:gd name="T14" fmla="*/ 2147483647 w 52"/>
                <a:gd name="T15" fmla="*/ 2147483647 h 24"/>
                <a:gd name="T16" fmla="*/ 2147483647 w 52"/>
                <a:gd name="T17" fmla="*/ 2147483647 h 24"/>
                <a:gd name="T18" fmla="*/ 2147483647 w 52"/>
                <a:gd name="T19" fmla="*/ 2147483647 h 24"/>
                <a:gd name="T20" fmla="*/ 2147483647 w 52"/>
                <a:gd name="T21" fmla="*/ 2147483647 h 24"/>
                <a:gd name="T22" fmla="*/ 2147483647 w 52"/>
                <a:gd name="T23" fmla="*/ 2147483647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24"/>
                <a:gd name="T38" fmla="*/ 52 w 52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24">
                  <a:moveTo>
                    <a:pt x="15" y="24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5" y="1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45" y="15"/>
                  </a:lnTo>
                  <a:lnTo>
                    <a:pt x="37" y="16"/>
                  </a:lnTo>
                  <a:lnTo>
                    <a:pt x="36" y="22"/>
                  </a:lnTo>
                  <a:lnTo>
                    <a:pt x="29" y="15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Freeform 1061"/>
            <p:cNvSpPr>
              <a:spLocks/>
            </p:cNvSpPr>
            <p:nvPr/>
          </p:nvSpPr>
          <p:spPr bwMode="auto">
            <a:xfrm>
              <a:off x="4355084" y="2716247"/>
              <a:ext cx="74612" cy="34925"/>
            </a:xfrm>
            <a:custGeom>
              <a:avLst/>
              <a:gdLst>
                <a:gd name="T0" fmla="*/ 2147483647 w 52"/>
                <a:gd name="T1" fmla="*/ 2147483647 h 24"/>
                <a:gd name="T2" fmla="*/ 0 w 52"/>
                <a:gd name="T3" fmla="*/ 2147483647 h 24"/>
                <a:gd name="T4" fmla="*/ 0 w 52"/>
                <a:gd name="T5" fmla="*/ 2147483647 h 24"/>
                <a:gd name="T6" fmla="*/ 2147483647 w 52"/>
                <a:gd name="T7" fmla="*/ 0 h 24"/>
                <a:gd name="T8" fmla="*/ 2147483647 w 52"/>
                <a:gd name="T9" fmla="*/ 2147483647 h 24"/>
                <a:gd name="T10" fmla="*/ 2147483647 w 52"/>
                <a:gd name="T11" fmla="*/ 2147483647 h 24"/>
                <a:gd name="T12" fmla="*/ 2147483647 w 52"/>
                <a:gd name="T13" fmla="*/ 2147483647 h 24"/>
                <a:gd name="T14" fmla="*/ 2147483647 w 52"/>
                <a:gd name="T15" fmla="*/ 2147483647 h 24"/>
                <a:gd name="T16" fmla="*/ 2147483647 w 52"/>
                <a:gd name="T17" fmla="*/ 2147483647 h 24"/>
                <a:gd name="T18" fmla="*/ 2147483647 w 52"/>
                <a:gd name="T19" fmla="*/ 2147483647 h 24"/>
                <a:gd name="T20" fmla="*/ 2147483647 w 52"/>
                <a:gd name="T21" fmla="*/ 2147483647 h 24"/>
                <a:gd name="T22" fmla="*/ 2147483647 w 52"/>
                <a:gd name="T23" fmla="*/ 2147483647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24"/>
                <a:gd name="T38" fmla="*/ 52 w 52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24">
                  <a:moveTo>
                    <a:pt x="15" y="24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5" y="1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45" y="15"/>
                  </a:lnTo>
                  <a:lnTo>
                    <a:pt x="37" y="16"/>
                  </a:lnTo>
                  <a:lnTo>
                    <a:pt x="36" y="22"/>
                  </a:lnTo>
                  <a:lnTo>
                    <a:pt x="29" y="15"/>
                  </a:lnTo>
                  <a:lnTo>
                    <a:pt x="15" y="2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Freeform 1062"/>
            <p:cNvSpPr>
              <a:spLocks/>
            </p:cNvSpPr>
            <p:nvPr/>
          </p:nvSpPr>
          <p:spPr bwMode="auto">
            <a:xfrm>
              <a:off x="4590034" y="2816259"/>
              <a:ext cx="30162" cy="76200"/>
            </a:xfrm>
            <a:custGeom>
              <a:avLst/>
              <a:gdLst>
                <a:gd name="T0" fmla="*/ 2147483647 w 22"/>
                <a:gd name="T1" fmla="*/ 2147483647 h 52"/>
                <a:gd name="T2" fmla="*/ 2147483647 w 22"/>
                <a:gd name="T3" fmla="*/ 2147483647 h 52"/>
                <a:gd name="T4" fmla="*/ 2147483647 w 22"/>
                <a:gd name="T5" fmla="*/ 2147483647 h 52"/>
                <a:gd name="T6" fmla="*/ 0 w 22"/>
                <a:gd name="T7" fmla="*/ 2147483647 h 52"/>
                <a:gd name="T8" fmla="*/ 0 w 22"/>
                <a:gd name="T9" fmla="*/ 0 h 52"/>
                <a:gd name="T10" fmla="*/ 2147483647 w 22"/>
                <a:gd name="T11" fmla="*/ 0 h 52"/>
                <a:gd name="T12" fmla="*/ 2147483647 w 22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52"/>
                <a:gd name="T23" fmla="*/ 22 w 22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52">
                  <a:moveTo>
                    <a:pt x="7" y="22"/>
                  </a:moveTo>
                  <a:lnTo>
                    <a:pt x="22" y="38"/>
                  </a:lnTo>
                  <a:lnTo>
                    <a:pt x="7" y="52"/>
                  </a:lnTo>
                  <a:lnTo>
                    <a:pt x="0" y="45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Freeform 1063"/>
            <p:cNvSpPr>
              <a:spLocks/>
            </p:cNvSpPr>
            <p:nvPr/>
          </p:nvSpPr>
          <p:spPr bwMode="auto">
            <a:xfrm>
              <a:off x="4590034" y="2816259"/>
              <a:ext cx="30162" cy="76200"/>
            </a:xfrm>
            <a:custGeom>
              <a:avLst/>
              <a:gdLst>
                <a:gd name="T0" fmla="*/ 2147483647 w 22"/>
                <a:gd name="T1" fmla="*/ 2147483647 h 52"/>
                <a:gd name="T2" fmla="*/ 2147483647 w 22"/>
                <a:gd name="T3" fmla="*/ 2147483647 h 52"/>
                <a:gd name="T4" fmla="*/ 2147483647 w 22"/>
                <a:gd name="T5" fmla="*/ 2147483647 h 52"/>
                <a:gd name="T6" fmla="*/ 0 w 22"/>
                <a:gd name="T7" fmla="*/ 2147483647 h 52"/>
                <a:gd name="T8" fmla="*/ 0 w 22"/>
                <a:gd name="T9" fmla="*/ 0 h 52"/>
                <a:gd name="T10" fmla="*/ 2147483647 w 22"/>
                <a:gd name="T11" fmla="*/ 0 h 52"/>
                <a:gd name="T12" fmla="*/ 2147483647 w 22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52"/>
                <a:gd name="T23" fmla="*/ 22 w 22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52">
                  <a:moveTo>
                    <a:pt x="7" y="22"/>
                  </a:moveTo>
                  <a:lnTo>
                    <a:pt x="22" y="38"/>
                  </a:lnTo>
                  <a:lnTo>
                    <a:pt x="7" y="52"/>
                  </a:lnTo>
                  <a:lnTo>
                    <a:pt x="0" y="45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Freeform 1064"/>
            <p:cNvSpPr>
              <a:spLocks/>
            </p:cNvSpPr>
            <p:nvPr/>
          </p:nvSpPr>
          <p:spPr bwMode="auto">
            <a:xfrm>
              <a:off x="4524946" y="2681322"/>
              <a:ext cx="115888" cy="69850"/>
            </a:xfrm>
            <a:custGeom>
              <a:avLst/>
              <a:gdLst>
                <a:gd name="T0" fmla="*/ 2147483647 w 82"/>
                <a:gd name="T1" fmla="*/ 2147483647 h 47"/>
                <a:gd name="T2" fmla="*/ 2147483647 w 82"/>
                <a:gd name="T3" fmla="*/ 2147483647 h 47"/>
                <a:gd name="T4" fmla="*/ 2147483647 w 82"/>
                <a:gd name="T5" fmla="*/ 2147483647 h 47"/>
                <a:gd name="T6" fmla="*/ 2147483647 w 82"/>
                <a:gd name="T7" fmla="*/ 2147483647 h 47"/>
                <a:gd name="T8" fmla="*/ 2147483647 w 82"/>
                <a:gd name="T9" fmla="*/ 2147483647 h 47"/>
                <a:gd name="T10" fmla="*/ 2147483647 w 82"/>
                <a:gd name="T11" fmla="*/ 2147483647 h 47"/>
                <a:gd name="T12" fmla="*/ 2147483647 w 82"/>
                <a:gd name="T13" fmla="*/ 0 h 47"/>
                <a:gd name="T14" fmla="*/ 2147483647 w 82"/>
                <a:gd name="T15" fmla="*/ 2147483647 h 47"/>
                <a:gd name="T16" fmla="*/ 2147483647 w 82"/>
                <a:gd name="T17" fmla="*/ 2147483647 h 47"/>
                <a:gd name="T18" fmla="*/ 2147483647 w 82"/>
                <a:gd name="T19" fmla="*/ 2147483647 h 47"/>
                <a:gd name="T20" fmla="*/ 0 w 82"/>
                <a:gd name="T21" fmla="*/ 2147483647 h 47"/>
                <a:gd name="T22" fmla="*/ 2147483647 w 82"/>
                <a:gd name="T23" fmla="*/ 214748364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"/>
                <a:gd name="T37" fmla="*/ 0 h 47"/>
                <a:gd name="T38" fmla="*/ 82 w 82"/>
                <a:gd name="T39" fmla="*/ 47 h 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" h="47">
                  <a:moveTo>
                    <a:pt x="8" y="38"/>
                  </a:moveTo>
                  <a:lnTo>
                    <a:pt x="24" y="47"/>
                  </a:lnTo>
                  <a:lnTo>
                    <a:pt x="54" y="45"/>
                  </a:lnTo>
                  <a:lnTo>
                    <a:pt x="68" y="38"/>
                  </a:lnTo>
                  <a:lnTo>
                    <a:pt x="82" y="9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53" y="2"/>
                  </a:lnTo>
                  <a:lnTo>
                    <a:pt x="30" y="23"/>
                  </a:lnTo>
                  <a:lnTo>
                    <a:pt x="15" y="9"/>
                  </a:lnTo>
                  <a:lnTo>
                    <a:pt x="0" y="31"/>
                  </a:lnTo>
                  <a:lnTo>
                    <a:pt x="8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Freeform 1065"/>
            <p:cNvSpPr>
              <a:spLocks/>
            </p:cNvSpPr>
            <p:nvPr/>
          </p:nvSpPr>
          <p:spPr bwMode="auto">
            <a:xfrm>
              <a:off x="4524946" y="2681322"/>
              <a:ext cx="115888" cy="69850"/>
            </a:xfrm>
            <a:custGeom>
              <a:avLst/>
              <a:gdLst>
                <a:gd name="T0" fmla="*/ 2147483647 w 82"/>
                <a:gd name="T1" fmla="*/ 2147483647 h 47"/>
                <a:gd name="T2" fmla="*/ 2147483647 w 82"/>
                <a:gd name="T3" fmla="*/ 2147483647 h 47"/>
                <a:gd name="T4" fmla="*/ 2147483647 w 82"/>
                <a:gd name="T5" fmla="*/ 2147483647 h 47"/>
                <a:gd name="T6" fmla="*/ 2147483647 w 82"/>
                <a:gd name="T7" fmla="*/ 2147483647 h 47"/>
                <a:gd name="T8" fmla="*/ 2147483647 w 82"/>
                <a:gd name="T9" fmla="*/ 2147483647 h 47"/>
                <a:gd name="T10" fmla="*/ 2147483647 w 82"/>
                <a:gd name="T11" fmla="*/ 2147483647 h 47"/>
                <a:gd name="T12" fmla="*/ 2147483647 w 82"/>
                <a:gd name="T13" fmla="*/ 0 h 47"/>
                <a:gd name="T14" fmla="*/ 2147483647 w 82"/>
                <a:gd name="T15" fmla="*/ 2147483647 h 47"/>
                <a:gd name="T16" fmla="*/ 2147483647 w 82"/>
                <a:gd name="T17" fmla="*/ 2147483647 h 47"/>
                <a:gd name="T18" fmla="*/ 2147483647 w 82"/>
                <a:gd name="T19" fmla="*/ 2147483647 h 47"/>
                <a:gd name="T20" fmla="*/ 0 w 82"/>
                <a:gd name="T21" fmla="*/ 2147483647 h 47"/>
                <a:gd name="T22" fmla="*/ 2147483647 w 82"/>
                <a:gd name="T23" fmla="*/ 214748364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"/>
                <a:gd name="T37" fmla="*/ 0 h 47"/>
                <a:gd name="T38" fmla="*/ 82 w 82"/>
                <a:gd name="T39" fmla="*/ 47 h 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" h="47">
                  <a:moveTo>
                    <a:pt x="8" y="38"/>
                  </a:moveTo>
                  <a:lnTo>
                    <a:pt x="24" y="47"/>
                  </a:lnTo>
                  <a:lnTo>
                    <a:pt x="54" y="45"/>
                  </a:lnTo>
                  <a:lnTo>
                    <a:pt x="68" y="38"/>
                  </a:lnTo>
                  <a:lnTo>
                    <a:pt x="82" y="9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53" y="2"/>
                  </a:lnTo>
                  <a:lnTo>
                    <a:pt x="30" y="23"/>
                  </a:lnTo>
                  <a:lnTo>
                    <a:pt x="15" y="9"/>
                  </a:lnTo>
                  <a:lnTo>
                    <a:pt x="0" y="31"/>
                  </a:lnTo>
                  <a:lnTo>
                    <a:pt x="8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Freeform 1066"/>
            <p:cNvSpPr>
              <a:spLocks/>
            </p:cNvSpPr>
            <p:nvPr/>
          </p:nvSpPr>
          <p:spPr bwMode="auto">
            <a:xfrm>
              <a:off x="5109146" y="3116297"/>
              <a:ext cx="33338" cy="31750"/>
            </a:xfrm>
            <a:custGeom>
              <a:avLst/>
              <a:gdLst>
                <a:gd name="T0" fmla="*/ 0 w 23"/>
                <a:gd name="T1" fmla="*/ 2147483647 h 22"/>
                <a:gd name="T2" fmla="*/ 2147483647 w 23"/>
                <a:gd name="T3" fmla="*/ 0 h 22"/>
                <a:gd name="T4" fmla="*/ 2147483647 w 23"/>
                <a:gd name="T5" fmla="*/ 0 h 22"/>
                <a:gd name="T6" fmla="*/ 2147483647 w 23"/>
                <a:gd name="T7" fmla="*/ 2147483647 h 22"/>
                <a:gd name="T8" fmla="*/ 2147483647 w 23"/>
                <a:gd name="T9" fmla="*/ 2147483647 h 22"/>
                <a:gd name="T10" fmla="*/ 2147483647 w 23"/>
                <a:gd name="T11" fmla="*/ 2147483647 h 22"/>
                <a:gd name="T12" fmla="*/ 0 w 23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0" y="15"/>
                  </a:moveTo>
                  <a:lnTo>
                    <a:pt x="9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16" y="8"/>
                  </a:lnTo>
                  <a:lnTo>
                    <a:pt x="23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Freeform 1067"/>
            <p:cNvSpPr>
              <a:spLocks/>
            </p:cNvSpPr>
            <p:nvPr/>
          </p:nvSpPr>
          <p:spPr bwMode="auto">
            <a:xfrm>
              <a:off x="5109146" y="3116297"/>
              <a:ext cx="33338" cy="31750"/>
            </a:xfrm>
            <a:custGeom>
              <a:avLst/>
              <a:gdLst>
                <a:gd name="T0" fmla="*/ 0 w 23"/>
                <a:gd name="T1" fmla="*/ 2147483647 h 22"/>
                <a:gd name="T2" fmla="*/ 2147483647 w 23"/>
                <a:gd name="T3" fmla="*/ 0 h 22"/>
                <a:gd name="T4" fmla="*/ 2147483647 w 23"/>
                <a:gd name="T5" fmla="*/ 0 h 22"/>
                <a:gd name="T6" fmla="*/ 2147483647 w 23"/>
                <a:gd name="T7" fmla="*/ 2147483647 h 22"/>
                <a:gd name="T8" fmla="*/ 2147483647 w 23"/>
                <a:gd name="T9" fmla="*/ 2147483647 h 22"/>
                <a:gd name="T10" fmla="*/ 2147483647 w 23"/>
                <a:gd name="T11" fmla="*/ 2147483647 h 22"/>
                <a:gd name="T12" fmla="*/ 0 w 23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0" y="15"/>
                  </a:moveTo>
                  <a:lnTo>
                    <a:pt x="9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16" y="8"/>
                  </a:lnTo>
                  <a:lnTo>
                    <a:pt x="23" y="22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Freeform 1068"/>
            <p:cNvSpPr>
              <a:spLocks/>
            </p:cNvSpPr>
            <p:nvPr/>
          </p:nvSpPr>
          <p:spPr bwMode="auto">
            <a:xfrm>
              <a:off x="5067871" y="3125822"/>
              <a:ext cx="39688" cy="12700"/>
            </a:xfrm>
            <a:custGeom>
              <a:avLst/>
              <a:gdLst>
                <a:gd name="T0" fmla="*/ 0 w 28"/>
                <a:gd name="T1" fmla="*/ 2147483647 h 8"/>
                <a:gd name="T2" fmla="*/ 2147483647 w 28"/>
                <a:gd name="T3" fmla="*/ 0 h 8"/>
                <a:gd name="T4" fmla="*/ 2147483647 w 28"/>
                <a:gd name="T5" fmla="*/ 2147483647 h 8"/>
                <a:gd name="T6" fmla="*/ 0 w 2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8"/>
                <a:gd name="T14" fmla="*/ 28 w 2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8">
                  <a:moveTo>
                    <a:pt x="0" y="8"/>
                  </a:moveTo>
                  <a:lnTo>
                    <a:pt x="8" y="0"/>
                  </a:lnTo>
                  <a:lnTo>
                    <a:pt x="2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Freeform 1069"/>
            <p:cNvSpPr>
              <a:spLocks/>
            </p:cNvSpPr>
            <p:nvPr/>
          </p:nvSpPr>
          <p:spPr bwMode="auto">
            <a:xfrm>
              <a:off x="5067871" y="3125822"/>
              <a:ext cx="39688" cy="12700"/>
            </a:xfrm>
            <a:custGeom>
              <a:avLst/>
              <a:gdLst>
                <a:gd name="T0" fmla="*/ 0 w 28"/>
                <a:gd name="T1" fmla="*/ 2147483647 h 8"/>
                <a:gd name="T2" fmla="*/ 2147483647 w 28"/>
                <a:gd name="T3" fmla="*/ 0 h 8"/>
                <a:gd name="T4" fmla="*/ 2147483647 w 28"/>
                <a:gd name="T5" fmla="*/ 2147483647 h 8"/>
                <a:gd name="T6" fmla="*/ 0 w 2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8"/>
                <a:gd name="T14" fmla="*/ 28 w 2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8">
                  <a:moveTo>
                    <a:pt x="0" y="8"/>
                  </a:moveTo>
                  <a:lnTo>
                    <a:pt x="8" y="0"/>
                  </a:lnTo>
                  <a:lnTo>
                    <a:pt x="28" y="8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Freeform 1070"/>
            <p:cNvSpPr>
              <a:spLocks/>
            </p:cNvSpPr>
            <p:nvPr/>
          </p:nvSpPr>
          <p:spPr bwMode="auto">
            <a:xfrm>
              <a:off x="3996309" y="2981359"/>
              <a:ext cx="209550" cy="190500"/>
            </a:xfrm>
            <a:custGeom>
              <a:avLst/>
              <a:gdLst>
                <a:gd name="T0" fmla="*/ 2147483647 w 149"/>
                <a:gd name="T1" fmla="*/ 2147483647 h 130"/>
                <a:gd name="T2" fmla="*/ 2147483647 w 149"/>
                <a:gd name="T3" fmla="*/ 2147483647 h 130"/>
                <a:gd name="T4" fmla="*/ 2147483647 w 149"/>
                <a:gd name="T5" fmla="*/ 2147483647 h 130"/>
                <a:gd name="T6" fmla="*/ 2147483647 w 149"/>
                <a:gd name="T7" fmla="*/ 2147483647 h 130"/>
                <a:gd name="T8" fmla="*/ 2147483647 w 149"/>
                <a:gd name="T9" fmla="*/ 2147483647 h 130"/>
                <a:gd name="T10" fmla="*/ 2147483647 w 149"/>
                <a:gd name="T11" fmla="*/ 2147483647 h 130"/>
                <a:gd name="T12" fmla="*/ 2147483647 w 149"/>
                <a:gd name="T13" fmla="*/ 2147483647 h 130"/>
                <a:gd name="T14" fmla="*/ 2147483647 w 149"/>
                <a:gd name="T15" fmla="*/ 2147483647 h 130"/>
                <a:gd name="T16" fmla="*/ 0 w 149"/>
                <a:gd name="T17" fmla="*/ 2147483647 h 130"/>
                <a:gd name="T18" fmla="*/ 2147483647 w 149"/>
                <a:gd name="T19" fmla="*/ 2147483647 h 130"/>
                <a:gd name="T20" fmla="*/ 2147483647 w 149"/>
                <a:gd name="T21" fmla="*/ 2147483647 h 130"/>
                <a:gd name="T22" fmla="*/ 2147483647 w 149"/>
                <a:gd name="T23" fmla="*/ 2147483647 h 130"/>
                <a:gd name="T24" fmla="*/ 2147483647 w 149"/>
                <a:gd name="T25" fmla="*/ 2147483647 h 130"/>
                <a:gd name="T26" fmla="*/ 2147483647 w 149"/>
                <a:gd name="T27" fmla="*/ 2147483647 h 130"/>
                <a:gd name="T28" fmla="*/ 2147483647 w 149"/>
                <a:gd name="T29" fmla="*/ 2147483647 h 130"/>
                <a:gd name="T30" fmla="*/ 2147483647 w 149"/>
                <a:gd name="T31" fmla="*/ 2147483647 h 130"/>
                <a:gd name="T32" fmla="*/ 2147483647 w 149"/>
                <a:gd name="T33" fmla="*/ 0 h 130"/>
                <a:gd name="T34" fmla="*/ 2147483647 w 149"/>
                <a:gd name="T35" fmla="*/ 2147483647 h 130"/>
                <a:gd name="T36" fmla="*/ 2147483647 w 149"/>
                <a:gd name="T37" fmla="*/ 2147483647 h 130"/>
                <a:gd name="T38" fmla="*/ 2147483647 w 149"/>
                <a:gd name="T39" fmla="*/ 2147483647 h 130"/>
                <a:gd name="T40" fmla="*/ 2147483647 w 149"/>
                <a:gd name="T41" fmla="*/ 2147483647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9"/>
                <a:gd name="T64" fmla="*/ 0 h 130"/>
                <a:gd name="T65" fmla="*/ 149 w 149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9" h="130">
                  <a:moveTo>
                    <a:pt x="149" y="16"/>
                  </a:moveTo>
                  <a:lnTo>
                    <a:pt x="149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03" y="92"/>
                  </a:lnTo>
                  <a:lnTo>
                    <a:pt x="59" y="100"/>
                  </a:lnTo>
                  <a:lnTo>
                    <a:pt x="52" y="107"/>
                  </a:lnTo>
                  <a:lnTo>
                    <a:pt x="51" y="130"/>
                  </a:lnTo>
                  <a:lnTo>
                    <a:pt x="0" y="129"/>
                  </a:lnTo>
                  <a:lnTo>
                    <a:pt x="23" y="113"/>
                  </a:lnTo>
                  <a:lnTo>
                    <a:pt x="38" y="98"/>
                  </a:lnTo>
                  <a:lnTo>
                    <a:pt x="43" y="83"/>
                  </a:lnTo>
                  <a:lnTo>
                    <a:pt x="45" y="68"/>
                  </a:lnTo>
                  <a:lnTo>
                    <a:pt x="52" y="46"/>
                  </a:lnTo>
                  <a:lnTo>
                    <a:pt x="60" y="38"/>
                  </a:lnTo>
                  <a:lnTo>
                    <a:pt x="90" y="23"/>
                  </a:lnTo>
                  <a:lnTo>
                    <a:pt x="97" y="0"/>
                  </a:lnTo>
                  <a:lnTo>
                    <a:pt x="104" y="2"/>
                  </a:lnTo>
                  <a:lnTo>
                    <a:pt x="112" y="9"/>
                  </a:lnTo>
                  <a:lnTo>
                    <a:pt x="142" y="9"/>
                  </a:lnTo>
                  <a:lnTo>
                    <a:pt x="149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Freeform 1071"/>
            <p:cNvSpPr>
              <a:spLocks/>
            </p:cNvSpPr>
            <p:nvPr/>
          </p:nvSpPr>
          <p:spPr bwMode="auto">
            <a:xfrm>
              <a:off x="3996309" y="2981359"/>
              <a:ext cx="209550" cy="190500"/>
            </a:xfrm>
            <a:custGeom>
              <a:avLst/>
              <a:gdLst>
                <a:gd name="T0" fmla="*/ 2147483647 w 149"/>
                <a:gd name="T1" fmla="*/ 2147483647 h 130"/>
                <a:gd name="T2" fmla="*/ 2147483647 w 149"/>
                <a:gd name="T3" fmla="*/ 2147483647 h 130"/>
                <a:gd name="T4" fmla="*/ 2147483647 w 149"/>
                <a:gd name="T5" fmla="*/ 2147483647 h 130"/>
                <a:gd name="T6" fmla="*/ 2147483647 w 149"/>
                <a:gd name="T7" fmla="*/ 2147483647 h 130"/>
                <a:gd name="T8" fmla="*/ 2147483647 w 149"/>
                <a:gd name="T9" fmla="*/ 2147483647 h 130"/>
                <a:gd name="T10" fmla="*/ 2147483647 w 149"/>
                <a:gd name="T11" fmla="*/ 2147483647 h 130"/>
                <a:gd name="T12" fmla="*/ 2147483647 w 149"/>
                <a:gd name="T13" fmla="*/ 2147483647 h 130"/>
                <a:gd name="T14" fmla="*/ 2147483647 w 149"/>
                <a:gd name="T15" fmla="*/ 2147483647 h 130"/>
                <a:gd name="T16" fmla="*/ 0 w 149"/>
                <a:gd name="T17" fmla="*/ 2147483647 h 130"/>
                <a:gd name="T18" fmla="*/ 2147483647 w 149"/>
                <a:gd name="T19" fmla="*/ 2147483647 h 130"/>
                <a:gd name="T20" fmla="*/ 2147483647 w 149"/>
                <a:gd name="T21" fmla="*/ 2147483647 h 130"/>
                <a:gd name="T22" fmla="*/ 2147483647 w 149"/>
                <a:gd name="T23" fmla="*/ 2147483647 h 130"/>
                <a:gd name="T24" fmla="*/ 2147483647 w 149"/>
                <a:gd name="T25" fmla="*/ 2147483647 h 130"/>
                <a:gd name="T26" fmla="*/ 2147483647 w 149"/>
                <a:gd name="T27" fmla="*/ 2147483647 h 130"/>
                <a:gd name="T28" fmla="*/ 2147483647 w 149"/>
                <a:gd name="T29" fmla="*/ 2147483647 h 130"/>
                <a:gd name="T30" fmla="*/ 2147483647 w 149"/>
                <a:gd name="T31" fmla="*/ 2147483647 h 130"/>
                <a:gd name="T32" fmla="*/ 2147483647 w 149"/>
                <a:gd name="T33" fmla="*/ 0 h 130"/>
                <a:gd name="T34" fmla="*/ 2147483647 w 149"/>
                <a:gd name="T35" fmla="*/ 2147483647 h 130"/>
                <a:gd name="T36" fmla="*/ 2147483647 w 149"/>
                <a:gd name="T37" fmla="*/ 2147483647 h 130"/>
                <a:gd name="T38" fmla="*/ 2147483647 w 149"/>
                <a:gd name="T39" fmla="*/ 2147483647 h 130"/>
                <a:gd name="T40" fmla="*/ 2147483647 w 149"/>
                <a:gd name="T41" fmla="*/ 2147483647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9"/>
                <a:gd name="T64" fmla="*/ 0 h 130"/>
                <a:gd name="T65" fmla="*/ 149 w 149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9" h="130">
                  <a:moveTo>
                    <a:pt x="149" y="16"/>
                  </a:moveTo>
                  <a:lnTo>
                    <a:pt x="149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03" y="92"/>
                  </a:lnTo>
                  <a:lnTo>
                    <a:pt x="59" y="100"/>
                  </a:lnTo>
                  <a:lnTo>
                    <a:pt x="52" y="107"/>
                  </a:lnTo>
                  <a:lnTo>
                    <a:pt x="51" y="130"/>
                  </a:lnTo>
                  <a:lnTo>
                    <a:pt x="0" y="129"/>
                  </a:lnTo>
                  <a:lnTo>
                    <a:pt x="23" y="113"/>
                  </a:lnTo>
                  <a:lnTo>
                    <a:pt x="38" y="98"/>
                  </a:lnTo>
                  <a:lnTo>
                    <a:pt x="43" y="83"/>
                  </a:lnTo>
                  <a:lnTo>
                    <a:pt x="45" y="68"/>
                  </a:lnTo>
                  <a:lnTo>
                    <a:pt x="52" y="46"/>
                  </a:lnTo>
                  <a:lnTo>
                    <a:pt x="60" y="38"/>
                  </a:lnTo>
                  <a:lnTo>
                    <a:pt x="90" y="23"/>
                  </a:lnTo>
                  <a:lnTo>
                    <a:pt x="97" y="0"/>
                  </a:lnTo>
                  <a:lnTo>
                    <a:pt x="104" y="2"/>
                  </a:lnTo>
                  <a:lnTo>
                    <a:pt x="112" y="9"/>
                  </a:lnTo>
                  <a:lnTo>
                    <a:pt x="142" y="9"/>
                  </a:lnTo>
                  <a:lnTo>
                    <a:pt x="149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Freeform 1072"/>
            <p:cNvSpPr>
              <a:spLocks/>
            </p:cNvSpPr>
            <p:nvPr/>
          </p:nvSpPr>
          <p:spPr bwMode="auto">
            <a:xfrm>
              <a:off x="5034534" y="3527459"/>
              <a:ext cx="33337" cy="31750"/>
            </a:xfrm>
            <a:custGeom>
              <a:avLst/>
              <a:gdLst>
                <a:gd name="T0" fmla="*/ 2147483647 w 23"/>
                <a:gd name="T1" fmla="*/ 2147483647 h 22"/>
                <a:gd name="T2" fmla="*/ 2147483647 w 23"/>
                <a:gd name="T3" fmla="*/ 2147483647 h 22"/>
                <a:gd name="T4" fmla="*/ 2147483647 w 23"/>
                <a:gd name="T5" fmla="*/ 0 h 22"/>
                <a:gd name="T6" fmla="*/ 2147483647 w 23"/>
                <a:gd name="T7" fmla="*/ 2147483647 h 22"/>
                <a:gd name="T8" fmla="*/ 0 w 23"/>
                <a:gd name="T9" fmla="*/ 2147483647 h 22"/>
                <a:gd name="T10" fmla="*/ 2147483647 w 23"/>
                <a:gd name="T11" fmla="*/ 2147483647 h 22"/>
                <a:gd name="T12" fmla="*/ 2147483647 w 23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16" y="14"/>
                  </a:moveTo>
                  <a:lnTo>
                    <a:pt x="23" y="7"/>
                  </a:lnTo>
                  <a:lnTo>
                    <a:pt x="14" y="0"/>
                  </a:lnTo>
                  <a:lnTo>
                    <a:pt x="7" y="8"/>
                  </a:lnTo>
                  <a:lnTo>
                    <a:pt x="0" y="22"/>
                  </a:lnTo>
                  <a:lnTo>
                    <a:pt x="16" y="21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Freeform 1073"/>
            <p:cNvSpPr>
              <a:spLocks/>
            </p:cNvSpPr>
            <p:nvPr/>
          </p:nvSpPr>
          <p:spPr bwMode="auto">
            <a:xfrm>
              <a:off x="5034534" y="3527459"/>
              <a:ext cx="33337" cy="31750"/>
            </a:xfrm>
            <a:custGeom>
              <a:avLst/>
              <a:gdLst>
                <a:gd name="T0" fmla="*/ 2147483647 w 23"/>
                <a:gd name="T1" fmla="*/ 2147483647 h 22"/>
                <a:gd name="T2" fmla="*/ 2147483647 w 23"/>
                <a:gd name="T3" fmla="*/ 2147483647 h 22"/>
                <a:gd name="T4" fmla="*/ 2147483647 w 23"/>
                <a:gd name="T5" fmla="*/ 0 h 22"/>
                <a:gd name="T6" fmla="*/ 2147483647 w 23"/>
                <a:gd name="T7" fmla="*/ 2147483647 h 22"/>
                <a:gd name="T8" fmla="*/ 0 w 23"/>
                <a:gd name="T9" fmla="*/ 2147483647 h 22"/>
                <a:gd name="T10" fmla="*/ 2147483647 w 23"/>
                <a:gd name="T11" fmla="*/ 2147483647 h 22"/>
                <a:gd name="T12" fmla="*/ 2147483647 w 23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22"/>
                <a:gd name="T23" fmla="*/ 23 w 2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22">
                  <a:moveTo>
                    <a:pt x="16" y="14"/>
                  </a:moveTo>
                  <a:lnTo>
                    <a:pt x="23" y="7"/>
                  </a:lnTo>
                  <a:lnTo>
                    <a:pt x="14" y="0"/>
                  </a:lnTo>
                  <a:lnTo>
                    <a:pt x="7" y="8"/>
                  </a:lnTo>
                  <a:lnTo>
                    <a:pt x="0" y="22"/>
                  </a:lnTo>
                  <a:lnTo>
                    <a:pt x="16" y="21"/>
                  </a:lnTo>
                  <a:lnTo>
                    <a:pt x="16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Freeform 1074"/>
            <p:cNvSpPr>
              <a:spLocks/>
            </p:cNvSpPr>
            <p:nvPr/>
          </p:nvSpPr>
          <p:spPr bwMode="auto">
            <a:xfrm>
              <a:off x="5026596" y="3538572"/>
              <a:ext cx="190500" cy="309562"/>
            </a:xfrm>
            <a:custGeom>
              <a:avLst/>
              <a:gdLst>
                <a:gd name="T0" fmla="*/ 2147483647 w 135"/>
                <a:gd name="T1" fmla="*/ 2147483647 h 211"/>
                <a:gd name="T2" fmla="*/ 0 w 135"/>
                <a:gd name="T3" fmla="*/ 2147483647 h 211"/>
                <a:gd name="T4" fmla="*/ 0 w 135"/>
                <a:gd name="T5" fmla="*/ 2147483647 h 211"/>
                <a:gd name="T6" fmla="*/ 2147483647 w 135"/>
                <a:gd name="T7" fmla="*/ 2147483647 h 211"/>
                <a:gd name="T8" fmla="*/ 2147483647 w 135"/>
                <a:gd name="T9" fmla="*/ 2147483647 h 211"/>
                <a:gd name="T10" fmla="*/ 2147483647 w 135"/>
                <a:gd name="T11" fmla="*/ 2147483647 h 211"/>
                <a:gd name="T12" fmla="*/ 2147483647 w 135"/>
                <a:gd name="T13" fmla="*/ 2147483647 h 211"/>
                <a:gd name="T14" fmla="*/ 2147483647 w 135"/>
                <a:gd name="T15" fmla="*/ 2147483647 h 211"/>
                <a:gd name="T16" fmla="*/ 2147483647 w 135"/>
                <a:gd name="T17" fmla="*/ 2147483647 h 211"/>
                <a:gd name="T18" fmla="*/ 2147483647 w 135"/>
                <a:gd name="T19" fmla="*/ 0 h 211"/>
                <a:gd name="T20" fmla="*/ 2147483647 w 135"/>
                <a:gd name="T21" fmla="*/ 2147483647 h 211"/>
                <a:gd name="T22" fmla="*/ 2147483647 w 135"/>
                <a:gd name="T23" fmla="*/ 2147483647 h 211"/>
                <a:gd name="T24" fmla="*/ 2147483647 w 135"/>
                <a:gd name="T25" fmla="*/ 2147483647 h 211"/>
                <a:gd name="T26" fmla="*/ 2147483647 w 135"/>
                <a:gd name="T27" fmla="*/ 2147483647 h 211"/>
                <a:gd name="T28" fmla="*/ 2147483647 w 135"/>
                <a:gd name="T29" fmla="*/ 2147483647 h 211"/>
                <a:gd name="T30" fmla="*/ 2147483647 w 135"/>
                <a:gd name="T31" fmla="*/ 2147483647 h 211"/>
                <a:gd name="T32" fmla="*/ 2147483647 w 135"/>
                <a:gd name="T33" fmla="*/ 2147483647 h 211"/>
                <a:gd name="T34" fmla="*/ 2147483647 w 135"/>
                <a:gd name="T35" fmla="*/ 2147483647 h 211"/>
                <a:gd name="T36" fmla="*/ 2147483647 w 135"/>
                <a:gd name="T37" fmla="*/ 2147483647 h 211"/>
                <a:gd name="T38" fmla="*/ 2147483647 w 135"/>
                <a:gd name="T39" fmla="*/ 2147483647 h 211"/>
                <a:gd name="T40" fmla="*/ 2147483647 w 135"/>
                <a:gd name="T41" fmla="*/ 2147483647 h 211"/>
                <a:gd name="T42" fmla="*/ 2147483647 w 135"/>
                <a:gd name="T43" fmla="*/ 2147483647 h 211"/>
                <a:gd name="T44" fmla="*/ 2147483647 w 135"/>
                <a:gd name="T45" fmla="*/ 2147483647 h 2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211"/>
                <a:gd name="T71" fmla="*/ 135 w 135"/>
                <a:gd name="T72" fmla="*/ 211 h 2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211">
                  <a:moveTo>
                    <a:pt x="7" y="121"/>
                  </a:moveTo>
                  <a:lnTo>
                    <a:pt x="0" y="146"/>
                  </a:lnTo>
                  <a:lnTo>
                    <a:pt x="0" y="197"/>
                  </a:lnTo>
                  <a:lnTo>
                    <a:pt x="7" y="211"/>
                  </a:lnTo>
                  <a:lnTo>
                    <a:pt x="31" y="180"/>
                  </a:lnTo>
                  <a:lnTo>
                    <a:pt x="76" y="142"/>
                  </a:lnTo>
                  <a:lnTo>
                    <a:pt x="106" y="97"/>
                  </a:lnTo>
                  <a:lnTo>
                    <a:pt x="128" y="20"/>
                  </a:lnTo>
                  <a:lnTo>
                    <a:pt x="135" y="7"/>
                  </a:lnTo>
                  <a:lnTo>
                    <a:pt x="127" y="0"/>
                  </a:lnTo>
                  <a:lnTo>
                    <a:pt x="119" y="8"/>
                  </a:lnTo>
                  <a:lnTo>
                    <a:pt x="104" y="15"/>
                  </a:lnTo>
                  <a:lnTo>
                    <a:pt x="79" y="15"/>
                  </a:lnTo>
                  <a:lnTo>
                    <a:pt x="43" y="23"/>
                  </a:lnTo>
                  <a:lnTo>
                    <a:pt x="37" y="23"/>
                  </a:lnTo>
                  <a:lnTo>
                    <a:pt x="23" y="8"/>
                  </a:lnTo>
                  <a:lnTo>
                    <a:pt x="23" y="24"/>
                  </a:lnTo>
                  <a:lnTo>
                    <a:pt x="38" y="46"/>
                  </a:lnTo>
                  <a:lnTo>
                    <a:pt x="83" y="68"/>
                  </a:lnTo>
                  <a:lnTo>
                    <a:pt x="89" y="69"/>
                  </a:lnTo>
                  <a:lnTo>
                    <a:pt x="59" y="106"/>
                  </a:lnTo>
                  <a:lnTo>
                    <a:pt x="23" y="115"/>
                  </a:lnTo>
                  <a:lnTo>
                    <a:pt x="7" y="12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Freeform 1075"/>
            <p:cNvSpPr>
              <a:spLocks/>
            </p:cNvSpPr>
            <p:nvPr/>
          </p:nvSpPr>
          <p:spPr bwMode="auto">
            <a:xfrm>
              <a:off x="5026596" y="3538572"/>
              <a:ext cx="190500" cy="309562"/>
            </a:xfrm>
            <a:custGeom>
              <a:avLst/>
              <a:gdLst>
                <a:gd name="T0" fmla="*/ 2147483647 w 135"/>
                <a:gd name="T1" fmla="*/ 2147483647 h 211"/>
                <a:gd name="T2" fmla="*/ 0 w 135"/>
                <a:gd name="T3" fmla="*/ 2147483647 h 211"/>
                <a:gd name="T4" fmla="*/ 0 w 135"/>
                <a:gd name="T5" fmla="*/ 2147483647 h 211"/>
                <a:gd name="T6" fmla="*/ 2147483647 w 135"/>
                <a:gd name="T7" fmla="*/ 2147483647 h 211"/>
                <a:gd name="T8" fmla="*/ 2147483647 w 135"/>
                <a:gd name="T9" fmla="*/ 2147483647 h 211"/>
                <a:gd name="T10" fmla="*/ 2147483647 w 135"/>
                <a:gd name="T11" fmla="*/ 2147483647 h 211"/>
                <a:gd name="T12" fmla="*/ 2147483647 w 135"/>
                <a:gd name="T13" fmla="*/ 2147483647 h 211"/>
                <a:gd name="T14" fmla="*/ 2147483647 w 135"/>
                <a:gd name="T15" fmla="*/ 2147483647 h 211"/>
                <a:gd name="T16" fmla="*/ 2147483647 w 135"/>
                <a:gd name="T17" fmla="*/ 2147483647 h 211"/>
                <a:gd name="T18" fmla="*/ 2147483647 w 135"/>
                <a:gd name="T19" fmla="*/ 0 h 211"/>
                <a:gd name="T20" fmla="*/ 2147483647 w 135"/>
                <a:gd name="T21" fmla="*/ 2147483647 h 211"/>
                <a:gd name="T22" fmla="*/ 2147483647 w 135"/>
                <a:gd name="T23" fmla="*/ 2147483647 h 211"/>
                <a:gd name="T24" fmla="*/ 2147483647 w 135"/>
                <a:gd name="T25" fmla="*/ 2147483647 h 211"/>
                <a:gd name="T26" fmla="*/ 2147483647 w 135"/>
                <a:gd name="T27" fmla="*/ 2147483647 h 211"/>
                <a:gd name="T28" fmla="*/ 2147483647 w 135"/>
                <a:gd name="T29" fmla="*/ 2147483647 h 211"/>
                <a:gd name="T30" fmla="*/ 2147483647 w 135"/>
                <a:gd name="T31" fmla="*/ 2147483647 h 211"/>
                <a:gd name="T32" fmla="*/ 2147483647 w 135"/>
                <a:gd name="T33" fmla="*/ 2147483647 h 211"/>
                <a:gd name="T34" fmla="*/ 2147483647 w 135"/>
                <a:gd name="T35" fmla="*/ 2147483647 h 211"/>
                <a:gd name="T36" fmla="*/ 2147483647 w 135"/>
                <a:gd name="T37" fmla="*/ 2147483647 h 211"/>
                <a:gd name="T38" fmla="*/ 2147483647 w 135"/>
                <a:gd name="T39" fmla="*/ 2147483647 h 211"/>
                <a:gd name="T40" fmla="*/ 2147483647 w 135"/>
                <a:gd name="T41" fmla="*/ 2147483647 h 211"/>
                <a:gd name="T42" fmla="*/ 2147483647 w 135"/>
                <a:gd name="T43" fmla="*/ 2147483647 h 211"/>
                <a:gd name="T44" fmla="*/ 2147483647 w 135"/>
                <a:gd name="T45" fmla="*/ 2147483647 h 2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5"/>
                <a:gd name="T70" fmla="*/ 0 h 211"/>
                <a:gd name="T71" fmla="*/ 135 w 135"/>
                <a:gd name="T72" fmla="*/ 211 h 2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5" h="211">
                  <a:moveTo>
                    <a:pt x="7" y="121"/>
                  </a:moveTo>
                  <a:lnTo>
                    <a:pt x="0" y="146"/>
                  </a:lnTo>
                  <a:lnTo>
                    <a:pt x="0" y="197"/>
                  </a:lnTo>
                  <a:lnTo>
                    <a:pt x="7" y="211"/>
                  </a:lnTo>
                  <a:lnTo>
                    <a:pt x="31" y="180"/>
                  </a:lnTo>
                  <a:lnTo>
                    <a:pt x="76" y="142"/>
                  </a:lnTo>
                  <a:lnTo>
                    <a:pt x="106" y="97"/>
                  </a:lnTo>
                  <a:lnTo>
                    <a:pt x="128" y="20"/>
                  </a:lnTo>
                  <a:lnTo>
                    <a:pt x="135" y="7"/>
                  </a:lnTo>
                  <a:lnTo>
                    <a:pt x="127" y="0"/>
                  </a:lnTo>
                  <a:lnTo>
                    <a:pt x="119" y="8"/>
                  </a:lnTo>
                  <a:lnTo>
                    <a:pt x="104" y="15"/>
                  </a:lnTo>
                  <a:lnTo>
                    <a:pt x="79" y="15"/>
                  </a:lnTo>
                  <a:lnTo>
                    <a:pt x="43" y="23"/>
                  </a:lnTo>
                  <a:lnTo>
                    <a:pt x="37" y="23"/>
                  </a:lnTo>
                  <a:lnTo>
                    <a:pt x="23" y="8"/>
                  </a:lnTo>
                  <a:lnTo>
                    <a:pt x="23" y="24"/>
                  </a:lnTo>
                  <a:lnTo>
                    <a:pt x="38" y="46"/>
                  </a:lnTo>
                  <a:lnTo>
                    <a:pt x="83" y="68"/>
                  </a:lnTo>
                  <a:lnTo>
                    <a:pt x="89" y="69"/>
                  </a:lnTo>
                  <a:lnTo>
                    <a:pt x="59" y="106"/>
                  </a:lnTo>
                  <a:lnTo>
                    <a:pt x="23" y="115"/>
                  </a:lnTo>
                  <a:lnTo>
                    <a:pt x="7" y="1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Freeform 1076"/>
            <p:cNvSpPr>
              <a:spLocks/>
            </p:cNvSpPr>
            <p:nvPr/>
          </p:nvSpPr>
          <p:spPr bwMode="auto">
            <a:xfrm>
              <a:off x="3907409" y="3481422"/>
              <a:ext cx="55562" cy="22225"/>
            </a:xfrm>
            <a:custGeom>
              <a:avLst/>
              <a:gdLst>
                <a:gd name="T0" fmla="*/ 0 w 38"/>
                <a:gd name="T1" fmla="*/ 2147483647 h 15"/>
                <a:gd name="T2" fmla="*/ 2147483647 w 38"/>
                <a:gd name="T3" fmla="*/ 2147483647 h 15"/>
                <a:gd name="T4" fmla="*/ 2147483647 w 38"/>
                <a:gd name="T5" fmla="*/ 2147483647 h 15"/>
                <a:gd name="T6" fmla="*/ 2147483647 w 38"/>
                <a:gd name="T7" fmla="*/ 2147483647 h 15"/>
                <a:gd name="T8" fmla="*/ 2147483647 w 38"/>
                <a:gd name="T9" fmla="*/ 0 h 15"/>
                <a:gd name="T10" fmla="*/ 0 w 38"/>
                <a:gd name="T11" fmla="*/ 2147483647 h 15"/>
                <a:gd name="T12" fmla="*/ 0 w 38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5"/>
                <a:gd name="T23" fmla="*/ 38 w 3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5">
                  <a:moveTo>
                    <a:pt x="0" y="15"/>
                  </a:moveTo>
                  <a:lnTo>
                    <a:pt x="15" y="8"/>
                  </a:lnTo>
                  <a:lnTo>
                    <a:pt x="31" y="14"/>
                  </a:lnTo>
                  <a:lnTo>
                    <a:pt x="38" y="7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Freeform 1077"/>
            <p:cNvSpPr>
              <a:spLocks/>
            </p:cNvSpPr>
            <p:nvPr/>
          </p:nvSpPr>
          <p:spPr bwMode="auto">
            <a:xfrm>
              <a:off x="3907409" y="3481422"/>
              <a:ext cx="55562" cy="22225"/>
            </a:xfrm>
            <a:custGeom>
              <a:avLst/>
              <a:gdLst>
                <a:gd name="T0" fmla="*/ 0 w 38"/>
                <a:gd name="T1" fmla="*/ 2147483647 h 15"/>
                <a:gd name="T2" fmla="*/ 2147483647 w 38"/>
                <a:gd name="T3" fmla="*/ 2147483647 h 15"/>
                <a:gd name="T4" fmla="*/ 2147483647 w 38"/>
                <a:gd name="T5" fmla="*/ 2147483647 h 15"/>
                <a:gd name="T6" fmla="*/ 2147483647 w 38"/>
                <a:gd name="T7" fmla="*/ 2147483647 h 15"/>
                <a:gd name="T8" fmla="*/ 2147483647 w 38"/>
                <a:gd name="T9" fmla="*/ 0 h 15"/>
                <a:gd name="T10" fmla="*/ 0 w 38"/>
                <a:gd name="T11" fmla="*/ 2147483647 h 15"/>
                <a:gd name="T12" fmla="*/ 0 w 38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5"/>
                <a:gd name="T23" fmla="*/ 38 w 3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5">
                  <a:moveTo>
                    <a:pt x="0" y="15"/>
                  </a:moveTo>
                  <a:lnTo>
                    <a:pt x="15" y="8"/>
                  </a:lnTo>
                  <a:lnTo>
                    <a:pt x="31" y="14"/>
                  </a:lnTo>
                  <a:lnTo>
                    <a:pt x="38" y="7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1078"/>
            <p:cNvSpPr>
              <a:spLocks/>
            </p:cNvSpPr>
            <p:nvPr/>
          </p:nvSpPr>
          <p:spPr bwMode="auto">
            <a:xfrm>
              <a:off x="3908996" y="3527459"/>
              <a:ext cx="53975" cy="31750"/>
            </a:xfrm>
            <a:custGeom>
              <a:avLst/>
              <a:gdLst>
                <a:gd name="T0" fmla="*/ 2147483647 w 37"/>
                <a:gd name="T1" fmla="*/ 0 h 22"/>
                <a:gd name="T2" fmla="*/ 2147483647 w 37"/>
                <a:gd name="T3" fmla="*/ 2147483647 h 22"/>
                <a:gd name="T4" fmla="*/ 2147483647 w 37"/>
                <a:gd name="T5" fmla="*/ 2147483647 h 22"/>
                <a:gd name="T6" fmla="*/ 2147483647 w 37"/>
                <a:gd name="T7" fmla="*/ 2147483647 h 22"/>
                <a:gd name="T8" fmla="*/ 2147483647 w 37"/>
                <a:gd name="T9" fmla="*/ 2147483647 h 22"/>
                <a:gd name="T10" fmla="*/ 2147483647 w 37"/>
                <a:gd name="T11" fmla="*/ 2147483647 h 22"/>
                <a:gd name="T12" fmla="*/ 2147483647 w 37"/>
                <a:gd name="T13" fmla="*/ 2147483647 h 22"/>
                <a:gd name="T14" fmla="*/ 0 w 37"/>
                <a:gd name="T15" fmla="*/ 0 h 22"/>
                <a:gd name="T16" fmla="*/ 2147483647 w 3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22"/>
                <a:gd name="T29" fmla="*/ 37 w 3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22">
                  <a:moveTo>
                    <a:pt x="37" y="0"/>
                  </a:moveTo>
                  <a:lnTo>
                    <a:pt x="37" y="14"/>
                  </a:lnTo>
                  <a:lnTo>
                    <a:pt x="21" y="15"/>
                  </a:lnTo>
                  <a:lnTo>
                    <a:pt x="21" y="22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6" y="7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Freeform 1079"/>
            <p:cNvSpPr>
              <a:spLocks/>
            </p:cNvSpPr>
            <p:nvPr/>
          </p:nvSpPr>
          <p:spPr bwMode="auto">
            <a:xfrm>
              <a:off x="3908996" y="3527459"/>
              <a:ext cx="53975" cy="31750"/>
            </a:xfrm>
            <a:custGeom>
              <a:avLst/>
              <a:gdLst>
                <a:gd name="T0" fmla="*/ 2147483647 w 37"/>
                <a:gd name="T1" fmla="*/ 0 h 22"/>
                <a:gd name="T2" fmla="*/ 2147483647 w 37"/>
                <a:gd name="T3" fmla="*/ 2147483647 h 22"/>
                <a:gd name="T4" fmla="*/ 2147483647 w 37"/>
                <a:gd name="T5" fmla="*/ 2147483647 h 22"/>
                <a:gd name="T6" fmla="*/ 2147483647 w 37"/>
                <a:gd name="T7" fmla="*/ 2147483647 h 22"/>
                <a:gd name="T8" fmla="*/ 2147483647 w 37"/>
                <a:gd name="T9" fmla="*/ 2147483647 h 22"/>
                <a:gd name="T10" fmla="*/ 2147483647 w 37"/>
                <a:gd name="T11" fmla="*/ 2147483647 h 22"/>
                <a:gd name="T12" fmla="*/ 2147483647 w 37"/>
                <a:gd name="T13" fmla="*/ 2147483647 h 22"/>
                <a:gd name="T14" fmla="*/ 0 w 37"/>
                <a:gd name="T15" fmla="*/ 0 h 22"/>
                <a:gd name="T16" fmla="*/ 2147483647 w 3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22"/>
                <a:gd name="T29" fmla="*/ 37 w 37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22">
                  <a:moveTo>
                    <a:pt x="37" y="0"/>
                  </a:moveTo>
                  <a:lnTo>
                    <a:pt x="37" y="14"/>
                  </a:lnTo>
                  <a:lnTo>
                    <a:pt x="21" y="15"/>
                  </a:lnTo>
                  <a:lnTo>
                    <a:pt x="21" y="22"/>
                  </a:lnTo>
                  <a:lnTo>
                    <a:pt x="14" y="21"/>
                  </a:lnTo>
                  <a:lnTo>
                    <a:pt x="14" y="7"/>
                  </a:lnTo>
                  <a:lnTo>
                    <a:pt x="6" y="7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Freeform 1080"/>
            <p:cNvSpPr>
              <a:spLocks/>
            </p:cNvSpPr>
            <p:nvPr/>
          </p:nvSpPr>
          <p:spPr bwMode="auto">
            <a:xfrm>
              <a:off x="3962971" y="3581434"/>
              <a:ext cx="61913" cy="77788"/>
            </a:xfrm>
            <a:custGeom>
              <a:avLst/>
              <a:gdLst>
                <a:gd name="T0" fmla="*/ 0 w 45"/>
                <a:gd name="T1" fmla="*/ 2147483647 h 53"/>
                <a:gd name="T2" fmla="*/ 2147483647 w 45"/>
                <a:gd name="T3" fmla="*/ 2147483647 h 53"/>
                <a:gd name="T4" fmla="*/ 2147483647 w 45"/>
                <a:gd name="T5" fmla="*/ 2147483647 h 53"/>
                <a:gd name="T6" fmla="*/ 2147483647 w 45"/>
                <a:gd name="T7" fmla="*/ 2147483647 h 53"/>
                <a:gd name="T8" fmla="*/ 2147483647 w 45"/>
                <a:gd name="T9" fmla="*/ 2147483647 h 53"/>
                <a:gd name="T10" fmla="*/ 2147483647 w 45"/>
                <a:gd name="T11" fmla="*/ 0 h 53"/>
                <a:gd name="T12" fmla="*/ 2147483647 w 45"/>
                <a:gd name="T13" fmla="*/ 2147483647 h 53"/>
                <a:gd name="T14" fmla="*/ 0 w 45"/>
                <a:gd name="T15" fmla="*/ 2147483647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"/>
                <a:gd name="T25" fmla="*/ 0 h 53"/>
                <a:gd name="T26" fmla="*/ 45 w 45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" h="53">
                  <a:moveTo>
                    <a:pt x="0" y="8"/>
                  </a:moveTo>
                  <a:lnTo>
                    <a:pt x="8" y="39"/>
                  </a:lnTo>
                  <a:lnTo>
                    <a:pt x="31" y="53"/>
                  </a:lnTo>
                  <a:lnTo>
                    <a:pt x="45" y="22"/>
                  </a:lnTo>
                  <a:lnTo>
                    <a:pt x="45" y="14"/>
                  </a:lnTo>
                  <a:lnTo>
                    <a:pt x="37" y="0"/>
                  </a:lnTo>
                  <a:lnTo>
                    <a:pt x="21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Freeform 1081"/>
            <p:cNvSpPr>
              <a:spLocks/>
            </p:cNvSpPr>
            <p:nvPr/>
          </p:nvSpPr>
          <p:spPr bwMode="auto">
            <a:xfrm>
              <a:off x="3962971" y="3581434"/>
              <a:ext cx="61913" cy="77788"/>
            </a:xfrm>
            <a:custGeom>
              <a:avLst/>
              <a:gdLst>
                <a:gd name="T0" fmla="*/ 0 w 45"/>
                <a:gd name="T1" fmla="*/ 2147483647 h 53"/>
                <a:gd name="T2" fmla="*/ 2147483647 w 45"/>
                <a:gd name="T3" fmla="*/ 2147483647 h 53"/>
                <a:gd name="T4" fmla="*/ 2147483647 w 45"/>
                <a:gd name="T5" fmla="*/ 2147483647 h 53"/>
                <a:gd name="T6" fmla="*/ 2147483647 w 45"/>
                <a:gd name="T7" fmla="*/ 2147483647 h 53"/>
                <a:gd name="T8" fmla="*/ 2147483647 w 45"/>
                <a:gd name="T9" fmla="*/ 2147483647 h 53"/>
                <a:gd name="T10" fmla="*/ 2147483647 w 45"/>
                <a:gd name="T11" fmla="*/ 0 h 53"/>
                <a:gd name="T12" fmla="*/ 2147483647 w 45"/>
                <a:gd name="T13" fmla="*/ 2147483647 h 53"/>
                <a:gd name="T14" fmla="*/ 0 w 45"/>
                <a:gd name="T15" fmla="*/ 2147483647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"/>
                <a:gd name="T25" fmla="*/ 0 h 53"/>
                <a:gd name="T26" fmla="*/ 45 w 45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" h="53">
                  <a:moveTo>
                    <a:pt x="0" y="8"/>
                  </a:moveTo>
                  <a:lnTo>
                    <a:pt x="8" y="39"/>
                  </a:lnTo>
                  <a:lnTo>
                    <a:pt x="31" y="53"/>
                  </a:lnTo>
                  <a:lnTo>
                    <a:pt x="45" y="22"/>
                  </a:lnTo>
                  <a:lnTo>
                    <a:pt x="45" y="14"/>
                  </a:lnTo>
                  <a:lnTo>
                    <a:pt x="37" y="0"/>
                  </a:lnTo>
                  <a:lnTo>
                    <a:pt x="21" y="1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Freeform 1082"/>
            <p:cNvSpPr>
              <a:spLocks/>
            </p:cNvSpPr>
            <p:nvPr/>
          </p:nvSpPr>
          <p:spPr bwMode="auto">
            <a:xfrm>
              <a:off x="4791646" y="3862422"/>
              <a:ext cx="31750" cy="52387"/>
            </a:xfrm>
            <a:custGeom>
              <a:avLst/>
              <a:gdLst>
                <a:gd name="T0" fmla="*/ 0 w 23"/>
                <a:gd name="T1" fmla="*/ 2147483647 h 36"/>
                <a:gd name="T2" fmla="*/ 2147483647 w 23"/>
                <a:gd name="T3" fmla="*/ 0 h 36"/>
                <a:gd name="T4" fmla="*/ 2147483647 w 23"/>
                <a:gd name="T5" fmla="*/ 2147483647 h 36"/>
                <a:gd name="T6" fmla="*/ 2147483647 w 23"/>
                <a:gd name="T7" fmla="*/ 2147483647 h 36"/>
                <a:gd name="T8" fmla="*/ 2147483647 w 23"/>
                <a:gd name="T9" fmla="*/ 2147483647 h 36"/>
                <a:gd name="T10" fmla="*/ 0 w 23"/>
                <a:gd name="T11" fmla="*/ 2147483647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6"/>
                <a:gd name="T20" fmla="*/ 23 w 23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6">
                  <a:moveTo>
                    <a:pt x="0" y="14"/>
                  </a:moveTo>
                  <a:lnTo>
                    <a:pt x="23" y="0"/>
                  </a:lnTo>
                  <a:lnTo>
                    <a:pt x="21" y="22"/>
                  </a:lnTo>
                  <a:lnTo>
                    <a:pt x="7" y="36"/>
                  </a:lnTo>
                  <a:lnTo>
                    <a:pt x="7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4" name="Freeform 1083"/>
            <p:cNvSpPr>
              <a:spLocks/>
            </p:cNvSpPr>
            <p:nvPr/>
          </p:nvSpPr>
          <p:spPr bwMode="auto">
            <a:xfrm>
              <a:off x="4791646" y="3862422"/>
              <a:ext cx="31750" cy="52387"/>
            </a:xfrm>
            <a:custGeom>
              <a:avLst/>
              <a:gdLst>
                <a:gd name="T0" fmla="*/ 0 w 23"/>
                <a:gd name="T1" fmla="*/ 2147483647 h 36"/>
                <a:gd name="T2" fmla="*/ 2147483647 w 23"/>
                <a:gd name="T3" fmla="*/ 0 h 36"/>
                <a:gd name="T4" fmla="*/ 2147483647 w 23"/>
                <a:gd name="T5" fmla="*/ 2147483647 h 36"/>
                <a:gd name="T6" fmla="*/ 2147483647 w 23"/>
                <a:gd name="T7" fmla="*/ 2147483647 h 36"/>
                <a:gd name="T8" fmla="*/ 2147483647 w 23"/>
                <a:gd name="T9" fmla="*/ 2147483647 h 36"/>
                <a:gd name="T10" fmla="*/ 0 w 23"/>
                <a:gd name="T11" fmla="*/ 2147483647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6"/>
                <a:gd name="T20" fmla="*/ 23 w 23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6">
                  <a:moveTo>
                    <a:pt x="0" y="14"/>
                  </a:moveTo>
                  <a:lnTo>
                    <a:pt x="23" y="0"/>
                  </a:lnTo>
                  <a:lnTo>
                    <a:pt x="21" y="22"/>
                  </a:lnTo>
                  <a:lnTo>
                    <a:pt x="7" y="36"/>
                  </a:lnTo>
                  <a:lnTo>
                    <a:pt x="7" y="22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5" name="Freeform 1084"/>
            <p:cNvSpPr>
              <a:spLocks/>
            </p:cNvSpPr>
            <p:nvPr/>
          </p:nvSpPr>
          <p:spPr bwMode="auto">
            <a:xfrm>
              <a:off x="4791646" y="3838609"/>
              <a:ext cx="31750" cy="44450"/>
            </a:xfrm>
            <a:custGeom>
              <a:avLst/>
              <a:gdLst>
                <a:gd name="T0" fmla="*/ 2147483647 w 23"/>
                <a:gd name="T1" fmla="*/ 2147483647 h 30"/>
                <a:gd name="T2" fmla="*/ 0 w 23"/>
                <a:gd name="T3" fmla="*/ 2147483647 h 30"/>
                <a:gd name="T4" fmla="*/ 0 w 23"/>
                <a:gd name="T5" fmla="*/ 2147483647 h 30"/>
                <a:gd name="T6" fmla="*/ 2147483647 w 23"/>
                <a:gd name="T7" fmla="*/ 0 h 30"/>
                <a:gd name="T8" fmla="*/ 2147483647 w 23"/>
                <a:gd name="T9" fmla="*/ 0 h 30"/>
                <a:gd name="T10" fmla="*/ 2147483647 w 23"/>
                <a:gd name="T11" fmla="*/ 2147483647 h 30"/>
                <a:gd name="T12" fmla="*/ 2147483647 w 23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0"/>
                <a:gd name="T23" fmla="*/ 23 w 23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0">
                  <a:moveTo>
                    <a:pt x="23" y="16"/>
                  </a:moveTo>
                  <a:lnTo>
                    <a:pt x="0" y="30"/>
                  </a:lnTo>
                  <a:lnTo>
                    <a:pt x="0" y="1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23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6" name="Freeform 1085"/>
            <p:cNvSpPr>
              <a:spLocks/>
            </p:cNvSpPr>
            <p:nvPr/>
          </p:nvSpPr>
          <p:spPr bwMode="auto">
            <a:xfrm>
              <a:off x="4791646" y="3838609"/>
              <a:ext cx="31750" cy="44450"/>
            </a:xfrm>
            <a:custGeom>
              <a:avLst/>
              <a:gdLst>
                <a:gd name="T0" fmla="*/ 2147483647 w 23"/>
                <a:gd name="T1" fmla="*/ 2147483647 h 30"/>
                <a:gd name="T2" fmla="*/ 0 w 23"/>
                <a:gd name="T3" fmla="*/ 2147483647 h 30"/>
                <a:gd name="T4" fmla="*/ 0 w 23"/>
                <a:gd name="T5" fmla="*/ 2147483647 h 30"/>
                <a:gd name="T6" fmla="*/ 2147483647 w 23"/>
                <a:gd name="T7" fmla="*/ 0 h 30"/>
                <a:gd name="T8" fmla="*/ 2147483647 w 23"/>
                <a:gd name="T9" fmla="*/ 0 h 30"/>
                <a:gd name="T10" fmla="*/ 2147483647 w 23"/>
                <a:gd name="T11" fmla="*/ 2147483647 h 30"/>
                <a:gd name="T12" fmla="*/ 2147483647 w 23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0"/>
                <a:gd name="T23" fmla="*/ 23 w 23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0">
                  <a:moveTo>
                    <a:pt x="23" y="16"/>
                  </a:moveTo>
                  <a:lnTo>
                    <a:pt x="0" y="30"/>
                  </a:lnTo>
                  <a:lnTo>
                    <a:pt x="0" y="1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23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7" name="Freeform 1088"/>
            <p:cNvSpPr>
              <a:spLocks/>
            </p:cNvSpPr>
            <p:nvPr/>
          </p:nvSpPr>
          <p:spPr bwMode="auto">
            <a:xfrm>
              <a:off x="4599559" y="4225959"/>
              <a:ext cx="190500" cy="211138"/>
            </a:xfrm>
            <a:custGeom>
              <a:avLst/>
              <a:gdLst>
                <a:gd name="T0" fmla="*/ 2147483647 w 135"/>
                <a:gd name="T1" fmla="*/ 0 h 143"/>
                <a:gd name="T2" fmla="*/ 2147483647 w 135"/>
                <a:gd name="T3" fmla="*/ 2147483647 h 143"/>
                <a:gd name="T4" fmla="*/ 2147483647 w 135"/>
                <a:gd name="T5" fmla="*/ 2147483647 h 143"/>
                <a:gd name="T6" fmla="*/ 2147483647 w 135"/>
                <a:gd name="T7" fmla="*/ 2147483647 h 143"/>
                <a:gd name="T8" fmla="*/ 2147483647 w 135"/>
                <a:gd name="T9" fmla="*/ 2147483647 h 143"/>
                <a:gd name="T10" fmla="*/ 2147483647 w 135"/>
                <a:gd name="T11" fmla="*/ 2147483647 h 143"/>
                <a:gd name="T12" fmla="*/ 2147483647 w 135"/>
                <a:gd name="T13" fmla="*/ 2147483647 h 143"/>
                <a:gd name="T14" fmla="*/ 2147483647 w 135"/>
                <a:gd name="T15" fmla="*/ 2147483647 h 143"/>
                <a:gd name="T16" fmla="*/ 2147483647 w 135"/>
                <a:gd name="T17" fmla="*/ 2147483647 h 143"/>
                <a:gd name="T18" fmla="*/ 2147483647 w 135"/>
                <a:gd name="T19" fmla="*/ 2147483647 h 143"/>
                <a:gd name="T20" fmla="*/ 2147483647 w 135"/>
                <a:gd name="T21" fmla="*/ 2147483647 h 143"/>
                <a:gd name="T22" fmla="*/ 2147483647 w 135"/>
                <a:gd name="T23" fmla="*/ 2147483647 h 143"/>
                <a:gd name="T24" fmla="*/ 0 w 135"/>
                <a:gd name="T25" fmla="*/ 2147483647 h 143"/>
                <a:gd name="T26" fmla="*/ 2147483647 w 135"/>
                <a:gd name="T27" fmla="*/ 2147483647 h 143"/>
                <a:gd name="T28" fmla="*/ 2147483647 w 135"/>
                <a:gd name="T29" fmla="*/ 2147483647 h 143"/>
                <a:gd name="T30" fmla="*/ 2147483647 w 135"/>
                <a:gd name="T31" fmla="*/ 2147483647 h 143"/>
                <a:gd name="T32" fmla="*/ 2147483647 w 135"/>
                <a:gd name="T33" fmla="*/ 0 h 143"/>
                <a:gd name="T34" fmla="*/ 2147483647 w 135"/>
                <a:gd name="T35" fmla="*/ 2147483647 h 143"/>
                <a:gd name="T36" fmla="*/ 2147483647 w 135"/>
                <a:gd name="T37" fmla="*/ 0 h 143"/>
                <a:gd name="T38" fmla="*/ 2147483647 w 135"/>
                <a:gd name="T39" fmla="*/ 0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5"/>
                <a:gd name="T61" fmla="*/ 0 h 143"/>
                <a:gd name="T62" fmla="*/ 135 w 135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5" h="143">
                  <a:moveTo>
                    <a:pt x="76" y="0"/>
                  </a:moveTo>
                  <a:lnTo>
                    <a:pt x="100" y="33"/>
                  </a:lnTo>
                  <a:lnTo>
                    <a:pt x="113" y="46"/>
                  </a:lnTo>
                  <a:lnTo>
                    <a:pt x="122" y="60"/>
                  </a:lnTo>
                  <a:lnTo>
                    <a:pt x="135" y="69"/>
                  </a:lnTo>
                  <a:lnTo>
                    <a:pt x="110" y="93"/>
                  </a:lnTo>
                  <a:lnTo>
                    <a:pt x="74" y="121"/>
                  </a:lnTo>
                  <a:lnTo>
                    <a:pt x="52" y="121"/>
                  </a:lnTo>
                  <a:lnTo>
                    <a:pt x="36" y="136"/>
                  </a:lnTo>
                  <a:lnTo>
                    <a:pt x="22" y="143"/>
                  </a:lnTo>
                  <a:lnTo>
                    <a:pt x="15" y="135"/>
                  </a:lnTo>
                  <a:lnTo>
                    <a:pt x="22" y="121"/>
                  </a:lnTo>
                  <a:lnTo>
                    <a:pt x="0" y="112"/>
                  </a:lnTo>
                  <a:lnTo>
                    <a:pt x="1" y="67"/>
                  </a:lnTo>
                  <a:lnTo>
                    <a:pt x="22" y="59"/>
                  </a:lnTo>
                  <a:lnTo>
                    <a:pt x="23" y="14"/>
                  </a:lnTo>
                  <a:lnTo>
                    <a:pt x="53" y="0"/>
                  </a:lnTo>
                  <a:lnTo>
                    <a:pt x="53" y="14"/>
                  </a:lnTo>
                  <a:lnTo>
                    <a:pt x="6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" name="Freeform 1089"/>
            <p:cNvSpPr>
              <a:spLocks/>
            </p:cNvSpPr>
            <p:nvPr/>
          </p:nvSpPr>
          <p:spPr bwMode="auto">
            <a:xfrm>
              <a:off x="4599559" y="4225959"/>
              <a:ext cx="190500" cy="211138"/>
            </a:xfrm>
            <a:custGeom>
              <a:avLst/>
              <a:gdLst>
                <a:gd name="T0" fmla="*/ 2147483647 w 135"/>
                <a:gd name="T1" fmla="*/ 0 h 143"/>
                <a:gd name="T2" fmla="*/ 2147483647 w 135"/>
                <a:gd name="T3" fmla="*/ 2147483647 h 143"/>
                <a:gd name="T4" fmla="*/ 2147483647 w 135"/>
                <a:gd name="T5" fmla="*/ 2147483647 h 143"/>
                <a:gd name="T6" fmla="*/ 2147483647 w 135"/>
                <a:gd name="T7" fmla="*/ 2147483647 h 143"/>
                <a:gd name="T8" fmla="*/ 2147483647 w 135"/>
                <a:gd name="T9" fmla="*/ 2147483647 h 143"/>
                <a:gd name="T10" fmla="*/ 2147483647 w 135"/>
                <a:gd name="T11" fmla="*/ 2147483647 h 143"/>
                <a:gd name="T12" fmla="*/ 2147483647 w 135"/>
                <a:gd name="T13" fmla="*/ 2147483647 h 143"/>
                <a:gd name="T14" fmla="*/ 2147483647 w 135"/>
                <a:gd name="T15" fmla="*/ 2147483647 h 143"/>
                <a:gd name="T16" fmla="*/ 2147483647 w 135"/>
                <a:gd name="T17" fmla="*/ 2147483647 h 143"/>
                <a:gd name="T18" fmla="*/ 2147483647 w 135"/>
                <a:gd name="T19" fmla="*/ 2147483647 h 143"/>
                <a:gd name="T20" fmla="*/ 2147483647 w 135"/>
                <a:gd name="T21" fmla="*/ 2147483647 h 143"/>
                <a:gd name="T22" fmla="*/ 2147483647 w 135"/>
                <a:gd name="T23" fmla="*/ 2147483647 h 143"/>
                <a:gd name="T24" fmla="*/ 0 w 135"/>
                <a:gd name="T25" fmla="*/ 2147483647 h 143"/>
                <a:gd name="T26" fmla="*/ 2147483647 w 135"/>
                <a:gd name="T27" fmla="*/ 2147483647 h 143"/>
                <a:gd name="T28" fmla="*/ 2147483647 w 135"/>
                <a:gd name="T29" fmla="*/ 2147483647 h 143"/>
                <a:gd name="T30" fmla="*/ 2147483647 w 135"/>
                <a:gd name="T31" fmla="*/ 2147483647 h 143"/>
                <a:gd name="T32" fmla="*/ 2147483647 w 135"/>
                <a:gd name="T33" fmla="*/ 0 h 143"/>
                <a:gd name="T34" fmla="*/ 2147483647 w 135"/>
                <a:gd name="T35" fmla="*/ 2147483647 h 143"/>
                <a:gd name="T36" fmla="*/ 2147483647 w 135"/>
                <a:gd name="T37" fmla="*/ 0 h 143"/>
                <a:gd name="T38" fmla="*/ 2147483647 w 135"/>
                <a:gd name="T39" fmla="*/ 0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5"/>
                <a:gd name="T61" fmla="*/ 0 h 143"/>
                <a:gd name="T62" fmla="*/ 135 w 135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5" h="143">
                  <a:moveTo>
                    <a:pt x="76" y="0"/>
                  </a:moveTo>
                  <a:lnTo>
                    <a:pt x="100" y="33"/>
                  </a:lnTo>
                  <a:lnTo>
                    <a:pt x="113" y="46"/>
                  </a:lnTo>
                  <a:lnTo>
                    <a:pt x="122" y="60"/>
                  </a:lnTo>
                  <a:lnTo>
                    <a:pt x="135" y="69"/>
                  </a:lnTo>
                  <a:lnTo>
                    <a:pt x="110" y="93"/>
                  </a:lnTo>
                  <a:lnTo>
                    <a:pt x="74" y="121"/>
                  </a:lnTo>
                  <a:lnTo>
                    <a:pt x="52" y="121"/>
                  </a:lnTo>
                  <a:lnTo>
                    <a:pt x="36" y="136"/>
                  </a:lnTo>
                  <a:lnTo>
                    <a:pt x="22" y="143"/>
                  </a:lnTo>
                  <a:lnTo>
                    <a:pt x="15" y="135"/>
                  </a:lnTo>
                  <a:lnTo>
                    <a:pt x="22" y="121"/>
                  </a:lnTo>
                  <a:lnTo>
                    <a:pt x="0" y="112"/>
                  </a:lnTo>
                  <a:lnTo>
                    <a:pt x="1" y="67"/>
                  </a:lnTo>
                  <a:lnTo>
                    <a:pt x="22" y="59"/>
                  </a:lnTo>
                  <a:lnTo>
                    <a:pt x="23" y="14"/>
                  </a:lnTo>
                  <a:lnTo>
                    <a:pt x="53" y="0"/>
                  </a:lnTo>
                  <a:lnTo>
                    <a:pt x="53" y="14"/>
                  </a:lnTo>
                  <a:lnTo>
                    <a:pt x="61" y="0"/>
                  </a:lnTo>
                  <a:lnTo>
                    <a:pt x="76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9" name="Freeform 1090"/>
            <p:cNvSpPr>
              <a:spLocks/>
            </p:cNvSpPr>
            <p:nvPr/>
          </p:nvSpPr>
          <p:spPr bwMode="auto">
            <a:xfrm>
              <a:off x="2442146" y="3816384"/>
              <a:ext cx="19050" cy="22225"/>
            </a:xfrm>
            <a:custGeom>
              <a:avLst/>
              <a:gdLst>
                <a:gd name="T0" fmla="*/ 2147483647 w 14"/>
                <a:gd name="T1" fmla="*/ 0 h 15"/>
                <a:gd name="T2" fmla="*/ 0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5"/>
                <a:gd name="T20" fmla="*/ 14 w 14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5">
                  <a:moveTo>
                    <a:pt x="7" y="0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7" y="15"/>
                  </a:lnTo>
                  <a:lnTo>
                    <a:pt x="14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0" name="Freeform 1091"/>
            <p:cNvSpPr>
              <a:spLocks/>
            </p:cNvSpPr>
            <p:nvPr/>
          </p:nvSpPr>
          <p:spPr bwMode="auto">
            <a:xfrm>
              <a:off x="2442146" y="3816384"/>
              <a:ext cx="19050" cy="22225"/>
            </a:xfrm>
            <a:custGeom>
              <a:avLst/>
              <a:gdLst>
                <a:gd name="T0" fmla="*/ 2147483647 w 14"/>
                <a:gd name="T1" fmla="*/ 0 h 15"/>
                <a:gd name="T2" fmla="*/ 0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5"/>
                <a:gd name="T20" fmla="*/ 14 w 14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5">
                  <a:moveTo>
                    <a:pt x="7" y="0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7" y="15"/>
                  </a:lnTo>
                  <a:lnTo>
                    <a:pt x="14" y="7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1" name="Freeform 1094"/>
            <p:cNvSpPr>
              <a:spLocks/>
            </p:cNvSpPr>
            <p:nvPr/>
          </p:nvSpPr>
          <p:spPr bwMode="auto">
            <a:xfrm>
              <a:off x="3250184" y="5005422"/>
              <a:ext cx="39687" cy="9525"/>
            </a:xfrm>
            <a:custGeom>
              <a:avLst/>
              <a:gdLst>
                <a:gd name="T0" fmla="*/ 0 w 29"/>
                <a:gd name="T1" fmla="*/ 0 h 7"/>
                <a:gd name="T2" fmla="*/ 2147483647 w 29"/>
                <a:gd name="T3" fmla="*/ 2147483647 h 7"/>
                <a:gd name="T4" fmla="*/ 2147483647 w 29"/>
                <a:gd name="T5" fmla="*/ 0 h 7"/>
                <a:gd name="T6" fmla="*/ 2147483647 w 29"/>
                <a:gd name="T7" fmla="*/ 0 h 7"/>
                <a:gd name="T8" fmla="*/ 2147483647 w 29"/>
                <a:gd name="T9" fmla="*/ 2147483647 h 7"/>
                <a:gd name="T10" fmla="*/ 0 w 29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7"/>
                <a:gd name="T20" fmla="*/ 29 w 29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7">
                  <a:moveTo>
                    <a:pt x="0" y="0"/>
                  </a:moveTo>
                  <a:lnTo>
                    <a:pt x="15" y="7"/>
                  </a:lnTo>
                  <a:lnTo>
                    <a:pt x="29" y="0"/>
                  </a:lnTo>
                  <a:lnTo>
                    <a:pt x="8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2" name="Freeform 1095"/>
            <p:cNvSpPr>
              <a:spLocks/>
            </p:cNvSpPr>
            <p:nvPr/>
          </p:nvSpPr>
          <p:spPr bwMode="auto">
            <a:xfrm>
              <a:off x="3250184" y="5005422"/>
              <a:ext cx="39687" cy="9525"/>
            </a:xfrm>
            <a:custGeom>
              <a:avLst/>
              <a:gdLst>
                <a:gd name="T0" fmla="*/ 0 w 29"/>
                <a:gd name="T1" fmla="*/ 0 h 7"/>
                <a:gd name="T2" fmla="*/ 2147483647 w 29"/>
                <a:gd name="T3" fmla="*/ 2147483647 h 7"/>
                <a:gd name="T4" fmla="*/ 2147483647 w 29"/>
                <a:gd name="T5" fmla="*/ 0 h 7"/>
                <a:gd name="T6" fmla="*/ 2147483647 w 29"/>
                <a:gd name="T7" fmla="*/ 0 h 7"/>
                <a:gd name="T8" fmla="*/ 2147483647 w 29"/>
                <a:gd name="T9" fmla="*/ 2147483647 h 7"/>
                <a:gd name="T10" fmla="*/ 0 w 29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7"/>
                <a:gd name="T20" fmla="*/ 29 w 29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7">
                  <a:moveTo>
                    <a:pt x="0" y="0"/>
                  </a:moveTo>
                  <a:lnTo>
                    <a:pt x="15" y="7"/>
                  </a:lnTo>
                  <a:lnTo>
                    <a:pt x="29" y="0"/>
                  </a:lnTo>
                  <a:lnTo>
                    <a:pt x="8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Freeform 1096"/>
            <p:cNvSpPr>
              <a:spLocks/>
            </p:cNvSpPr>
            <p:nvPr/>
          </p:nvSpPr>
          <p:spPr bwMode="auto">
            <a:xfrm>
              <a:off x="3035871" y="3559209"/>
              <a:ext cx="12700" cy="22225"/>
            </a:xfrm>
            <a:custGeom>
              <a:avLst/>
              <a:gdLst>
                <a:gd name="T0" fmla="*/ 0 w 8"/>
                <a:gd name="T1" fmla="*/ 2147483647 h 15"/>
                <a:gd name="T2" fmla="*/ 2147483647 w 8"/>
                <a:gd name="T3" fmla="*/ 2147483647 h 15"/>
                <a:gd name="T4" fmla="*/ 2147483647 w 8"/>
                <a:gd name="T5" fmla="*/ 0 h 15"/>
                <a:gd name="T6" fmla="*/ 0 w 8"/>
                <a:gd name="T7" fmla="*/ 2147483647 h 15"/>
                <a:gd name="T8" fmla="*/ 0 w 8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5"/>
                <a:gd name="T17" fmla="*/ 8 w 8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5">
                  <a:moveTo>
                    <a:pt x="0" y="15"/>
                  </a:moveTo>
                  <a:lnTo>
                    <a:pt x="8" y="15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4" name="Freeform 1097"/>
            <p:cNvSpPr>
              <a:spLocks/>
            </p:cNvSpPr>
            <p:nvPr/>
          </p:nvSpPr>
          <p:spPr bwMode="auto">
            <a:xfrm>
              <a:off x="3035871" y="3559209"/>
              <a:ext cx="12700" cy="22225"/>
            </a:xfrm>
            <a:custGeom>
              <a:avLst/>
              <a:gdLst>
                <a:gd name="T0" fmla="*/ 0 w 8"/>
                <a:gd name="T1" fmla="*/ 2147483647 h 15"/>
                <a:gd name="T2" fmla="*/ 2147483647 w 8"/>
                <a:gd name="T3" fmla="*/ 2147483647 h 15"/>
                <a:gd name="T4" fmla="*/ 2147483647 w 8"/>
                <a:gd name="T5" fmla="*/ 0 h 15"/>
                <a:gd name="T6" fmla="*/ 0 w 8"/>
                <a:gd name="T7" fmla="*/ 2147483647 h 15"/>
                <a:gd name="T8" fmla="*/ 0 w 8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5"/>
                <a:gd name="T17" fmla="*/ 8 w 8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5">
                  <a:moveTo>
                    <a:pt x="0" y="15"/>
                  </a:moveTo>
                  <a:lnTo>
                    <a:pt x="8" y="15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5" name="Freeform 1098"/>
            <p:cNvSpPr>
              <a:spLocks/>
            </p:cNvSpPr>
            <p:nvPr/>
          </p:nvSpPr>
          <p:spPr bwMode="auto">
            <a:xfrm>
              <a:off x="2727896" y="3382997"/>
              <a:ext cx="44450" cy="22225"/>
            </a:xfrm>
            <a:custGeom>
              <a:avLst/>
              <a:gdLst>
                <a:gd name="T0" fmla="*/ 0 w 30"/>
                <a:gd name="T1" fmla="*/ 0 h 15"/>
                <a:gd name="T2" fmla="*/ 2147483647 w 30"/>
                <a:gd name="T3" fmla="*/ 2147483647 h 15"/>
                <a:gd name="T4" fmla="*/ 2147483647 w 30"/>
                <a:gd name="T5" fmla="*/ 2147483647 h 15"/>
                <a:gd name="T6" fmla="*/ 2147483647 w 30"/>
                <a:gd name="T7" fmla="*/ 0 h 15"/>
                <a:gd name="T8" fmla="*/ 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0" y="0"/>
                  </a:moveTo>
                  <a:lnTo>
                    <a:pt x="15" y="15"/>
                  </a:lnTo>
                  <a:lnTo>
                    <a:pt x="30" y="15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Freeform 1099"/>
            <p:cNvSpPr>
              <a:spLocks/>
            </p:cNvSpPr>
            <p:nvPr/>
          </p:nvSpPr>
          <p:spPr bwMode="auto">
            <a:xfrm>
              <a:off x="2727896" y="3382997"/>
              <a:ext cx="44450" cy="22225"/>
            </a:xfrm>
            <a:custGeom>
              <a:avLst/>
              <a:gdLst>
                <a:gd name="T0" fmla="*/ 0 w 30"/>
                <a:gd name="T1" fmla="*/ 0 h 15"/>
                <a:gd name="T2" fmla="*/ 2147483647 w 30"/>
                <a:gd name="T3" fmla="*/ 2147483647 h 15"/>
                <a:gd name="T4" fmla="*/ 2147483647 w 30"/>
                <a:gd name="T5" fmla="*/ 2147483647 h 15"/>
                <a:gd name="T6" fmla="*/ 2147483647 w 30"/>
                <a:gd name="T7" fmla="*/ 0 h 15"/>
                <a:gd name="T8" fmla="*/ 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0" y="0"/>
                  </a:moveTo>
                  <a:lnTo>
                    <a:pt x="15" y="15"/>
                  </a:lnTo>
                  <a:lnTo>
                    <a:pt x="30" y="15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7" name="Freeform 1100"/>
            <p:cNvSpPr>
              <a:spLocks/>
            </p:cNvSpPr>
            <p:nvPr/>
          </p:nvSpPr>
          <p:spPr bwMode="auto">
            <a:xfrm>
              <a:off x="2621534" y="3284572"/>
              <a:ext cx="190500" cy="66675"/>
            </a:xfrm>
            <a:custGeom>
              <a:avLst/>
              <a:gdLst>
                <a:gd name="T0" fmla="*/ 0 w 135"/>
                <a:gd name="T1" fmla="*/ 2147483647 h 45"/>
                <a:gd name="T2" fmla="*/ 2147483647 w 135"/>
                <a:gd name="T3" fmla="*/ 2147483647 h 45"/>
                <a:gd name="T4" fmla="*/ 2147483647 w 135"/>
                <a:gd name="T5" fmla="*/ 2147483647 h 45"/>
                <a:gd name="T6" fmla="*/ 2147483647 w 135"/>
                <a:gd name="T7" fmla="*/ 2147483647 h 45"/>
                <a:gd name="T8" fmla="*/ 2147483647 w 135"/>
                <a:gd name="T9" fmla="*/ 2147483647 h 45"/>
                <a:gd name="T10" fmla="*/ 2147483647 w 135"/>
                <a:gd name="T11" fmla="*/ 2147483647 h 45"/>
                <a:gd name="T12" fmla="*/ 2147483647 w 135"/>
                <a:gd name="T13" fmla="*/ 2147483647 h 45"/>
                <a:gd name="T14" fmla="*/ 2147483647 w 135"/>
                <a:gd name="T15" fmla="*/ 2147483647 h 45"/>
                <a:gd name="T16" fmla="*/ 2147483647 w 135"/>
                <a:gd name="T17" fmla="*/ 2147483647 h 45"/>
                <a:gd name="T18" fmla="*/ 2147483647 w 135"/>
                <a:gd name="T19" fmla="*/ 2147483647 h 45"/>
                <a:gd name="T20" fmla="*/ 2147483647 w 135"/>
                <a:gd name="T21" fmla="*/ 2147483647 h 45"/>
                <a:gd name="T22" fmla="*/ 2147483647 w 135"/>
                <a:gd name="T23" fmla="*/ 2147483647 h 45"/>
                <a:gd name="T24" fmla="*/ 2147483647 w 135"/>
                <a:gd name="T25" fmla="*/ 2147483647 h 45"/>
                <a:gd name="T26" fmla="*/ 2147483647 w 135"/>
                <a:gd name="T27" fmla="*/ 2147483647 h 45"/>
                <a:gd name="T28" fmla="*/ 2147483647 w 135"/>
                <a:gd name="T29" fmla="*/ 0 h 45"/>
                <a:gd name="T30" fmla="*/ 2147483647 w 135"/>
                <a:gd name="T31" fmla="*/ 2147483647 h 45"/>
                <a:gd name="T32" fmla="*/ 0 w 13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5"/>
                <a:gd name="T52" fmla="*/ 0 h 45"/>
                <a:gd name="T53" fmla="*/ 135 w 13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5" h="45">
                  <a:moveTo>
                    <a:pt x="0" y="22"/>
                  </a:moveTo>
                  <a:lnTo>
                    <a:pt x="8" y="21"/>
                  </a:lnTo>
                  <a:lnTo>
                    <a:pt x="31" y="7"/>
                  </a:lnTo>
                  <a:lnTo>
                    <a:pt x="39" y="7"/>
                  </a:lnTo>
                  <a:lnTo>
                    <a:pt x="76" y="22"/>
                  </a:lnTo>
                  <a:lnTo>
                    <a:pt x="91" y="37"/>
                  </a:lnTo>
                  <a:lnTo>
                    <a:pt x="99" y="38"/>
                  </a:lnTo>
                  <a:lnTo>
                    <a:pt x="91" y="45"/>
                  </a:lnTo>
                  <a:lnTo>
                    <a:pt x="135" y="44"/>
                  </a:lnTo>
                  <a:lnTo>
                    <a:pt x="128" y="37"/>
                  </a:lnTo>
                  <a:lnTo>
                    <a:pt x="121" y="37"/>
                  </a:lnTo>
                  <a:lnTo>
                    <a:pt x="121" y="29"/>
                  </a:lnTo>
                  <a:lnTo>
                    <a:pt x="106" y="28"/>
                  </a:lnTo>
                  <a:lnTo>
                    <a:pt x="90" y="7"/>
                  </a:lnTo>
                  <a:lnTo>
                    <a:pt x="45" y="0"/>
                  </a:lnTo>
                  <a:lnTo>
                    <a:pt x="16" y="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8" name="Freeform 1101"/>
            <p:cNvSpPr>
              <a:spLocks/>
            </p:cNvSpPr>
            <p:nvPr/>
          </p:nvSpPr>
          <p:spPr bwMode="auto">
            <a:xfrm>
              <a:off x="2621534" y="3284572"/>
              <a:ext cx="190500" cy="66675"/>
            </a:xfrm>
            <a:custGeom>
              <a:avLst/>
              <a:gdLst>
                <a:gd name="T0" fmla="*/ 0 w 135"/>
                <a:gd name="T1" fmla="*/ 2147483647 h 45"/>
                <a:gd name="T2" fmla="*/ 2147483647 w 135"/>
                <a:gd name="T3" fmla="*/ 2147483647 h 45"/>
                <a:gd name="T4" fmla="*/ 2147483647 w 135"/>
                <a:gd name="T5" fmla="*/ 2147483647 h 45"/>
                <a:gd name="T6" fmla="*/ 2147483647 w 135"/>
                <a:gd name="T7" fmla="*/ 2147483647 h 45"/>
                <a:gd name="T8" fmla="*/ 2147483647 w 135"/>
                <a:gd name="T9" fmla="*/ 2147483647 h 45"/>
                <a:gd name="T10" fmla="*/ 2147483647 w 135"/>
                <a:gd name="T11" fmla="*/ 2147483647 h 45"/>
                <a:gd name="T12" fmla="*/ 2147483647 w 135"/>
                <a:gd name="T13" fmla="*/ 2147483647 h 45"/>
                <a:gd name="T14" fmla="*/ 2147483647 w 135"/>
                <a:gd name="T15" fmla="*/ 2147483647 h 45"/>
                <a:gd name="T16" fmla="*/ 2147483647 w 135"/>
                <a:gd name="T17" fmla="*/ 2147483647 h 45"/>
                <a:gd name="T18" fmla="*/ 2147483647 w 135"/>
                <a:gd name="T19" fmla="*/ 2147483647 h 45"/>
                <a:gd name="T20" fmla="*/ 2147483647 w 135"/>
                <a:gd name="T21" fmla="*/ 2147483647 h 45"/>
                <a:gd name="T22" fmla="*/ 2147483647 w 135"/>
                <a:gd name="T23" fmla="*/ 2147483647 h 45"/>
                <a:gd name="T24" fmla="*/ 2147483647 w 135"/>
                <a:gd name="T25" fmla="*/ 2147483647 h 45"/>
                <a:gd name="T26" fmla="*/ 2147483647 w 135"/>
                <a:gd name="T27" fmla="*/ 2147483647 h 45"/>
                <a:gd name="T28" fmla="*/ 2147483647 w 135"/>
                <a:gd name="T29" fmla="*/ 0 h 45"/>
                <a:gd name="T30" fmla="*/ 2147483647 w 135"/>
                <a:gd name="T31" fmla="*/ 2147483647 h 45"/>
                <a:gd name="T32" fmla="*/ 0 w 13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5"/>
                <a:gd name="T52" fmla="*/ 0 h 45"/>
                <a:gd name="T53" fmla="*/ 135 w 13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5" h="45">
                  <a:moveTo>
                    <a:pt x="0" y="22"/>
                  </a:moveTo>
                  <a:lnTo>
                    <a:pt x="8" y="21"/>
                  </a:lnTo>
                  <a:lnTo>
                    <a:pt x="31" y="7"/>
                  </a:lnTo>
                  <a:lnTo>
                    <a:pt x="39" y="7"/>
                  </a:lnTo>
                  <a:lnTo>
                    <a:pt x="76" y="22"/>
                  </a:lnTo>
                  <a:lnTo>
                    <a:pt x="91" y="37"/>
                  </a:lnTo>
                  <a:lnTo>
                    <a:pt x="99" y="38"/>
                  </a:lnTo>
                  <a:lnTo>
                    <a:pt x="91" y="45"/>
                  </a:lnTo>
                  <a:lnTo>
                    <a:pt x="135" y="44"/>
                  </a:lnTo>
                  <a:lnTo>
                    <a:pt x="128" y="37"/>
                  </a:lnTo>
                  <a:lnTo>
                    <a:pt x="121" y="37"/>
                  </a:lnTo>
                  <a:lnTo>
                    <a:pt x="121" y="29"/>
                  </a:lnTo>
                  <a:lnTo>
                    <a:pt x="106" y="28"/>
                  </a:lnTo>
                  <a:lnTo>
                    <a:pt x="90" y="7"/>
                  </a:lnTo>
                  <a:lnTo>
                    <a:pt x="45" y="0"/>
                  </a:lnTo>
                  <a:lnTo>
                    <a:pt x="16" y="7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9" name="Freeform 1102"/>
            <p:cNvSpPr>
              <a:spLocks/>
            </p:cNvSpPr>
            <p:nvPr/>
          </p:nvSpPr>
          <p:spPr bwMode="auto">
            <a:xfrm>
              <a:off x="2942209" y="3382997"/>
              <a:ext cx="31750" cy="22225"/>
            </a:xfrm>
            <a:custGeom>
              <a:avLst/>
              <a:gdLst>
                <a:gd name="T0" fmla="*/ 0 w 22"/>
                <a:gd name="T1" fmla="*/ 2147483647 h 15"/>
                <a:gd name="T2" fmla="*/ 2147483647 w 22"/>
                <a:gd name="T3" fmla="*/ 2147483647 h 15"/>
                <a:gd name="T4" fmla="*/ 2147483647 w 22"/>
                <a:gd name="T5" fmla="*/ 0 h 15"/>
                <a:gd name="T6" fmla="*/ 0 w 22"/>
                <a:gd name="T7" fmla="*/ 0 h 15"/>
                <a:gd name="T8" fmla="*/ 0 w 22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5"/>
                <a:gd name="T17" fmla="*/ 22 w 2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5">
                  <a:moveTo>
                    <a:pt x="0" y="15"/>
                  </a:moveTo>
                  <a:lnTo>
                    <a:pt x="15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0" name="Freeform 1103"/>
            <p:cNvSpPr>
              <a:spLocks/>
            </p:cNvSpPr>
            <p:nvPr/>
          </p:nvSpPr>
          <p:spPr bwMode="auto">
            <a:xfrm>
              <a:off x="2942209" y="3382997"/>
              <a:ext cx="31750" cy="22225"/>
            </a:xfrm>
            <a:custGeom>
              <a:avLst/>
              <a:gdLst>
                <a:gd name="T0" fmla="*/ 0 w 22"/>
                <a:gd name="T1" fmla="*/ 2147483647 h 15"/>
                <a:gd name="T2" fmla="*/ 2147483647 w 22"/>
                <a:gd name="T3" fmla="*/ 2147483647 h 15"/>
                <a:gd name="T4" fmla="*/ 2147483647 w 22"/>
                <a:gd name="T5" fmla="*/ 0 h 15"/>
                <a:gd name="T6" fmla="*/ 0 w 22"/>
                <a:gd name="T7" fmla="*/ 0 h 15"/>
                <a:gd name="T8" fmla="*/ 0 w 22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5"/>
                <a:gd name="T17" fmla="*/ 22 w 2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5">
                  <a:moveTo>
                    <a:pt x="0" y="15"/>
                  </a:moveTo>
                  <a:lnTo>
                    <a:pt x="15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Freeform 1104"/>
            <p:cNvSpPr>
              <a:spLocks/>
            </p:cNvSpPr>
            <p:nvPr/>
          </p:nvSpPr>
          <p:spPr bwMode="auto">
            <a:xfrm>
              <a:off x="3162871" y="2660684"/>
              <a:ext cx="42863" cy="11113"/>
            </a:xfrm>
            <a:custGeom>
              <a:avLst/>
              <a:gdLst>
                <a:gd name="T0" fmla="*/ 0 w 30"/>
                <a:gd name="T1" fmla="*/ 0 h 7"/>
                <a:gd name="T2" fmla="*/ 2147483647 w 30"/>
                <a:gd name="T3" fmla="*/ 2147483647 h 7"/>
                <a:gd name="T4" fmla="*/ 2147483647 w 30"/>
                <a:gd name="T5" fmla="*/ 2147483647 h 7"/>
                <a:gd name="T6" fmla="*/ 2147483647 w 30"/>
                <a:gd name="T7" fmla="*/ 0 h 7"/>
                <a:gd name="T8" fmla="*/ 0 w 3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7"/>
                <a:gd name="T17" fmla="*/ 30 w 3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7">
                  <a:moveTo>
                    <a:pt x="0" y="0"/>
                  </a:moveTo>
                  <a:lnTo>
                    <a:pt x="17" y="7"/>
                  </a:lnTo>
                  <a:lnTo>
                    <a:pt x="30" y="7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2" name="Freeform 1105"/>
            <p:cNvSpPr>
              <a:spLocks/>
            </p:cNvSpPr>
            <p:nvPr/>
          </p:nvSpPr>
          <p:spPr bwMode="auto">
            <a:xfrm>
              <a:off x="3162871" y="2660684"/>
              <a:ext cx="42863" cy="11113"/>
            </a:xfrm>
            <a:custGeom>
              <a:avLst/>
              <a:gdLst>
                <a:gd name="T0" fmla="*/ 0 w 30"/>
                <a:gd name="T1" fmla="*/ 0 h 7"/>
                <a:gd name="T2" fmla="*/ 2147483647 w 30"/>
                <a:gd name="T3" fmla="*/ 2147483647 h 7"/>
                <a:gd name="T4" fmla="*/ 2147483647 w 30"/>
                <a:gd name="T5" fmla="*/ 2147483647 h 7"/>
                <a:gd name="T6" fmla="*/ 2147483647 w 30"/>
                <a:gd name="T7" fmla="*/ 0 h 7"/>
                <a:gd name="T8" fmla="*/ 0 w 3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7"/>
                <a:gd name="T17" fmla="*/ 30 w 3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7">
                  <a:moveTo>
                    <a:pt x="0" y="0"/>
                  </a:moveTo>
                  <a:lnTo>
                    <a:pt x="17" y="7"/>
                  </a:lnTo>
                  <a:lnTo>
                    <a:pt x="30" y="7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Freeform 1106"/>
            <p:cNvSpPr>
              <a:spLocks/>
            </p:cNvSpPr>
            <p:nvPr/>
          </p:nvSpPr>
          <p:spPr bwMode="auto">
            <a:xfrm>
              <a:off x="3143821" y="2727359"/>
              <a:ext cx="28575" cy="20638"/>
            </a:xfrm>
            <a:custGeom>
              <a:avLst/>
              <a:gdLst>
                <a:gd name="T0" fmla="*/ 0 w 21"/>
                <a:gd name="T1" fmla="*/ 2147483647 h 14"/>
                <a:gd name="T2" fmla="*/ 2147483647 w 21"/>
                <a:gd name="T3" fmla="*/ 2147483647 h 14"/>
                <a:gd name="T4" fmla="*/ 2147483647 w 21"/>
                <a:gd name="T5" fmla="*/ 2147483647 h 14"/>
                <a:gd name="T6" fmla="*/ 2147483647 w 21"/>
                <a:gd name="T7" fmla="*/ 2147483647 h 14"/>
                <a:gd name="T8" fmla="*/ 2147483647 w 21"/>
                <a:gd name="T9" fmla="*/ 0 h 14"/>
                <a:gd name="T10" fmla="*/ 0 w 21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4"/>
                <a:gd name="T20" fmla="*/ 21 w 2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4">
                  <a:moveTo>
                    <a:pt x="0" y="7"/>
                  </a:moveTo>
                  <a:lnTo>
                    <a:pt x="15" y="14"/>
                  </a:lnTo>
                  <a:lnTo>
                    <a:pt x="21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Freeform 1107"/>
            <p:cNvSpPr>
              <a:spLocks/>
            </p:cNvSpPr>
            <p:nvPr/>
          </p:nvSpPr>
          <p:spPr bwMode="auto">
            <a:xfrm>
              <a:off x="3143821" y="2727359"/>
              <a:ext cx="28575" cy="20638"/>
            </a:xfrm>
            <a:custGeom>
              <a:avLst/>
              <a:gdLst>
                <a:gd name="T0" fmla="*/ 0 w 21"/>
                <a:gd name="T1" fmla="*/ 2147483647 h 14"/>
                <a:gd name="T2" fmla="*/ 2147483647 w 21"/>
                <a:gd name="T3" fmla="*/ 2147483647 h 14"/>
                <a:gd name="T4" fmla="*/ 2147483647 w 21"/>
                <a:gd name="T5" fmla="*/ 2147483647 h 14"/>
                <a:gd name="T6" fmla="*/ 2147483647 w 21"/>
                <a:gd name="T7" fmla="*/ 2147483647 h 14"/>
                <a:gd name="T8" fmla="*/ 2147483647 w 21"/>
                <a:gd name="T9" fmla="*/ 0 h 14"/>
                <a:gd name="T10" fmla="*/ 0 w 21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4"/>
                <a:gd name="T20" fmla="*/ 21 w 2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4">
                  <a:moveTo>
                    <a:pt x="0" y="7"/>
                  </a:moveTo>
                  <a:lnTo>
                    <a:pt x="15" y="14"/>
                  </a:lnTo>
                  <a:lnTo>
                    <a:pt x="21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Freeform 1108"/>
            <p:cNvSpPr>
              <a:spLocks/>
            </p:cNvSpPr>
            <p:nvPr/>
          </p:nvSpPr>
          <p:spPr bwMode="auto">
            <a:xfrm>
              <a:off x="3239071" y="2627347"/>
              <a:ext cx="104775" cy="109537"/>
            </a:xfrm>
            <a:custGeom>
              <a:avLst/>
              <a:gdLst>
                <a:gd name="T0" fmla="*/ 0 w 74"/>
                <a:gd name="T1" fmla="*/ 2147483647 h 74"/>
                <a:gd name="T2" fmla="*/ 0 w 74"/>
                <a:gd name="T3" fmla="*/ 2147483647 h 74"/>
                <a:gd name="T4" fmla="*/ 2147483647 w 74"/>
                <a:gd name="T5" fmla="*/ 2147483647 h 74"/>
                <a:gd name="T6" fmla="*/ 2147483647 w 74"/>
                <a:gd name="T7" fmla="*/ 2147483647 h 74"/>
                <a:gd name="T8" fmla="*/ 2147483647 w 74"/>
                <a:gd name="T9" fmla="*/ 2147483647 h 74"/>
                <a:gd name="T10" fmla="*/ 2147483647 w 74"/>
                <a:gd name="T11" fmla="*/ 2147483647 h 74"/>
                <a:gd name="T12" fmla="*/ 2147483647 w 74"/>
                <a:gd name="T13" fmla="*/ 2147483647 h 74"/>
                <a:gd name="T14" fmla="*/ 2147483647 w 74"/>
                <a:gd name="T15" fmla="*/ 2147483647 h 74"/>
                <a:gd name="T16" fmla="*/ 2147483647 w 74"/>
                <a:gd name="T17" fmla="*/ 2147483647 h 74"/>
                <a:gd name="T18" fmla="*/ 2147483647 w 74"/>
                <a:gd name="T19" fmla="*/ 2147483647 h 74"/>
                <a:gd name="T20" fmla="*/ 2147483647 w 74"/>
                <a:gd name="T21" fmla="*/ 2147483647 h 74"/>
                <a:gd name="T22" fmla="*/ 2147483647 w 74"/>
                <a:gd name="T23" fmla="*/ 2147483647 h 74"/>
                <a:gd name="T24" fmla="*/ 2147483647 w 74"/>
                <a:gd name="T25" fmla="*/ 2147483647 h 74"/>
                <a:gd name="T26" fmla="*/ 2147483647 w 74"/>
                <a:gd name="T27" fmla="*/ 2147483647 h 74"/>
                <a:gd name="T28" fmla="*/ 2147483647 w 74"/>
                <a:gd name="T29" fmla="*/ 2147483647 h 74"/>
                <a:gd name="T30" fmla="*/ 2147483647 w 74"/>
                <a:gd name="T31" fmla="*/ 2147483647 h 74"/>
                <a:gd name="T32" fmla="*/ 2147483647 w 74"/>
                <a:gd name="T33" fmla="*/ 2147483647 h 74"/>
                <a:gd name="T34" fmla="*/ 2147483647 w 74"/>
                <a:gd name="T35" fmla="*/ 2147483647 h 74"/>
                <a:gd name="T36" fmla="*/ 2147483647 w 74"/>
                <a:gd name="T37" fmla="*/ 2147483647 h 74"/>
                <a:gd name="T38" fmla="*/ 2147483647 w 74"/>
                <a:gd name="T39" fmla="*/ 2147483647 h 74"/>
                <a:gd name="T40" fmla="*/ 2147483647 w 74"/>
                <a:gd name="T41" fmla="*/ 2147483647 h 74"/>
                <a:gd name="T42" fmla="*/ 2147483647 w 74"/>
                <a:gd name="T43" fmla="*/ 0 h 74"/>
                <a:gd name="T44" fmla="*/ 2147483647 w 74"/>
                <a:gd name="T45" fmla="*/ 0 h 74"/>
                <a:gd name="T46" fmla="*/ 2147483647 w 74"/>
                <a:gd name="T47" fmla="*/ 2147483647 h 74"/>
                <a:gd name="T48" fmla="*/ 0 w 74"/>
                <a:gd name="T49" fmla="*/ 2147483647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74"/>
                <a:gd name="T77" fmla="*/ 74 w 74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74">
                  <a:moveTo>
                    <a:pt x="0" y="45"/>
                  </a:moveTo>
                  <a:lnTo>
                    <a:pt x="0" y="59"/>
                  </a:lnTo>
                  <a:lnTo>
                    <a:pt x="45" y="60"/>
                  </a:lnTo>
                  <a:lnTo>
                    <a:pt x="38" y="67"/>
                  </a:lnTo>
                  <a:lnTo>
                    <a:pt x="45" y="66"/>
                  </a:lnTo>
                  <a:lnTo>
                    <a:pt x="53" y="59"/>
                  </a:lnTo>
                  <a:lnTo>
                    <a:pt x="59" y="60"/>
                  </a:lnTo>
                  <a:lnTo>
                    <a:pt x="53" y="67"/>
                  </a:lnTo>
                  <a:lnTo>
                    <a:pt x="60" y="67"/>
                  </a:lnTo>
                  <a:lnTo>
                    <a:pt x="60" y="74"/>
                  </a:lnTo>
                  <a:lnTo>
                    <a:pt x="67" y="74"/>
                  </a:lnTo>
                  <a:lnTo>
                    <a:pt x="74" y="59"/>
                  </a:lnTo>
                  <a:lnTo>
                    <a:pt x="67" y="59"/>
                  </a:lnTo>
                  <a:lnTo>
                    <a:pt x="74" y="45"/>
                  </a:lnTo>
                  <a:lnTo>
                    <a:pt x="61" y="58"/>
                  </a:lnTo>
                  <a:lnTo>
                    <a:pt x="74" y="36"/>
                  </a:lnTo>
                  <a:lnTo>
                    <a:pt x="67" y="36"/>
                  </a:lnTo>
                  <a:lnTo>
                    <a:pt x="74" y="29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39" y="21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14" y="3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Freeform 1109"/>
            <p:cNvSpPr>
              <a:spLocks/>
            </p:cNvSpPr>
            <p:nvPr/>
          </p:nvSpPr>
          <p:spPr bwMode="auto">
            <a:xfrm>
              <a:off x="3239071" y="2627347"/>
              <a:ext cx="104775" cy="109537"/>
            </a:xfrm>
            <a:custGeom>
              <a:avLst/>
              <a:gdLst>
                <a:gd name="T0" fmla="*/ 0 w 74"/>
                <a:gd name="T1" fmla="*/ 2147483647 h 74"/>
                <a:gd name="T2" fmla="*/ 0 w 74"/>
                <a:gd name="T3" fmla="*/ 2147483647 h 74"/>
                <a:gd name="T4" fmla="*/ 2147483647 w 74"/>
                <a:gd name="T5" fmla="*/ 2147483647 h 74"/>
                <a:gd name="T6" fmla="*/ 2147483647 w 74"/>
                <a:gd name="T7" fmla="*/ 2147483647 h 74"/>
                <a:gd name="T8" fmla="*/ 2147483647 w 74"/>
                <a:gd name="T9" fmla="*/ 2147483647 h 74"/>
                <a:gd name="T10" fmla="*/ 2147483647 w 74"/>
                <a:gd name="T11" fmla="*/ 2147483647 h 74"/>
                <a:gd name="T12" fmla="*/ 2147483647 w 74"/>
                <a:gd name="T13" fmla="*/ 2147483647 h 74"/>
                <a:gd name="T14" fmla="*/ 2147483647 w 74"/>
                <a:gd name="T15" fmla="*/ 2147483647 h 74"/>
                <a:gd name="T16" fmla="*/ 2147483647 w 74"/>
                <a:gd name="T17" fmla="*/ 2147483647 h 74"/>
                <a:gd name="T18" fmla="*/ 2147483647 w 74"/>
                <a:gd name="T19" fmla="*/ 2147483647 h 74"/>
                <a:gd name="T20" fmla="*/ 2147483647 w 74"/>
                <a:gd name="T21" fmla="*/ 2147483647 h 74"/>
                <a:gd name="T22" fmla="*/ 2147483647 w 74"/>
                <a:gd name="T23" fmla="*/ 2147483647 h 74"/>
                <a:gd name="T24" fmla="*/ 2147483647 w 74"/>
                <a:gd name="T25" fmla="*/ 2147483647 h 74"/>
                <a:gd name="T26" fmla="*/ 2147483647 w 74"/>
                <a:gd name="T27" fmla="*/ 2147483647 h 74"/>
                <a:gd name="T28" fmla="*/ 2147483647 w 74"/>
                <a:gd name="T29" fmla="*/ 2147483647 h 74"/>
                <a:gd name="T30" fmla="*/ 2147483647 w 74"/>
                <a:gd name="T31" fmla="*/ 2147483647 h 74"/>
                <a:gd name="T32" fmla="*/ 2147483647 w 74"/>
                <a:gd name="T33" fmla="*/ 2147483647 h 74"/>
                <a:gd name="T34" fmla="*/ 2147483647 w 74"/>
                <a:gd name="T35" fmla="*/ 2147483647 h 74"/>
                <a:gd name="T36" fmla="*/ 2147483647 w 74"/>
                <a:gd name="T37" fmla="*/ 2147483647 h 74"/>
                <a:gd name="T38" fmla="*/ 2147483647 w 74"/>
                <a:gd name="T39" fmla="*/ 2147483647 h 74"/>
                <a:gd name="T40" fmla="*/ 2147483647 w 74"/>
                <a:gd name="T41" fmla="*/ 2147483647 h 74"/>
                <a:gd name="T42" fmla="*/ 2147483647 w 74"/>
                <a:gd name="T43" fmla="*/ 0 h 74"/>
                <a:gd name="T44" fmla="*/ 2147483647 w 74"/>
                <a:gd name="T45" fmla="*/ 0 h 74"/>
                <a:gd name="T46" fmla="*/ 2147483647 w 74"/>
                <a:gd name="T47" fmla="*/ 2147483647 h 74"/>
                <a:gd name="T48" fmla="*/ 0 w 74"/>
                <a:gd name="T49" fmla="*/ 2147483647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"/>
                <a:gd name="T76" fmla="*/ 0 h 74"/>
                <a:gd name="T77" fmla="*/ 74 w 74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" h="74">
                  <a:moveTo>
                    <a:pt x="0" y="45"/>
                  </a:moveTo>
                  <a:lnTo>
                    <a:pt x="0" y="59"/>
                  </a:lnTo>
                  <a:lnTo>
                    <a:pt x="45" y="60"/>
                  </a:lnTo>
                  <a:lnTo>
                    <a:pt x="38" y="67"/>
                  </a:lnTo>
                  <a:lnTo>
                    <a:pt x="45" y="66"/>
                  </a:lnTo>
                  <a:lnTo>
                    <a:pt x="53" y="59"/>
                  </a:lnTo>
                  <a:lnTo>
                    <a:pt x="59" y="60"/>
                  </a:lnTo>
                  <a:lnTo>
                    <a:pt x="53" y="67"/>
                  </a:lnTo>
                  <a:lnTo>
                    <a:pt x="60" y="67"/>
                  </a:lnTo>
                  <a:lnTo>
                    <a:pt x="60" y="74"/>
                  </a:lnTo>
                  <a:lnTo>
                    <a:pt x="67" y="74"/>
                  </a:lnTo>
                  <a:lnTo>
                    <a:pt x="74" y="59"/>
                  </a:lnTo>
                  <a:lnTo>
                    <a:pt x="67" y="59"/>
                  </a:lnTo>
                  <a:lnTo>
                    <a:pt x="74" y="45"/>
                  </a:lnTo>
                  <a:lnTo>
                    <a:pt x="61" y="58"/>
                  </a:lnTo>
                  <a:lnTo>
                    <a:pt x="74" y="36"/>
                  </a:lnTo>
                  <a:lnTo>
                    <a:pt x="67" y="36"/>
                  </a:lnTo>
                  <a:lnTo>
                    <a:pt x="74" y="29"/>
                  </a:lnTo>
                  <a:lnTo>
                    <a:pt x="52" y="29"/>
                  </a:lnTo>
                  <a:lnTo>
                    <a:pt x="52" y="14"/>
                  </a:lnTo>
                  <a:lnTo>
                    <a:pt x="39" y="21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14" y="38"/>
                  </a:lnTo>
                  <a:lnTo>
                    <a:pt x="0" y="4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Freeform 1110"/>
            <p:cNvSpPr>
              <a:spLocks/>
            </p:cNvSpPr>
            <p:nvPr/>
          </p:nvSpPr>
          <p:spPr bwMode="auto">
            <a:xfrm>
              <a:off x="2962846" y="2305084"/>
              <a:ext cx="115888" cy="66675"/>
            </a:xfrm>
            <a:custGeom>
              <a:avLst/>
              <a:gdLst>
                <a:gd name="T0" fmla="*/ 0 w 82"/>
                <a:gd name="T1" fmla="*/ 2147483647 h 45"/>
                <a:gd name="T2" fmla="*/ 2147483647 w 82"/>
                <a:gd name="T3" fmla="*/ 2147483647 h 45"/>
                <a:gd name="T4" fmla="*/ 2147483647 w 82"/>
                <a:gd name="T5" fmla="*/ 2147483647 h 45"/>
                <a:gd name="T6" fmla="*/ 2147483647 w 82"/>
                <a:gd name="T7" fmla="*/ 2147483647 h 45"/>
                <a:gd name="T8" fmla="*/ 2147483647 w 82"/>
                <a:gd name="T9" fmla="*/ 2147483647 h 45"/>
                <a:gd name="T10" fmla="*/ 2147483647 w 82"/>
                <a:gd name="T11" fmla="*/ 2147483647 h 45"/>
                <a:gd name="T12" fmla="*/ 2147483647 w 82"/>
                <a:gd name="T13" fmla="*/ 2147483647 h 45"/>
                <a:gd name="T14" fmla="*/ 2147483647 w 82"/>
                <a:gd name="T15" fmla="*/ 2147483647 h 45"/>
                <a:gd name="T16" fmla="*/ 2147483647 w 82"/>
                <a:gd name="T17" fmla="*/ 0 h 45"/>
                <a:gd name="T18" fmla="*/ 2147483647 w 82"/>
                <a:gd name="T19" fmla="*/ 2147483647 h 45"/>
                <a:gd name="T20" fmla="*/ 2147483647 w 82"/>
                <a:gd name="T21" fmla="*/ 2147483647 h 45"/>
                <a:gd name="T22" fmla="*/ 0 w 82"/>
                <a:gd name="T23" fmla="*/ 2147483647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"/>
                <a:gd name="T37" fmla="*/ 0 h 45"/>
                <a:gd name="T38" fmla="*/ 82 w 82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" h="45">
                  <a:moveTo>
                    <a:pt x="0" y="38"/>
                  </a:moveTo>
                  <a:lnTo>
                    <a:pt x="23" y="38"/>
                  </a:lnTo>
                  <a:lnTo>
                    <a:pt x="23" y="45"/>
                  </a:lnTo>
                  <a:lnTo>
                    <a:pt x="46" y="38"/>
                  </a:lnTo>
                  <a:lnTo>
                    <a:pt x="53" y="38"/>
                  </a:lnTo>
                  <a:lnTo>
                    <a:pt x="68" y="45"/>
                  </a:lnTo>
                  <a:lnTo>
                    <a:pt x="82" y="37"/>
                  </a:lnTo>
                  <a:lnTo>
                    <a:pt x="52" y="7"/>
                  </a:lnTo>
                  <a:lnTo>
                    <a:pt x="52" y="0"/>
                  </a:lnTo>
                  <a:lnTo>
                    <a:pt x="36" y="17"/>
                  </a:lnTo>
                  <a:lnTo>
                    <a:pt x="21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Freeform 1111"/>
            <p:cNvSpPr>
              <a:spLocks/>
            </p:cNvSpPr>
            <p:nvPr/>
          </p:nvSpPr>
          <p:spPr bwMode="auto">
            <a:xfrm>
              <a:off x="2962846" y="2305084"/>
              <a:ext cx="115888" cy="66675"/>
            </a:xfrm>
            <a:custGeom>
              <a:avLst/>
              <a:gdLst>
                <a:gd name="T0" fmla="*/ 0 w 82"/>
                <a:gd name="T1" fmla="*/ 2147483647 h 45"/>
                <a:gd name="T2" fmla="*/ 2147483647 w 82"/>
                <a:gd name="T3" fmla="*/ 2147483647 h 45"/>
                <a:gd name="T4" fmla="*/ 2147483647 w 82"/>
                <a:gd name="T5" fmla="*/ 2147483647 h 45"/>
                <a:gd name="T6" fmla="*/ 2147483647 w 82"/>
                <a:gd name="T7" fmla="*/ 2147483647 h 45"/>
                <a:gd name="T8" fmla="*/ 2147483647 w 82"/>
                <a:gd name="T9" fmla="*/ 2147483647 h 45"/>
                <a:gd name="T10" fmla="*/ 2147483647 w 82"/>
                <a:gd name="T11" fmla="*/ 2147483647 h 45"/>
                <a:gd name="T12" fmla="*/ 2147483647 w 82"/>
                <a:gd name="T13" fmla="*/ 2147483647 h 45"/>
                <a:gd name="T14" fmla="*/ 2147483647 w 82"/>
                <a:gd name="T15" fmla="*/ 2147483647 h 45"/>
                <a:gd name="T16" fmla="*/ 2147483647 w 82"/>
                <a:gd name="T17" fmla="*/ 0 h 45"/>
                <a:gd name="T18" fmla="*/ 2147483647 w 82"/>
                <a:gd name="T19" fmla="*/ 2147483647 h 45"/>
                <a:gd name="T20" fmla="*/ 2147483647 w 82"/>
                <a:gd name="T21" fmla="*/ 2147483647 h 45"/>
                <a:gd name="T22" fmla="*/ 0 w 82"/>
                <a:gd name="T23" fmla="*/ 2147483647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"/>
                <a:gd name="T37" fmla="*/ 0 h 45"/>
                <a:gd name="T38" fmla="*/ 82 w 82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" h="45">
                  <a:moveTo>
                    <a:pt x="0" y="38"/>
                  </a:moveTo>
                  <a:lnTo>
                    <a:pt x="23" y="38"/>
                  </a:lnTo>
                  <a:lnTo>
                    <a:pt x="23" y="45"/>
                  </a:lnTo>
                  <a:lnTo>
                    <a:pt x="46" y="38"/>
                  </a:lnTo>
                  <a:lnTo>
                    <a:pt x="53" y="38"/>
                  </a:lnTo>
                  <a:lnTo>
                    <a:pt x="68" y="45"/>
                  </a:lnTo>
                  <a:lnTo>
                    <a:pt x="82" y="37"/>
                  </a:lnTo>
                  <a:lnTo>
                    <a:pt x="52" y="7"/>
                  </a:lnTo>
                  <a:lnTo>
                    <a:pt x="52" y="0"/>
                  </a:lnTo>
                  <a:lnTo>
                    <a:pt x="36" y="17"/>
                  </a:lnTo>
                  <a:lnTo>
                    <a:pt x="21" y="38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Freeform 1112"/>
            <p:cNvSpPr>
              <a:spLocks/>
            </p:cNvSpPr>
            <p:nvPr/>
          </p:nvSpPr>
          <p:spPr bwMode="auto">
            <a:xfrm>
              <a:off x="3175571" y="2271747"/>
              <a:ext cx="30163" cy="22225"/>
            </a:xfrm>
            <a:custGeom>
              <a:avLst/>
              <a:gdLst>
                <a:gd name="T0" fmla="*/ 0 w 21"/>
                <a:gd name="T1" fmla="*/ 2147483647 h 15"/>
                <a:gd name="T2" fmla="*/ 0 w 21"/>
                <a:gd name="T3" fmla="*/ 2147483647 h 15"/>
                <a:gd name="T4" fmla="*/ 2147483647 w 21"/>
                <a:gd name="T5" fmla="*/ 2147483647 h 15"/>
                <a:gd name="T6" fmla="*/ 2147483647 w 21"/>
                <a:gd name="T7" fmla="*/ 0 h 15"/>
                <a:gd name="T8" fmla="*/ 2147483647 w 21"/>
                <a:gd name="T9" fmla="*/ 0 h 15"/>
                <a:gd name="T10" fmla="*/ 0 w 21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5"/>
                <a:gd name="T20" fmla="*/ 21 w 21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5">
                  <a:moveTo>
                    <a:pt x="0" y="8"/>
                  </a:moveTo>
                  <a:lnTo>
                    <a:pt x="0" y="15"/>
                  </a:lnTo>
                  <a:lnTo>
                    <a:pt x="8" y="15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Freeform 1113"/>
            <p:cNvSpPr>
              <a:spLocks/>
            </p:cNvSpPr>
            <p:nvPr/>
          </p:nvSpPr>
          <p:spPr bwMode="auto">
            <a:xfrm>
              <a:off x="3175571" y="2271747"/>
              <a:ext cx="30163" cy="22225"/>
            </a:xfrm>
            <a:custGeom>
              <a:avLst/>
              <a:gdLst>
                <a:gd name="T0" fmla="*/ 0 w 21"/>
                <a:gd name="T1" fmla="*/ 2147483647 h 15"/>
                <a:gd name="T2" fmla="*/ 0 w 21"/>
                <a:gd name="T3" fmla="*/ 2147483647 h 15"/>
                <a:gd name="T4" fmla="*/ 2147483647 w 21"/>
                <a:gd name="T5" fmla="*/ 2147483647 h 15"/>
                <a:gd name="T6" fmla="*/ 2147483647 w 21"/>
                <a:gd name="T7" fmla="*/ 0 h 15"/>
                <a:gd name="T8" fmla="*/ 2147483647 w 21"/>
                <a:gd name="T9" fmla="*/ 0 h 15"/>
                <a:gd name="T10" fmla="*/ 0 w 21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5"/>
                <a:gd name="T20" fmla="*/ 21 w 21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5">
                  <a:moveTo>
                    <a:pt x="0" y="8"/>
                  </a:moveTo>
                  <a:lnTo>
                    <a:pt x="0" y="15"/>
                  </a:lnTo>
                  <a:lnTo>
                    <a:pt x="8" y="15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Freeform 1114"/>
            <p:cNvSpPr>
              <a:spLocks/>
            </p:cNvSpPr>
            <p:nvPr/>
          </p:nvSpPr>
          <p:spPr bwMode="auto">
            <a:xfrm>
              <a:off x="3058096" y="2160622"/>
              <a:ext cx="330200" cy="234950"/>
            </a:xfrm>
            <a:custGeom>
              <a:avLst/>
              <a:gdLst>
                <a:gd name="T0" fmla="*/ 0 w 233"/>
                <a:gd name="T1" fmla="*/ 2147483647 h 159"/>
                <a:gd name="T2" fmla="*/ 2147483647 w 233"/>
                <a:gd name="T3" fmla="*/ 2147483647 h 159"/>
                <a:gd name="T4" fmla="*/ 2147483647 w 233"/>
                <a:gd name="T5" fmla="*/ 2147483647 h 159"/>
                <a:gd name="T6" fmla="*/ 2147483647 w 233"/>
                <a:gd name="T7" fmla="*/ 2147483647 h 159"/>
                <a:gd name="T8" fmla="*/ 2147483647 w 233"/>
                <a:gd name="T9" fmla="*/ 2147483647 h 159"/>
                <a:gd name="T10" fmla="*/ 2147483647 w 233"/>
                <a:gd name="T11" fmla="*/ 2147483647 h 159"/>
                <a:gd name="T12" fmla="*/ 2147483647 w 233"/>
                <a:gd name="T13" fmla="*/ 2147483647 h 159"/>
                <a:gd name="T14" fmla="*/ 2147483647 w 233"/>
                <a:gd name="T15" fmla="*/ 2147483647 h 159"/>
                <a:gd name="T16" fmla="*/ 2147483647 w 233"/>
                <a:gd name="T17" fmla="*/ 2147483647 h 159"/>
                <a:gd name="T18" fmla="*/ 2147483647 w 233"/>
                <a:gd name="T19" fmla="*/ 2147483647 h 159"/>
                <a:gd name="T20" fmla="*/ 2147483647 w 233"/>
                <a:gd name="T21" fmla="*/ 2147483647 h 159"/>
                <a:gd name="T22" fmla="*/ 2147483647 w 233"/>
                <a:gd name="T23" fmla="*/ 2147483647 h 159"/>
                <a:gd name="T24" fmla="*/ 2147483647 w 233"/>
                <a:gd name="T25" fmla="*/ 2147483647 h 159"/>
                <a:gd name="T26" fmla="*/ 2147483647 w 233"/>
                <a:gd name="T27" fmla="*/ 2147483647 h 159"/>
                <a:gd name="T28" fmla="*/ 2147483647 w 233"/>
                <a:gd name="T29" fmla="*/ 2147483647 h 159"/>
                <a:gd name="T30" fmla="*/ 2147483647 w 233"/>
                <a:gd name="T31" fmla="*/ 2147483647 h 159"/>
                <a:gd name="T32" fmla="*/ 2147483647 w 233"/>
                <a:gd name="T33" fmla="*/ 2147483647 h 159"/>
                <a:gd name="T34" fmla="*/ 2147483647 w 233"/>
                <a:gd name="T35" fmla="*/ 2147483647 h 159"/>
                <a:gd name="T36" fmla="*/ 2147483647 w 233"/>
                <a:gd name="T37" fmla="*/ 2147483647 h 159"/>
                <a:gd name="T38" fmla="*/ 2147483647 w 233"/>
                <a:gd name="T39" fmla="*/ 2147483647 h 159"/>
                <a:gd name="T40" fmla="*/ 2147483647 w 233"/>
                <a:gd name="T41" fmla="*/ 2147483647 h 159"/>
                <a:gd name="T42" fmla="*/ 2147483647 w 233"/>
                <a:gd name="T43" fmla="*/ 2147483647 h 159"/>
                <a:gd name="T44" fmla="*/ 2147483647 w 233"/>
                <a:gd name="T45" fmla="*/ 2147483647 h 159"/>
                <a:gd name="T46" fmla="*/ 2147483647 w 233"/>
                <a:gd name="T47" fmla="*/ 2147483647 h 159"/>
                <a:gd name="T48" fmla="*/ 2147483647 w 233"/>
                <a:gd name="T49" fmla="*/ 2147483647 h 159"/>
                <a:gd name="T50" fmla="*/ 2147483647 w 233"/>
                <a:gd name="T51" fmla="*/ 2147483647 h 159"/>
                <a:gd name="T52" fmla="*/ 2147483647 w 233"/>
                <a:gd name="T53" fmla="*/ 2147483647 h 159"/>
                <a:gd name="T54" fmla="*/ 2147483647 w 233"/>
                <a:gd name="T55" fmla="*/ 2147483647 h 159"/>
                <a:gd name="T56" fmla="*/ 2147483647 w 233"/>
                <a:gd name="T57" fmla="*/ 2147483647 h 159"/>
                <a:gd name="T58" fmla="*/ 2147483647 w 233"/>
                <a:gd name="T59" fmla="*/ 2147483647 h 159"/>
                <a:gd name="T60" fmla="*/ 2147483647 w 233"/>
                <a:gd name="T61" fmla="*/ 2147483647 h 159"/>
                <a:gd name="T62" fmla="*/ 2147483647 w 233"/>
                <a:gd name="T63" fmla="*/ 2147483647 h 159"/>
                <a:gd name="T64" fmla="*/ 2147483647 w 233"/>
                <a:gd name="T65" fmla="*/ 2147483647 h 159"/>
                <a:gd name="T66" fmla="*/ 2147483647 w 233"/>
                <a:gd name="T67" fmla="*/ 2147483647 h 159"/>
                <a:gd name="T68" fmla="*/ 2147483647 w 233"/>
                <a:gd name="T69" fmla="*/ 2147483647 h 159"/>
                <a:gd name="T70" fmla="*/ 2147483647 w 233"/>
                <a:gd name="T71" fmla="*/ 2147483647 h 159"/>
                <a:gd name="T72" fmla="*/ 2147483647 w 233"/>
                <a:gd name="T73" fmla="*/ 2147483647 h 159"/>
                <a:gd name="T74" fmla="*/ 2147483647 w 233"/>
                <a:gd name="T75" fmla="*/ 2147483647 h 159"/>
                <a:gd name="T76" fmla="*/ 2147483647 w 233"/>
                <a:gd name="T77" fmla="*/ 2147483647 h 159"/>
                <a:gd name="T78" fmla="*/ 2147483647 w 233"/>
                <a:gd name="T79" fmla="*/ 2147483647 h 159"/>
                <a:gd name="T80" fmla="*/ 2147483647 w 233"/>
                <a:gd name="T81" fmla="*/ 2147483647 h 159"/>
                <a:gd name="T82" fmla="*/ 2147483647 w 233"/>
                <a:gd name="T83" fmla="*/ 2147483647 h 159"/>
                <a:gd name="T84" fmla="*/ 2147483647 w 233"/>
                <a:gd name="T85" fmla="*/ 2147483647 h 159"/>
                <a:gd name="T86" fmla="*/ 2147483647 w 233"/>
                <a:gd name="T87" fmla="*/ 2147483647 h 159"/>
                <a:gd name="T88" fmla="*/ 2147483647 w 233"/>
                <a:gd name="T89" fmla="*/ 2147483647 h 159"/>
                <a:gd name="T90" fmla="*/ 2147483647 w 233"/>
                <a:gd name="T91" fmla="*/ 2147483647 h 159"/>
                <a:gd name="T92" fmla="*/ 2147483647 w 233"/>
                <a:gd name="T93" fmla="*/ 2147483647 h 159"/>
                <a:gd name="T94" fmla="*/ 2147483647 w 233"/>
                <a:gd name="T95" fmla="*/ 0 h 159"/>
                <a:gd name="T96" fmla="*/ 2147483647 w 233"/>
                <a:gd name="T97" fmla="*/ 0 h 159"/>
                <a:gd name="T98" fmla="*/ 2147483647 w 233"/>
                <a:gd name="T99" fmla="*/ 2147483647 h 159"/>
                <a:gd name="T100" fmla="*/ 0 w 233"/>
                <a:gd name="T101" fmla="*/ 2147483647 h 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3"/>
                <a:gd name="T154" fmla="*/ 0 h 159"/>
                <a:gd name="T155" fmla="*/ 233 w 233"/>
                <a:gd name="T156" fmla="*/ 159 h 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3" h="159">
                  <a:moveTo>
                    <a:pt x="0" y="22"/>
                  </a:moveTo>
                  <a:lnTo>
                    <a:pt x="8" y="45"/>
                  </a:lnTo>
                  <a:lnTo>
                    <a:pt x="23" y="53"/>
                  </a:lnTo>
                  <a:lnTo>
                    <a:pt x="68" y="53"/>
                  </a:lnTo>
                  <a:lnTo>
                    <a:pt x="75" y="60"/>
                  </a:lnTo>
                  <a:lnTo>
                    <a:pt x="98" y="53"/>
                  </a:lnTo>
                  <a:lnTo>
                    <a:pt x="112" y="60"/>
                  </a:lnTo>
                  <a:lnTo>
                    <a:pt x="98" y="67"/>
                  </a:lnTo>
                  <a:lnTo>
                    <a:pt x="128" y="68"/>
                  </a:lnTo>
                  <a:lnTo>
                    <a:pt x="135" y="75"/>
                  </a:lnTo>
                  <a:lnTo>
                    <a:pt x="135" y="90"/>
                  </a:lnTo>
                  <a:lnTo>
                    <a:pt x="90" y="98"/>
                  </a:lnTo>
                  <a:lnTo>
                    <a:pt x="97" y="105"/>
                  </a:lnTo>
                  <a:lnTo>
                    <a:pt x="81" y="112"/>
                  </a:lnTo>
                  <a:lnTo>
                    <a:pt x="59" y="105"/>
                  </a:lnTo>
                  <a:lnTo>
                    <a:pt x="38" y="128"/>
                  </a:lnTo>
                  <a:lnTo>
                    <a:pt x="68" y="129"/>
                  </a:lnTo>
                  <a:lnTo>
                    <a:pt x="91" y="136"/>
                  </a:lnTo>
                  <a:lnTo>
                    <a:pt x="98" y="136"/>
                  </a:lnTo>
                  <a:lnTo>
                    <a:pt x="98" y="150"/>
                  </a:lnTo>
                  <a:lnTo>
                    <a:pt x="129" y="159"/>
                  </a:lnTo>
                  <a:lnTo>
                    <a:pt x="150" y="157"/>
                  </a:lnTo>
                  <a:lnTo>
                    <a:pt x="135" y="142"/>
                  </a:lnTo>
                  <a:lnTo>
                    <a:pt x="136" y="136"/>
                  </a:lnTo>
                  <a:lnTo>
                    <a:pt x="158" y="150"/>
                  </a:lnTo>
                  <a:lnTo>
                    <a:pt x="173" y="150"/>
                  </a:lnTo>
                  <a:lnTo>
                    <a:pt x="180" y="143"/>
                  </a:lnTo>
                  <a:lnTo>
                    <a:pt x="173" y="135"/>
                  </a:lnTo>
                  <a:lnTo>
                    <a:pt x="180" y="128"/>
                  </a:lnTo>
                  <a:lnTo>
                    <a:pt x="166" y="105"/>
                  </a:lnTo>
                  <a:lnTo>
                    <a:pt x="173" y="98"/>
                  </a:lnTo>
                  <a:lnTo>
                    <a:pt x="188" y="105"/>
                  </a:lnTo>
                  <a:lnTo>
                    <a:pt x="188" y="113"/>
                  </a:lnTo>
                  <a:lnTo>
                    <a:pt x="196" y="112"/>
                  </a:lnTo>
                  <a:lnTo>
                    <a:pt x="233" y="90"/>
                  </a:lnTo>
                  <a:lnTo>
                    <a:pt x="201" y="75"/>
                  </a:lnTo>
                  <a:lnTo>
                    <a:pt x="187" y="74"/>
                  </a:lnTo>
                  <a:lnTo>
                    <a:pt x="181" y="67"/>
                  </a:lnTo>
                  <a:lnTo>
                    <a:pt x="188" y="67"/>
                  </a:lnTo>
                  <a:lnTo>
                    <a:pt x="202" y="59"/>
                  </a:lnTo>
                  <a:lnTo>
                    <a:pt x="202" y="52"/>
                  </a:lnTo>
                  <a:lnTo>
                    <a:pt x="180" y="29"/>
                  </a:lnTo>
                  <a:lnTo>
                    <a:pt x="158" y="22"/>
                  </a:lnTo>
                  <a:lnTo>
                    <a:pt x="164" y="15"/>
                  </a:lnTo>
                  <a:lnTo>
                    <a:pt x="132" y="15"/>
                  </a:lnTo>
                  <a:lnTo>
                    <a:pt x="91" y="21"/>
                  </a:lnTo>
                  <a:lnTo>
                    <a:pt x="105" y="7"/>
                  </a:lnTo>
                  <a:lnTo>
                    <a:pt x="89" y="0"/>
                  </a:lnTo>
                  <a:lnTo>
                    <a:pt x="58" y="0"/>
                  </a:lnTo>
                  <a:lnTo>
                    <a:pt x="21" y="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Freeform 1115"/>
            <p:cNvSpPr>
              <a:spLocks/>
            </p:cNvSpPr>
            <p:nvPr/>
          </p:nvSpPr>
          <p:spPr bwMode="auto">
            <a:xfrm>
              <a:off x="3058096" y="2160622"/>
              <a:ext cx="330200" cy="234950"/>
            </a:xfrm>
            <a:custGeom>
              <a:avLst/>
              <a:gdLst>
                <a:gd name="T0" fmla="*/ 0 w 233"/>
                <a:gd name="T1" fmla="*/ 2147483647 h 159"/>
                <a:gd name="T2" fmla="*/ 2147483647 w 233"/>
                <a:gd name="T3" fmla="*/ 2147483647 h 159"/>
                <a:gd name="T4" fmla="*/ 2147483647 w 233"/>
                <a:gd name="T5" fmla="*/ 2147483647 h 159"/>
                <a:gd name="T6" fmla="*/ 2147483647 w 233"/>
                <a:gd name="T7" fmla="*/ 2147483647 h 159"/>
                <a:gd name="T8" fmla="*/ 2147483647 w 233"/>
                <a:gd name="T9" fmla="*/ 2147483647 h 159"/>
                <a:gd name="T10" fmla="*/ 2147483647 w 233"/>
                <a:gd name="T11" fmla="*/ 2147483647 h 159"/>
                <a:gd name="T12" fmla="*/ 2147483647 w 233"/>
                <a:gd name="T13" fmla="*/ 2147483647 h 159"/>
                <a:gd name="T14" fmla="*/ 2147483647 w 233"/>
                <a:gd name="T15" fmla="*/ 2147483647 h 159"/>
                <a:gd name="T16" fmla="*/ 2147483647 w 233"/>
                <a:gd name="T17" fmla="*/ 2147483647 h 159"/>
                <a:gd name="T18" fmla="*/ 2147483647 w 233"/>
                <a:gd name="T19" fmla="*/ 2147483647 h 159"/>
                <a:gd name="T20" fmla="*/ 2147483647 w 233"/>
                <a:gd name="T21" fmla="*/ 2147483647 h 159"/>
                <a:gd name="T22" fmla="*/ 2147483647 w 233"/>
                <a:gd name="T23" fmla="*/ 2147483647 h 159"/>
                <a:gd name="T24" fmla="*/ 2147483647 w 233"/>
                <a:gd name="T25" fmla="*/ 2147483647 h 159"/>
                <a:gd name="T26" fmla="*/ 2147483647 w 233"/>
                <a:gd name="T27" fmla="*/ 2147483647 h 159"/>
                <a:gd name="T28" fmla="*/ 2147483647 w 233"/>
                <a:gd name="T29" fmla="*/ 2147483647 h 159"/>
                <a:gd name="T30" fmla="*/ 2147483647 w 233"/>
                <a:gd name="T31" fmla="*/ 2147483647 h 159"/>
                <a:gd name="T32" fmla="*/ 2147483647 w 233"/>
                <a:gd name="T33" fmla="*/ 2147483647 h 159"/>
                <a:gd name="T34" fmla="*/ 2147483647 w 233"/>
                <a:gd name="T35" fmla="*/ 2147483647 h 159"/>
                <a:gd name="T36" fmla="*/ 2147483647 w 233"/>
                <a:gd name="T37" fmla="*/ 2147483647 h 159"/>
                <a:gd name="T38" fmla="*/ 2147483647 w 233"/>
                <a:gd name="T39" fmla="*/ 2147483647 h 159"/>
                <a:gd name="T40" fmla="*/ 2147483647 w 233"/>
                <a:gd name="T41" fmla="*/ 2147483647 h 159"/>
                <a:gd name="T42" fmla="*/ 2147483647 w 233"/>
                <a:gd name="T43" fmla="*/ 2147483647 h 159"/>
                <a:gd name="T44" fmla="*/ 2147483647 w 233"/>
                <a:gd name="T45" fmla="*/ 2147483647 h 159"/>
                <a:gd name="T46" fmla="*/ 2147483647 w 233"/>
                <a:gd name="T47" fmla="*/ 2147483647 h 159"/>
                <a:gd name="T48" fmla="*/ 2147483647 w 233"/>
                <a:gd name="T49" fmla="*/ 2147483647 h 159"/>
                <a:gd name="T50" fmla="*/ 2147483647 w 233"/>
                <a:gd name="T51" fmla="*/ 2147483647 h 159"/>
                <a:gd name="T52" fmla="*/ 2147483647 w 233"/>
                <a:gd name="T53" fmla="*/ 2147483647 h 159"/>
                <a:gd name="T54" fmla="*/ 2147483647 w 233"/>
                <a:gd name="T55" fmla="*/ 2147483647 h 159"/>
                <a:gd name="T56" fmla="*/ 2147483647 w 233"/>
                <a:gd name="T57" fmla="*/ 2147483647 h 159"/>
                <a:gd name="T58" fmla="*/ 2147483647 w 233"/>
                <a:gd name="T59" fmla="*/ 2147483647 h 159"/>
                <a:gd name="T60" fmla="*/ 2147483647 w 233"/>
                <a:gd name="T61" fmla="*/ 2147483647 h 159"/>
                <a:gd name="T62" fmla="*/ 2147483647 w 233"/>
                <a:gd name="T63" fmla="*/ 2147483647 h 159"/>
                <a:gd name="T64" fmla="*/ 2147483647 w 233"/>
                <a:gd name="T65" fmla="*/ 2147483647 h 159"/>
                <a:gd name="T66" fmla="*/ 2147483647 w 233"/>
                <a:gd name="T67" fmla="*/ 2147483647 h 159"/>
                <a:gd name="T68" fmla="*/ 2147483647 w 233"/>
                <a:gd name="T69" fmla="*/ 2147483647 h 159"/>
                <a:gd name="T70" fmla="*/ 2147483647 w 233"/>
                <a:gd name="T71" fmla="*/ 2147483647 h 159"/>
                <a:gd name="T72" fmla="*/ 2147483647 w 233"/>
                <a:gd name="T73" fmla="*/ 2147483647 h 159"/>
                <a:gd name="T74" fmla="*/ 2147483647 w 233"/>
                <a:gd name="T75" fmla="*/ 2147483647 h 159"/>
                <a:gd name="T76" fmla="*/ 2147483647 w 233"/>
                <a:gd name="T77" fmla="*/ 2147483647 h 159"/>
                <a:gd name="T78" fmla="*/ 2147483647 w 233"/>
                <a:gd name="T79" fmla="*/ 2147483647 h 159"/>
                <a:gd name="T80" fmla="*/ 2147483647 w 233"/>
                <a:gd name="T81" fmla="*/ 2147483647 h 159"/>
                <a:gd name="T82" fmla="*/ 2147483647 w 233"/>
                <a:gd name="T83" fmla="*/ 2147483647 h 159"/>
                <a:gd name="T84" fmla="*/ 2147483647 w 233"/>
                <a:gd name="T85" fmla="*/ 2147483647 h 159"/>
                <a:gd name="T86" fmla="*/ 2147483647 w 233"/>
                <a:gd name="T87" fmla="*/ 2147483647 h 159"/>
                <a:gd name="T88" fmla="*/ 2147483647 w 233"/>
                <a:gd name="T89" fmla="*/ 2147483647 h 159"/>
                <a:gd name="T90" fmla="*/ 2147483647 w 233"/>
                <a:gd name="T91" fmla="*/ 2147483647 h 159"/>
                <a:gd name="T92" fmla="*/ 2147483647 w 233"/>
                <a:gd name="T93" fmla="*/ 2147483647 h 159"/>
                <a:gd name="T94" fmla="*/ 2147483647 w 233"/>
                <a:gd name="T95" fmla="*/ 0 h 159"/>
                <a:gd name="T96" fmla="*/ 2147483647 w 233"/>
                <a:gd name="T97" fmla="*/ 0 h 159"/>
                <a:gd name="T98" fmla="*/ 2147483647 w 233"/>
                <a:gd name="T99" fmla="*/ 2147483647 h 159"/>
                <a:gd name="T100" fmla="*/ 0 w 233"/>
                <a:gd name="T101" fmla="*/ 2147483647 h 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3"/>
                <a:gd name="T154" fmla="*/ 0 h 159"/>
                <a:gd name="T155" fmla="*/ 233 w 233"/>
                <a:gd name="T156" fmla="*/ 159 h 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3" h="159">
                  <a:moveTo>
                    <a:pt x="0" y="22"/>
                  </a:moveTo>
                  <a:lnTo>
                    <a:pt x="8" y="45"/>
                  </a:lnTo>
                  <a:lnTo>
                    <a:pt x="23" y="53"/>
                  </a:lnTo>
                  <a:lnTo>
                    <a:pt x="68" y="53"/>
                  </a:lnTo>
                  <a:lnTo>
                    <a:pt x="75" y="60"/>
                  </a:lnTo>
                  <a:lnTo>
                    <a:pt x="98" y="53"/>
                  </a:lnTo>
                  <a:lnTo>
                    <a:pt x="112" y="60"/>
                  </a:lnTo>
                  <a:lnTo>
                    <a:pt x="98" y="67"/>
                  </a:lnTo>
                  <a:lnTo>
                    <a:pt x="128" y="68"/>
                  </a:lnTo>
                  <a:lnTo>
                    <a:pt x="135" y="75"/>
                  </a:lnTo>
                  <a:lnTo>
                    <a:pt x="135" y="90"/>
                  </a:lnTo>
                  <a:lnTo>
                    <a:pt x="90" y="98"/>
                  </a:lnTo>
                  <a:lnTo>
                    <a:pt x="97" y="105"/>
                  </a:lnTo>
                  <a:lnTo>
                    <a:pt x="81" y="112"/>
                  </a:lnTo>
                  <a:lnTo>
                    <a:pt x="59" y="105"/>
                  </a:lnTo>
                  <a:lnTo>
                    <a:pt x="38" y="128"/>
                  </a:lnTo>
                  <a:lnTo>
                    <a:pt x="68" y="129"/>
                  </a:lnTo>
                  <a:lnTo>
                    <a:pt x="91" y="136"/>
                  </a:lnTo>
                  <a:lnTo>
                    <a:pt x="98" y="136"/>
                  </a:lnTo>
                  <a:lnTo>
                    <a:pt x="98" y="150"/>
                  </a:lnTo>
                  <a:lnTo>
                    <a:pt x="129" y="159"/>
                  </a:lnTo>
                  <a:lnTo>
                    <a:pt x="150" y="157"/>
                  </a:lnTo>
                  <a:lnTo>
                    <a:pt x="135" y="142"/>
                  </a:lnTo>
                  <a:lnTo>
                    <a:pt x="136" y="136"/>
                  </a:lnTo>
                  <a:lnTo>
                    <a:pt x="158" y="150"/>
                  </a:lnTo>
                  <a:lnTo>
                    <a:pt x="173" y="150"/>
                  </a:lnTo>
                  <a:lnTo>
                    <a:pt x="180" y="143"/>
                  </a:lnTo>
                  <a:lnTo>
                    <a:pt x="173" y="135"/>
                  </a:lnTo>
                  <a:lnTo>
                    <a:pt x="180" y="128"/>
                  </a:lnTo>
                  <a:lnTo>
                    <a:pt x="166" y="105"/>
                  </a:lnTo>
                  <a:lnTo>
                    <a:pt x="173" y="98"/>
                  </a:lnTo>
                  <a:lnTo>
                    <a:pt x="188" y="105"/>
                  </a:lnTo>
                  <a:lnTo>
                    <a:pt x="188" y="113"/>
                  </a:lnTo>
                  <a:lnTo>
                    <a:pt x="196" y="112"/>
                  </a:lnTo>
                  <a:lnTo>
                    <a:pt x="233" y="90"/>
                  </a:lnTo>
                  <a:lnTo>
                    <a:pt x="201" y="75"/>
                  </a:lnTo>
                  <a:lnTo>
                    <a:pt x="187" y="74"/>
                  </a:lnTo>
                  <a:lnTo>
                    <a:pt x="181" y="67"/>
                  </a:lnTo>
                  <a:lnTo>
                    <a:pt x="188" y="67"/>
                  </a:lnTo>
                  <a:lnTo>
                    <a:pt x="202" y="59"/>
                  </a:lnTo>
                  <a:lnTo>
                    <a:pt x="202" y="52"/>
                  </a:lnTo>
                  <a:lnTo>
                    <a:pt x="180" y="29"/>
                  </a:lnTo>
                  <a:lnTo>
                    <a:pt x="158" y="22"/>
                  </a:lnTo>
                  <a:lnTo>
                    <a:pt x="164" y="15"/>
                  </a:lnTo>
                  <a:lnTo>
                    <a:pt x="132" y="15"/>
                  </a:lnTo>
                  <a:lnTo>
                    <a:pt x="91" y="21"/>
                  </a:lnTo>
                  <a:lnTo>
                    <a:pt x="105" y="7"/>
                  </a:lnTo>
                  <a:lnTo>
                    <a:pt x="89" y="0"/>
                  </a:lnTo>
                  <a:lnTo>
                    <a:pt x="58" y="0"/>
                  </a:lnTo>
                  <a:lnTo>
                    <a:pt x="21" y="8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Freeform 1116"/>
            <p:cNvSpPr>
              <a:spLocks/>
            </p:cNvSpPr>
            <p:nvPr/>
          </p:nvSpPr>
          <p:spPr bwMode="auto">
            <a:xfrm>
              <a:off x="3205734" y="2160622"/>
              <a:ext cx="65087" cy="23812"/>
            </a:xfrm>
            <a:custGeom>
              <a:avLst/>
              <a:gdLst>
                <a:gd name="T0" fmla="*/ 2147483647 w 45"/>
                <a:gd name="T1" fmla="*/ 0 h 15"/>
                <a:gd name="T2" fmla="*/ 0 w 45"/>
                <a:gd name="T3" fmla="*/ 2147483647 h 15"/>
                <a:gd name="T4" fmla="*/ 2147483647 w 45"/>
                <a:gd name="T5" fmla="*/ 2147483647 h 15"/>
                <a:gd name="T6" fmla="*/ 2147483647 w 45"/>
                <a:gd name="T7" fmla="*/ 2147483647 h 15"/>
                <a:gd name="T8" fmla="*/ 2147483647 w 45"/>
                <a:gd name="T9" fmla="*/ 2147483647 h 15"/>
                <a:gd name="T10" fmla="*/ 2147483647 w 45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5"/>
                <a:gd name="T20" fmla="*/ 45 w 4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5">
                  <a:moveTo>
                    <a:pt x="7" y="0"/>
                  </a:moveTo>
                  <a:lnTo>
                    <a:pt x="0" y="8"/>
                  </a:lnTo>
                  <a:lnTo>
                    <a:pt x="8" y="15"/>
                  </a:lnTo>
                  <a:lnTo>
                    <a:pt x="38" y="14"/>
                  </a:lnTo>
                  <a:lnTo>
                    <a:pt x="45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Freeform 1117"/>
            <p:cNvSpPr>
              <a:spLocks/>
            </p:cNvSpPr>
            <p:nvPr/>
          </p:nvSpPr>
          <p:spPr bwMode="auto">
            <a:xfrm>
              <a:off x="3205734" y="2160622"/>
              <a:ext cx="65087" cy="23812"/>
            </a:xfrm>
            <a:custGeom>
              <a:avLst/>
              <a:gdLst>
                <a:gd name="T0" fmla="*/ 2147483647 w 45"/>
                <a:gd name="T1" fmla="*/ 0 h 15"/>
                <a:gd name="T2" fmla="*/ 0 w 45"/>
                <a:gd name="T3" fmla="*/ 2147483647 h 15"/>
                <a:gd name="T4" fmla="*/ 2147483647 w 45"/>
                <a:gd name="T5" fmla="*/ 2147483647 h 15"/>
                <a:gd name="T6" fmla="*/ 2147483647 w 45"/>
                <a:gd name="T7" fmla="*/ 2147483647 h 15"/>
                <a:gd name="T8" fmla="*/ 2147483647 w 45"/>
                <a:gd name="T9" fmla="*/ 2147483647 h 15"/>
                <a:gd name="T10" fmla="*/ 2147483647 w 45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5"/>
                <a:gd name="T20" fmla="*/ 45 w 4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5">
                  <a:moveTo>
                    <a:pt x="7" y="0"/>
                  </a:moveTo>
                  <a:lnTo>
                    <a:pt x="0" y="8"/>
                  </a:lnTo>
                  <a:lnTo>
                    <a:pt x="8" y="15"/>
                  </a:lnTo>
                  <a:lnTo>
                    <a:pt x="38" y="14"/>
                  </a:lnTo>
                  <a:lnTo>
                    <a:pt x="45" y="7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Freeform 1118"/>
            <p:cNvSpPr>
              <a:spLocks/>
            </p:cNvSpPr>
            <p:nvPr/>
          </p:nvSpPr>
          <p:spPr bwMode="auto">
            <a:xfrm>
              <a:off x="3070796" y="2116172"/>
              <a:ext cx="187325" cy="33337"/>
            </a:xfrm>
            <a:custGeom>
              <a:avLst/>
              <a:gdLst>
                <a:gd name="T0" fmla="*/ 2147483647 w 134"/>
                <a:gd name="T1" fmla="*/ 0 h 23"/>
                <a:gd name="T2" fmla="*/ 0 w 134"/>
                <a:gd name="T3" fmla="*/ 2147483647 h 23"/>
                <a:gd name="T4" fmla="*/ 2147483647 w 134"/>
                <a:gd name="T5" fmla="*/ 2147483647 h 23"/>
                <a:gd name="T6" fmla="*/ 2147483647 w 134"/>
                <a:gd name="T7" fmla="*/ 2147483647 h 23"/>
                <a:gd name="T8" fmla="*/ 2147483647 w 134"/>
                <a:gd name="T9" fmla="*/ 2147483647 h 23"/>
                <a:gd name="T10" fmla="*/ 2147483647 w 134"/>
                <a:gd name="T11" fmla="*/ 2147483647 h 23"/>
                <a:gd name="T12" fmla="*/ 2147483647 w 134"/>
                <a:gd name="T13" fmla="*/ 2147483647 h 23"/>
                <a:gd name="T14" fmla="*/ 2147483647 w 134"/>
                <a:gd name="T15" fmla="*/ 2147483647 h 23"/>
                <a:gd name="T16" fmla="*/ 2147483647 w 134"/>
                <a:gd name="T17" fmla="*/ 0 h 23"/>
                <a:gd name="T18" fmla="*/ 2147483647 w 13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"/>
                <a:gd name="T31" fmla="*/ 0 h 23"/>
                <a:gd name="T32" fmla="*/ 134 w 13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" h="23">
                  <a:moveTo>
                    <a:pt x="7" y="0"/>
                  </a:moveTo>
                  <a:lnTo>
                    <a:pt x="0" y="1"/>
                  </a:lnTo>
                  <a:lnTo>
                    <a:pt x="7" y="8"/>
                  </a:lnTo>
                  <a:lnTo>
                    <a:pt x="28" y="8"/>
                  </a:lnTo>
                  <a:lnTo>
                    <a:pt x="15" y="23"/>
                  </a:lnTo>
                  <a:lnTo>
                    <a:pt x="121" y="22"/>
                  </a:lnTo>
                  <a:lnTo>
                    <a:pt x="134" y="15"/>
                  </a:lnTo>
                  <a:lnTo>
                    <a:pt x="52" y="8"/>
                  </a:lnTo>
                  <a:lnTo>
                    <a:pt x="51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Freeform 1119"/>
            <p:cNvSpPr>
              <a:spLocks/>
            </p:cNvSpPr>
            <p:nvPr/>
          </p:nvSpPr>
          <p:spPr bwMode="auto">
            <a:xfrm>
              <a:off x="3070796" y="2116172"/>
              <a:ext cx="187325" cy="33337"/>
            </a:xfrm>
            <a:custGeom>
              <a:avLst/>
              <a:gdLst>
                <a:gd name="T0" fmla="*/ 2147483647 w 134"/>
                <a:gd name="T1" fmla="*/ 0 h 23"/>
                <a:gd name="T2" fmla="*/ 0 w 134"/>
                <a:gd name="T3" fmla="*/ 2147483647 h 23"/>
                <a:gd name="T4" fmla="*/ 2147483647 w 134"/>
                <a:gd name="T5" fmla="*/ 2147483647 h 23"/>
                <a:gd name="T6" fmla="*/ 2147483647 w 134"/>
                <a:gd name="T7" fmla="*/ 2147483647 h 23"/>
                <a:gd name="T8" fmla="*/ 2147483647 w 134"/>
                <a:gd name="T9" fmla="*/ 2147483647 h 23"/>
                <a:gd name="T10" fmla="*/ 2147483647 w 134"/>
                <a:gd name="T11" fmla="*/ 2147483647 h 23"/>
                <a:gd name="T12" fmla="*/ 2147483647 w 134"/>
                <a:gd name="T13" fmla="*/ 2147483647 h 23"/>
                <a:gd name="T14" fmla="*/ 2147483647 w 134"/>
                <a:gd name="T15" fmla="*/ 2147483647 h 23"/>
                <a:gd name="T16" fmla="*/ 2147483647 w 134"/>
                <a:gd name="T17" fmla="*/ 0 h 23"/>
                <a:gd name="T18" fmla="*/ 2147483647 w 13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"/>
                <a:gd name="T31" fmla="*/ 0 h 23"/>
                <a:gd name="T32" fmla="*/ 134 w 13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" h="23">
                  <a:moveTo>
                    <a:pt x="7" y="0"/>
                  </a:moveTo>
                  <a:lnTo>
                    <a:pt x="0" y="1"/>
                  </a:lnTo>
                  <a:lnTo>
                    <a:pt x="7" y="8"/>
                  </a:lnTo>
                  <a:lnTo>
                    <a:pt x="28" y="8"/>
                  </a:lnTo>
                  <a:lnTo>
                    <a:pt x="15" y="23"/>
                  </a:lnTo>
                  <a:lnTo>
                    <a:pt x="121" y="22"/>
                  </a:lnTo>
                  <a:lnTo>
                    <a:pt x="134" y="15"/>
                  </a:lnTo>
                  <a:lnTo>
                    <a:pt x="52" y="8"/>
                  </a:lnTo>
                  <a:lnTo>
                    <a:pt x="51" y="0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Freeform 1120"/>
            <p:cNvSpPr>
              <a:spLocks/>
            </p:cNvSpPr>
            <p:nvPr/>
          </p:nvSpPr>
          <p:spPr bwMode="auto">
            <a:xfrm>
              <a:off x="3154934" y="2036797"/>
              <a:ext cx="103187" cy="44450"/>
            </a:xfrm>
            <a:custGeom>
              <a:avLst/>
              <a:gdLst>
                <a:gd name="T0" fmla="*/ 2147483647 w 75"/>
                <a:gd name="T1" fmla="*/ 2147483647 h 30"/>
                <a:gd name="T2" fmla="*/ 2147483647 w 75"/>
                <a:gd name="T3" fmla="*/ 2147483647 h 30"/>
                <a:gd name="T4" fmla="*/ 0 w 75"/>
                <a:gd name="T5" fmla="*/ 2147483647 h 30"/>
                <a:gd name="T6" fmla="*/ 2147483647 w 75"/>
                <a:gd name="T7" fmla="*/ 2147483647 h 30"/>
                <a:gd name="T8" fmla="*/ 2147483647 w 75"/>
                <a:gd name="T9" fmla="*/ 2147483647 h 30"/>
                <a:gd name="T10" fmla="*/ 2147483647 w 75"/>
                <a:gd name="T11" fmla="*/ 2147483647 h 30"/>
                <a:gd name="T12" fmla="*/ 2147483647 w 75"/>
                <a:gd name="T13" fmla="*/ 2147483647 h 30"/>
                <a:gd name="T14" fmla="*/ 2147483647 w 75"/>
                <a:gd name="T15" fmla="*/ 2147483647 h 30"/>
                <a:gd name="T16" fmla="*/ 2147483647 w 75"/>
                <a:gd name="T17" fmla="*/ 0 h 30"/>
                <a:gd name="T18" fmla="*/ 2147483647 w 75"/>
                <a:gd name="T19" fmla="*/ 0 h 30"/>
                <a:gd name="T20" fmla="*/ 2147483647 w 75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"/>
                <a:gd name="T34" fmla="*/ 0 h 30"/>
                <a:gd name="T35" fmla="*/ 75 w 75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" h="30">
                  <a:moveTo>
                    <a:pt x="7" y="8"/>
                  </a:moveTo>
                  <a:lnTo>
                    <a:pt x="7" y="16"/>
                  </a:lnTo>
                  <a:lnTo>
                    <a:pt x="0" y="23"/>
                  </a:lnTo>
                  <a:lnTo>
                    <a:pt x="1" y="30"/>
                  </a:lnTo>
                  <a:lnTo>
                    <a:pt x="25" y="30"/>
                  </a:lnTo>
                  <a:lnTo>
                    <a:pt x="69" y="15"/>
                  </a:lnTo>
                  <a:lnTo>
                    <a:pt x="75" y="8"/>
                  </a:lnTo>
                  <a:lnTo>
                    <a:pt x="59" y="8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Freeform 1121"/>
            <p:cNvSpPr>
              <a:spLocks/>
            </p:cNvSpPr>
            <p:nvPr/>
          </p:nvSpPr>
          <p:spPr bwMode="auto">
            <a:xfrm>
              <a:off x="3154934" y="2036797"/>
              <a:ext cx="103187" cy="44450"/>
            </a:xfrm>
            <a:custGeom>
              <a:avLst/>
              <a:gdLst>
                <a:gd name="T0" fmla="*/ 2147483647 w 75"/>
                <a:gd name="T1" fmla="*/ 2147483647 h 30"/>
                <a:gd name="T2" fmla="*/ 2147483647 w 75"/>
                <a:gd name="T3" fmla="*/ 2147483647 h 30"/>
                <a:gd name="T4" fmla="*/ 0 w 75"/>
                <a:gd name="T5" fmla="*/ 2147483647 h 30"/>
                <a:gd name="T6" fmla="*/ 2147483647 w 75"/>
                <a:gd name="T7" fmla="*/ 2147483647 h 30"/>
                <a:gd name="T8" fmla="*/ 2147483647 w 75"/>
                <a:gd name="T9" fmla="*/ 2147483647 h 30"/>
                <a:gd name="T10" fmla="*/ 2147483647 w 75"/>
                <a:gd name="T11" fmla="*/ 2147483647 h 30"/>
                <a:gd name="T12" fmla="*/ 2147483647 w 75"/>
                <a:gd name="T13" fmla="*/ 2147483647 h 30"/>
                <a:gd name="T14" fmla="*/ 2147483647 w 75"/>
                <a:gd name="T15" fmla="*/ 2147483647 h 30"/>
                <a:gd name="T16" fmla="*/ 2147483647 w 75"/>
                <a:gd name="T17" fmla="*/ 0 h 30"/>
                <a:gd name="T18" fmla="*/ 2147483647 w 75"/>
                <a:gd name="T19" fmla="*/ 0 h 30"/>
                <a:gd name="T20" fmla="*/ 2147483647 w 75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"/>
                <a:gd name="T34" fmla="*/ 0 h 30"/>
                <a:gd name="T35" fmla="*/ 75 w 75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" h="30">
                  <a:moveTo>
                    <a:pt x="7" y="8"/>
                  </a:moveTo>
                  <a:lnTo>
                    <a:pt x="7" y="16"/>
                  </a:lnTo>
                  <a:lnTo>
                    <a:pt x="0" y="23"/>
                  </a:lnTo>
                  <a:lnTo>
                    <a:pt x="1" y="30"/>
                  </a:lnTo>
                  <a:lnTo>
                    <a:pt x="25" y="30"/>
                  </a:lnTo>
                  <a:lnTo>
                    <a:pt x="69" y="15"/>
                  </a:lnTo>
                  <a:lnTo>
                    <a:pt x="75" y="8"/>
                  </a:lnTo>
                  <a:lnTo>
                    <a:pt x="59" y="8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7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Freeform 1122"/>
            <p:cNvSpPr>
              <a:spLocks/>
            </p:cNvSpPr>
            <p:nvPr/>
          </p:nvSpPr>
          <p:spPr bwMode="auto">
            <a:xfrm>
              <a:off x="3162871" y="2014572"/>
              <a:ext cx="436563" cy="112712"/>
            </a:xfrm>
            <a:custGeom>
              <a:avLst/>
              <a:gdLst>
                <a:gd name="T0" fmla="*/ 2147483647 w 309"/>
                <a:gd name="T1" fmla="*/ 2147483647 h 76"/>
                <a:gd name="T2" fmla="*/ 2147483647 w 309"/>
                <a:gd name="T3" fmla="*/ 2147483647 h 76"/>
                <a:gd name="T4" fmla="*/ 2147483647 w 309"/>
                <a:gd name="T5" fmla="*/ 2147483647 h 76"/>
                <a:gd name="T6" fmla="*/ 2147483647 w 309"/>
                <a:gd name="T7" fmla="*/ 2147483647 h 76"/>
                <a:gd name="T8" fmla="*/ 2147483647 w 309"/>
                <a:gd name="T9" fmla="*/ 2147483647 h 76"/>
                <a:gd name="T10" fmla="*/ 2147483647 w 309"/>
                <a:gd name="T11" fmla="*/ 2147483647 h 76"/>
                <a:gd name="T12" fmla="*/ 2147483647 w 309"/>
                <a:gd name="T13" fmla="*/ 2147483647 h 76"/>
                <a:gd name="T14" fmla="*/ 0 w 309"/>
                <a:gd name="T15" fmla="*/ 2147483647 h 76"/>
                <a:gd name="T16" fmla="*/ 2147483647 w 309"/>
                <a:gd name="T17" fmla="*/ 2147483647 h 76"/>
                <a:gd name="T18" fmla="*/ 2147483647 w 309"/>
                <a:gd name="T19" fmla="*/ 2147483647 h 76"/>
                <a:gd name="T20" fmla="*/ 2147483647 w 309"/>
                <a:gd name="T21" fmla="*/ 2147483647 h 76"/>
                <a:gd name="T22" fmla="*/ 2147483647 w 309"/>
                <a:gd name="T23" fmla="*/ 2147483647 h 76"/>
                <a:gd name="T24" fmla="*/ 2147483647 w 309"/>
                <a:gd name="T25" fmla="*/ 2147483647 h 76"/>
                <a:gd name="T26" fmla="*/ 2147483647 w 309"/>
                <a:gd name="T27" fmla="*/ 2147483647 h 76"/>
                <a:gd name="T28" fmla="*/ 2147483647 w 309"/>
                <a:gd name="T29" fmla="*/ 2147483647 h 76"/>
                <a:gd name="T30" fmla="*/ 2147483647 w 309"/>
                <a:gd name="T31" fmla="*/ 2147483647 h 76"/>
                <a:gd name="T32" fmla="*/ 2147483647 w 309"/>
                <a:gd name="T33" fmla="*/ 2147483647 h 76"/>
                <a:gd name="T34" fmla="*/ 2147483647 w 309"/>
                <a:gd name="T35" fmla="*/ 0 h 76"/>
                <a:gd name="T36" fmla="*/ 2147483647 w 309"/>
                <a:gd name="T37" fmla="*/ 2147483647 h 76"/>
                <a:gd name="T38" fmla="*/ 2147483647 w 309"/>
                <a:gd name="T39" fmla="*/ 2147483647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9"/>
                <a:gd name="T61" fmla="*/ 0 h 76"/>
                <a:gd name="T62" fmla="*/ 309 w 30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9" h="76">
                  <a:moveTo>
                    <a:pt x="61" y="15"/>
                  </a:moveTo>
                  <a:lnTo>
                    <a:pt x="69" y="23"/>
                  </a:lnTo>
                  <a:lnTo>
                    <a:pt x="83" y="24"/>
                  </a:lnTo>
                  <a:lnTo>
                    <a:pt x="69" y="31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23" y="46"/>
                  </a:lnTo>
                  <a:lnTo>
                    <a:pt x="0" y="68"/>
                  </a:lnTo>
                  <a:lnTo>
                    <a:pt x="69" y="69"/>
                  </a:lnTo>
                  <a:lnTo>
                    <a:pt x="69" y="76"/>
                  </a:lnTo>
                  <a:lnTo>
                    <a:pt x="106" y="68"/>
                  </a:lnTo>
                  <a:lnTo>
                    <a:pt x="100" y="53"/>
                  </a:lnTo>
                  <a:lnTo>
                    <a:pt x="114" y="52"/>
                  </a:lnTo>
                  <a:lnTo>
                    <a:pt x="114" y="45"/>
                  </a:lnTo>
                  <a:lnTo>
                    <a:pt x="138" y="45"/>
                  </a:lnTo>
                  <a:lnTo>
                    <a:pt x="177" y="30"/>
                  </a:lnTo>
                  <a:lnTo>
                    <a:pt x="309" y="7"/>
                  </a:lnTo>
                  <a:lnTo>
                    <a:pt x="246" y="0"/>
                  </a:lnTo>
                  <a:lnTo>
                    <a:pt x="185" y="1"/>
                  </a:lnTo>
                  <a:lnTo>
                    <a:pt x="61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Freeform 1123"/>
            <p:cNvSpPr>
              <a:spLocks/>
            </p:cNvSpPr>
            <p:nvPr/>
          </p:nvSpPr>
          <p:spPr bwMode="auto">
            <a:xfrm>
              <a:off x="3162871" y="2014572"/>
              <a:ext cx="436563" cy="112712"/>
            </a:xfrm>
            <a:custGeom>
              <a:avLst/>
              <a:gdLst>
                <a:gd name="T0" fmla="*/ 2147483647 w 309"/>
                <a:gd name="T1" fmla="*/ 2147483647 h 76"/>
                <a:gd name="T2" fmla="*/ 2147483647 w 309"/>
                <a:gd name="T3" fmla="*/ 2147483647 h 76"/>
                <a:gd name="T4" fmla="*/ 2147483647 w 309"/>
                <a:gd name="T5" fmla="*/ 2147483647 h 76"/>
                <a:gd name="T6" fmla="*/ 2147483647 w 309"/>
                <a:gd name="T7" fmla="*/ 2147483647 h 76"/>
                <a:gd name="T8" fmla="*/ 2147483647 w 309"/>
                <a:gd name="T9" fmla="*/ 2147483647 h 76"/>
                <a:gd name="T10" fmla="*/ 2147483647 w 309"/>
                <a:gd name="T11" fmla="*/ 2147483647 h 76"/>
                <a:gd name="T12" fmla="*/ 2147483647 w 309"/>
                <a:gd name="T13" fmla="*/ 2147483647 h 76"/>
                <a:gd name="T14" fmla="*/ 0 w 309"/>
                <a:gd name="T15" fmla="*/ 2147483647 h 76"/>
                <a:gd name="T16" fmla="*/ 2147483647 w 309"/>
                <a:gd name="T17" fmla="*/ 2147483647 h 76"/>
                <a:gd name="T18" fmla="*/ 2147483647 w 309"/>
                <a:gd name="T19" fmla="*/ 2147483647 h 76"/>
                <a:gd name="T20" fmla="*/ 2147483647 w 309"/>
                <a:gd name="T21" fmla="*/ 2147483647 h 76"/>
                <a:gd name="T22" fmla="*/ 2147483647 w 309"/>
                <a:gd name="T23" fmla="*/ 2147483647 h 76"/>
                <a:gd name="T24" fmla="*/ 2147483647 w 309"/>
                <a:gd name="T25" fmla="*/ 2147483647 h 76"/>
                <a:gd name="T26" fmla="*/ 2147483647 w 309"/>
                <a:gd name="T27" fmla="*/ 2147483647 h 76"/>
                <a:gd name="T28" fmla="*/ 2147483647 w 309"/>
                <a:gd name="T29" fmla="*/ 2147483647 h 76"/>
                <a:gd name="T30" fmla="*/ 2147483647 w 309"/>
                <a:gd name="T31" fmla="*/ 2147483647 h 76"/>
                <a:gd name="T32" fmla="*/ 2147483647 w 309"/>
                <a:gd name="T33" fmla="*/ 2147483647 h 76"/>
                <a:gd name="T34" fmla="*/ 2147483647 w 309"/>
                <a:gd name="T35" fmla="*/ 0 h 76"/>
                <a:gd name="T36" fmla="*/ 2147483647 w 309"/>
                <a:gd name="T37" fmla="*/ 2147483647 h 76"/>
                <a:gd name="T38" fmla="*/ 2147483647 w 309"/>
                <a:gd name="T39" fmla="*/ 2147483647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9"/>
                <a:gd name="T61" fmla="*/ 0 h 76"/>
                <a:gd name="T62" fmla="*/ 309 w 30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9" h="76">
                  <a:moveTo>
                    <a:pt x="61" y="15"/>
                  </a:moveTo>
                  <a:lnTo>
                    <a:pt x="69" y="23"/>
                  </a:lnTo>
                  <a:lnTo>
                    <a:pt x="83" y="24"/>
                  </a:lnTo>
                  <a:lnTo>
                    <a:pt x="69" y="31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23" y="46"/>
                  </a:lnTo>
                  <a:lnTo>
                    <a:pt x="0" y="68"/>
                  </a:lnTo>
                  <a:lnTo>
                    <a:pt x="69" y="69"/>
                  </a:lnTo>
                  <a:lnTo>
                    <a:pt x="69" y="76"/>
                  </a:lnTo>
                  <a:lnTo>
                    <a:pt x="106" y="68"/>
                  </a:lnTo>
                  <a:lnTo>
                    <a:pt x="100" y="53"/>
                  </a:lnTo>
                  <a:lnTo>
                    <a:pt x="114" y="52"/>
                  </a:lnTo>
                  <a:lnTo>
                    <a:pt x="114" y="45"/>
                  </a:lnTo>
                  <a:lnTo>
                    <a:pt x="138" y="45"/>
                  </a:lnTo>
                  <a:lnTo>
                    <a:pt x="177" y="30"/>
                  </a:lnTo>
                  <a:lnTo>
                    <a:pt x="309" y="7"/>
                  </a:lnTo>
                  <a:lnTo>
                    <a:pt x="246" y="0"/>
                  </a:lnTo>
                  <a:lnTo>
                    <a:pt x="185" y="1"/>
                  </a:lnTo>
                  <a:lnTo>
                    <a:pt x="61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Freeform 1124"/>
            <p:cNvSpPr>
              <a:spLocks/>
            </p:cNvSpPr>
            <p:nvPr/>
          </p:nvSpPr>
          <p:spPr bwMode="auto">
            <a:xfrm>
              <a:off x="3005709" y="2070134"/>
              <a:ext cx="103187" cy="22225"/>
            </a:xfrm>
            <a:custGeom>
              <a:avLst/>
              <a:gdLst>
                <a:gd name="T0" fmla="*/ 0 w 74"/>
                <a:gd name="T1" fmla="*/ 0 h 15"/>
                <a:gd name="T2" fmla="*/ 2147483647 w 74"/>
                <a:gd name="T3" fmla="*/ 2147483647 h 15"/>
                <a:gd name="T4" fmla="*/ 2147483647 w 74"/>
                <a:gd name="T5" fmla="*/ 2147483647 h 15"/>
                <a:gd name="T6" fmla="*/ 2147483647 w 74"/>
                <a:gd name="T7" fmla="*/ 2147483647 h 15"/>
                <a:gd name="T8" fmla="*/ 2147483647 w 74"/>
                <a:gd name="T9" fmla="*/ 2147483647 h 15"/>
                <a:gd name="T10" fmla="*/ 2147483647 w 74"/>
                <a:gd name="T11" fmla="*/ 0 h 15"/>
                <a:gd name="T12" fmla="*/ 2147483647 w 74"/>
                <a:gd name="T13" fmla="*/ 2147483647 h 15"/>
                <a:gd name="T14" fmla="*/ 2147483647 w 74"/>
                <a:gd name="T15" fmla="*/ 2147483647 h 15"/>
                <a:gd name="T16" fmla="*/ 2147483647 w 74"/>
                <a:gd name="T17" fmla="*/ 0 h 15"/>
                <a:gd name="T18" fmla="*/ 0 w 74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5"/>
                <a:gd name="T32" fmla="*/ 74 w 74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5">
                  <a:moveTo>
                    <a:pt x="0" y="0"/>
                  </a:moveTo>
                  <a:lnTo>
                    <a:pt x="8" y="7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74" y="7"/>
                  </a:lnTo>
                  <a:lnTo>
                    <a:pt x="60" y="0"/>
                  </a:lnTo>
                  <a:lnTo>
                    <a:pt x="44" y="7"/>
                  </a:lnTo>
                  <a:lnTo>
                    <a:pt x="38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Freeform 1125"/>
            <p:cNvSpPr>
              <a:spLocks/>
            </p:cNvSpPr>
            <p:nvPr/>
          </p:nvSpPr>
          <p:spPr bwMode="auto">
            <a:xfrm>
              <a:off x="3005709" y="2070134"/>
              <a:ext cx="103187" cy="22225"/>
            </a:xfrm>
            <a:custGeom>
              <a:avLst/>
              <a:gdLst>
                <a:gd name="T0" fmla="*/ 0 w 74"/>
                <a:gd name="T1" fmla="*/ 0 h 15"/>
                <a:gd name="T2" fmla="*/ 2147483647 w 74"/>
                <a:gd name="T3" fmla="*/ 2147483647 h 15"/>
                <a:gd name="T4" fmla="*/ 2147483647 w 74"/>
                <a:gd name="T5" fmla="*/ 2147483647 h 15"/>
                <a:gd name="T6" fmla="*/ 2147483647 w 74"/>
                <a:gd name="T7" fmla="*/ 2147483647 h 15"/>
                <a:gd name="T8" fmla="*/ 2147483647 w 74"/>
                <a:gd name="T9" fmla="*/ 2147483647 h 15"/>
                <a:gd name="T10" fmla="*/ 2147483647 w 74"/>
                <a:gd name="T11" fmla="*/ 0 h 15"/>
                <a:gd name="T12" fmla="*/ 2147483647 w 74"/>
                <a:gd name="T13" fmla="*/ 2147483647 h 15"/>
                <a:gd name="T14" fmla="*/ 2147483647 w 74"/>
                <a:gd name="T15" fmla="*/ 2147483647 h 15"/>
                <a:gd name="T16" fmla="*/ 2147483647 w 74"/>
                <a:gd name="T17" fmla="*/ 0 h 15"/>
                <a:gd name="T18" fmla="*/ 0 w 74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15"/>
                <a:gd name="T32" fmla="*/ 74 w 74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15">
                  <a:moveTo>
                    <a:pt x="0" y="0"/>
                  </a:moveTo>
                  <a:lnTo>
                    <a:pt x="8" y="7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74" y="7"/>
                  </a:lnTo>
                  <a:lnTo>
                    <a:pt x="60" y="0"/>
                  </a:lnTo>
                  <a:lnTo>
                    <a:pt x="44" y="7"/>
                  </a:lnTo>
                  <a:lnTo>
                    <a:pt x="38" y="7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3" name="Freeform 1126"/>
            <p:cNvSpPr>
              <a:spLocks/>
            </p:cNvSpPr>
            <p:nvPr/>
          </p:nvSpPr>
          <p:spPr bwMode="auto">
            <a:xfrm>
              <a:off x="3080321" y="2081247"/>
              <a:ext cx="60325" cy="11112"/>
            </a:xfrm>
            <a:custGeom>
              <a:avLst/>
              <a:gdLst>
                <a:gd name="T0" fmla="*/ 0 w 44"/>
                <a:gd name="T1" fmla="*/ 2147483647 h 8"/>
                <a:gd name="T2" fmla="*/ 2147483647 w 44"/>
                <a:gd name="T3" fmla="*/ 2147483647 h 8"/>
                <a:gd name="T4" fmla="*/ 2147483647 w 44"/>
                <a:gd name="T5" fmla="*/ 0 h 8"/>
                <a:gd name="T6" fmla="*/ 0 w 44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"/>
                <a:gd name="T14" fmla="*/ 44 w 4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">
                  <a:moveTo>
                    <a:pt x="0" y="8"/>
                  </a:moveTo>
                  <a:lnTo>
                    <a:pt x="38" y="7"/>
                  </a:lnTo>
                  <a:lnTo>
                    <a:pt x="4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Freeform 1127"/>
            <p:cNvSpPr>
              <a:spLocks/>
            </p:cNvSpPr>
            <p:nvPr/>
          </p:nvSpPr>
          <p:spPr bwMode="auto">
            <a:xfrm>
              <a:off x="3080321" y="2081247"/>
              <a:ext cx="60325" cy="11112"/>
            </a:xfrm>
            <a:custGeom>
              <a:avLst/>
              <a:gdLst>
                <a:gd name="T0" fmla="*/ 0 w 44"/>
                <a:gd name="T1" fmla="*/ 2147483647 h 8"/>
                <a:gd name="T2" fmla="*/ 2147483647 w 44"/>
                <a:gd name="T3" fmla="*/ 2147483647 h 8"/>
                <a:gd name="T4" fmla="*/ 2147483647 w 44"/>
                <a:gd name="T5" fmla="*/ 0 h 8"/>
                <a:gd name="T6" fmla="*/ 0 w 44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"/>
                <a:gd name="T14" fmla="*/ 44 w 4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">
                  <a:moveTo>
                    <a:pt x="0" y="8"/>
                  </a:moveTo>
                  <a:lnTo>
                    <a:pt x="38" y="7"/>
                  </a:lnTo>
                  <a:lnTo>
                    <a:pt x="44" y="0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Freeform 1128"/>
            <p:cNvSpPr>
              <a:spLocks/>
            </p:cNvSpPr>
            <p:nvPr/>
          </p:nvSpPr>
          <p:spPr bwMode="auto">
            <a:xfrm>
              <a:off x="2951734" y="2116172"/>
              <a:ext cx="95250" cy="22225"/>
            </a:xfrm>
            <a:custGeom>
              <a:avLst/>
              <a:gdLst>
                <a:gd name="T0" fmla="*/ 0 w 67"/>
                <a:gd name="T1" fmla="*/ 0 h 15"/>
                <a:gd name="T2" fmla="*/ 2147483647 w 67"/>
                <a:gd name="T3" fmla="*/ 2147483647 h 15"/>
                <a:gd name="T4" fmla="*/ 2147483647 w 67"/>
                <a:gd name="T5" fmla="*/ 2147483647 h 15"/>
                <a:gd name="T6" fmla="*/ 2147483647 w 67"/>
                <a:gd name="T7" fmla="*/ 0 h 15"/>
                <a:gd name="T8" fmla="*/ 2147483647 w 67"/>
                <a:gd name="T9" fmla="*/ 2147483647 h 15"/>
                <a:gd name="T10" fmla="*/ 2147483647 w 67"/>
                <a:gd name="T11" fmla="*/ 2147483647 h 15"/>
                <a:gd name="T12" fmla="*/ 2147483647 w 67"/>
                <a:gd name="T13" fmla="*/ 0 h 15"/>
                <a:gd name="T14" fmla="*/ 0 w 67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"/>
                <a:gd name="T25" fmla="*/ 0 h 15"/>
                <a:gd name="T26" fmla="*/ 67 w 67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" h="15">
                  <a:moveTo>
                    <a:pt x="0" y="0"/>
                  </a:moveTo>
                  <a:lnTo>
                    <a:pt x="1" y="15"/>
                  </a:lnTo>
                  <a:lnTo>
                    <a:pt x="46" y="15"/>
                  </a:lnTo>
                  <a:lnTo>
                    <a:pt x="67" y="0"/>
                  </a:lnTo>
                  <a:lnTo>
                    <a:pt x="45" y="1"/>
                  </a:lnTo>
                  <a:lnTo>
                    <a:pt x="29" y="8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Freeform 1129"/>
            <p:cNvSpPr>
              <a:spLocks/>
            </p:cNvSpPr>
            <p:nvPr/>
          </p:nvSpPr>
          <p:spPr bwMode="auto">
            <a:xfrm>
              <a:off x="2951734" y="2116172"/>
              <a:ext cx="95250" cy="22225"/>
            </a:xfrm>
            <a:custGeom>
              <a:avLst/>
              <a:gdLst>
                <a:gd name="T0" fmla="*/ 0 w 67"/>
                <a:gd name="T1" fmla="*/ 0 h 15"/>
                <a:gd name="T2" fmla="*/ 2147483647 w 67"/>
                <a:gd name="T3" fmla="*/ 2147483647 h 15"/>
                <a:gd name="T4" fmla="*/ 2147483647 w 67"/>
                <a:gd name="T5" fmla="*/ 2147483647 h 15"/>
                <a:gd name="T6" fmla="*/ 2147483647 w 67"/>
                <a:gd name="T7" fmla="*/ 0 h 15"/>
                <a:gd name="T8" fmla="*/ 2147483647 w 67"/>
                <a:gd name="T9" fmla="*/ 2147483647 h 15"/>
                <a:gd name="T10" fmla="*/ 2147483647 w 67"/>
                <a:gd name="T11" fmla="*/ 2147483647 h 15"/>
                <a:gd name="T12" fmla="*/ 2147483647 w 67"/>
                <a:gd name="T13" fmla="*/ 0 h 15"/>
                <a:gd name="T14" fmla="*/ 0 w 67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"/>
                <a:gd name="T25" fmla="*/ 0 h 15"/>
                <a:gd name="T26" fmla="*/ 67 w 67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" h="15">
                  <a:moveTo>
                    <a:pt x="0" y="0"/>
                  </a:moveTo>
                  <a:lnTo>
                    <a:pt x="1" y="15"/>
                  </a:lnTo>
                  <a:lnTo>
                    <a:pt x="46" y="15"/>
                  </a:lnTo>
                  <a:lnTo>
                    <a:pt x="67" y="0"/>
                  </a:lnTo>
                  <a:lnTo>
                    <a:pt x="45" y="1"/>
                  </a:lnTo>
                  <a:lnTo>
                    <a:pt x="29" y="8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Freeform 1130"/>
            <p:cNvSpPr>
              <a:spLocks/>
            </p:cNvSpPr>
            <p:nvPr/>
          </p:nvSpPr>
          <p:spPr bwMode="auto">
            <a:xfrm>
              <a:off x="2908871" y="2160622"/>
              <a:ext cx="96838" cy="42862"/>
            </a:xfrm>
            <a:custGeom>
              <a:avLst/>
              <a:gdLst>
                <a:gd name="T0" fmla="*/ 0 w 68"/>
                <a:gd name="T1" fmla="*/ 2147483647 h 29"/>
                <a:gd name="T2" fmla="*/ 0 w 68"/>
                <a:gd name="T3" fmla="*/ 2147483647 h 29"/>
                <a:gd name="T4" fmla="*/ 2147483647 w 68"/>
                <a:gd name="T5" fmla="*/ 2147483647 h 29"/>
                <a:gd name="T6" fmla="*/ 2147483647 w 68"/>
                <a:gd name="T7" fmla="*/ 2147483647 h 29"/>
                <a:gd name="T8" fmla="*/ 2147483647 w 68"/>
                <a:gd name="T9" fmla="*/ 2147483647 h 29"/>
                <a:gd name="T10" fmla="*/ 2147483647 w 68"/>
                <a:gd name="T11" fmla="*/ 0 h 29"/>
                <a:gd name="T12" fmla="*/ 2147483647 w 68"/>
                <a:gd name="T13" fmla="*/ 0 h 29"/>
                <a:gd name="T14" fmla="*/ 2147483647 w 68"/>
                <a:gd name="T15" fmla="*/ 2147483647 h 29"/>
                <a:gd name="T16" fmla="*/ 0 w 68"/>
                <a:gd name="T17" fmla="*/ 2147483647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"/>
                <a:gd name="T28" fmla="*/ 0 h 29"/>
                <a:gd name="T29" fmla="*/ 68 w 6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" h="29">
                  <a:moveTo>
                    <a:pt x="0" y="15"/>
                  </a:moveTo>
                  <a:lnTo>
                    <a:pt x="0" y="22"/>
                  </a:lnTo>
                  <a:lnTo>
                    <a:pt x="8" y="22"/>
                  </a:lnTo>
                  <a:lnTo>
                    <a:pt x="15" y="29"/>
                  </a:lnTo>
                  <a:lnTo>
                    <a:pt x="46" y="21"/>
                  </a:lnTo>
                  <a:lnTo>
                    <a:pt x="68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Freeform 1131"/>
            <p:cNvSpPr>
              <a:spLocks/>
            </p:cNvSpPr>
            <p:nvPr/>
          </p:nvSpPr>
          <p:spPr bwMode="auto">
            <a:xfrm>
              <a:off x="2908871" y="2160622"/>
              <a:ext cx="96838" cy="42862"/>
            </a:xfrm>
            <a:custGeom>
              <a:avLst/>
              <a:gdLst>
                <a:gd name="T0" fmla="*/ 0 w 68"/>
                <a:gd name="T1" fmla="*/ 2147483647 h 29"/>
                <a:gd name="T2" fmla="*/ 0 w 68"/>
                <a:gd name="T3" fmla="*/ 2147483647 h 29"/>
                <a:gd name="T4" fmla="*/ 2147483647 w 68"/>
                <a:gd name="T5" fmla="*/ 2147483647 h 29"/>
                <a:gd name="T6" fmla="*/ 2147483647 w 68"/>
                <a:gd name="T7" fmla="*/ 2147483647 h 29"/>
                <a:gd name="T8" fmla="*/ 2147483647 w 68"/>
                <a:gd name="T9" fmla="*/ 2147483647 h 29"/>
                <a:gd name="T10" fmla="*/ 2147483647 w 68"/>
                <a:gd name="T11" fmla="*/ 0 h 29"/>
                <a:gd name="T12" fmla="*/ 2147483647 w 68"/>
                <a:gd name="T13" fmla="*/ 0 h 29"/>
                <a:gd name="T14" fmla="*/ 2147483647 w 68"/>
                <a:gd name="T15" fmla="*/ 2147483647 h 29"/>
                <a:gd name="T16" fmla="*/ 0 w 68"/>
                <a:gd name="T17" fmla="*/ 2147483647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"/>
                <a:gd name="T28" fmla="*/ 0 h 29"/>
                <a:gd name="T29" fmla="*/ 68 w 6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" h="29">
                  <a:moveTo>
                    <a:pt x="0" y="15"/>
                  </a:moveTo>
                  <a:lnTo>
                    <a:pt x="0" y="22"/>
                  </a:lnTo>
                  <a:lnTo>
                    <a:pt x="8" y="22"/>
                  </a:lnTo>
                  <a:lnTo>
                    <a:pt x="15" y="29"/>
                  </a:lnTo>
                  <a:lnTo>
                    <a:pt x="46" y="21"/>
                  </a:lnTo>
                  <a:lnTo>
                    <a:pt x="68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Freeform 1132"/>
            <p:cNvSpPr>
              <a:spLocks/>
            </p:cNvSpPr>
            <p:nvPr/>
          </p:nvSpPr>
          <p:spPr bwMode="auto">
            <a:xfrm>
              <a:off x="2750121" y="2128872"/>
              <a:ext cx="25400" cy="9525"/>
            </a:xfrm>
            <a:custGeom>
              <a:avLst/>
              <a:gdLst>
                <a:gd name="T0" fmla="*/ 0 w 19"/>
                <a:gd name="T1" fmla="*/ 2147483647 h 6"/>
                <a:gd name="T2" fmla="*/ 2147483647 w 19"/>
                <a:gd name="T3" fmla="*/ 2147483647 h 6"/>
                <a:gd name="T4" fmla="*/ 2147483647 w 19"/>
                <a:gd name="T5" fmla="*/ 0 h 6"/>
                <a:gd name="T6" fmla="*/ 0 w 19"/>
                <a:gd name="T7" fmla="*/ 2147483647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6"/>
                <a:gd name="T14" fmla="*/ 19 w 19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6">
                  <a:moveTo>
                    <a:pt x="0" y="6"/>
                  </a:moveTo>
                  <a:lnTo>
                    <a:pt x="9" y="6"/>
                  </a:lnTo>
                  <a:lnTo>
                    <a:pt x="1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Freeform 1133"/>
            <p:cNvSpPr>
              <a:spLocks/>
            </p:cNvSpPr>
            <p:nvPr/>
          </p:nvSpPr>
          <p:spPr bwMode="auto">
            <a:xfrm>
              <a:off x="2750121" y="2128872"/>
              <a:ext cx="25400" cy="9525"/>
            </a:xfrm>
            <a:custGeom>
              <a:avLst/>
              <a:gdLst>
                <a:gd name="T0" fmla="*/ 0 w 19"/>
                <a:gd name="T1" fmla="*/ 2147483647 h 6"/>
                <a:gd name="T2" fmla="*/ 2147483647 w 19"/>
                <a:gd name="T3" fmla="*/ 2147483647 h 6"/>
                <a:gd name="T4" fmla="*/ 2147483647 w 19"/>
                <a:gd name="T5" fmla="*/ 0 h 6"/>
                <a:gd name="T6" fmla="*/ 0 w 19"/>
                <a:gd name="T7" fmla="*/ 2147483647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6"/>
                <a:gd name="T14" fmla="*/ 19 w 19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6">
                  <a:moveTo>
                    <a:pt x="0" y="6"/>
                  </a:moveTo>
                  <a:lnTo>
                    <a:pt x="9" y="6"/>
                  </a:lnTo>
                  <a:lnTo>
                    <a:pt x="19" y="0"/>
                  </a:lnTo>
                  <a:lnTo>
                    <a:pt x="0" y="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Freeform 1134"/>
            <p:cNvSpPr>
              <a:spLocks/>
            </p:cNvSpPr>
            <p:nvPr/>
          </p:nvSpPr>
          <p:spPr bwMode="auto">
            <a:xfrm>
              <a:off x="2707259" y="2092359"/>
              <a:ext cx="127000" cy="34925"/>
            </a:xfrm>
            <a:custGeom>
              <a:avLst/>
              <a:gdLst>
                <a:gd name="T0" fmla="*/ 0 w 90"/>
                <a:gd name="T1" fmla="*/ 2147483647 h 23"/>
                <a:gd name="T2" fmla="*/ 2147483647 w 90"/>
                <a:gd name="T3" fmla="*/ 2147483647 h 23"/>
                <a:gd name="T4" fmla="*/ 2147483647 w 90"/>
                <a:gd name="T5" fmla="*/ 2147483647 h 23"/>
                <a:gd name="T6" fmla="*/ 2147483647 w 90"/>
                <a:gd name="T7" fmla="*/ 2147483647 h 23"/>
                <a:gd name="T8" fmla="*/ 2147483647 w 90"/>
                <a:gd name="T9" fmla="*/ 0 h 23"/>
                <a:gd name="T10" fmla="*/ 2147483647 w 90"/>
                <a:gd name="T11" fmla="*/ 0 h 23"/>
                <a:gd name="T12" fmla="*/ 0 w 90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23"/>
                <a:gd name="T23" fmla="*/ 90 w 9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23">
                  <a:moveTo>
                    <a:pt x="0" y="23"/>
                  </a:moveTo>
                  <a:lnTo>
                    <a:pt x="32" y="22"/>
                  </a:lnTo>
                  <a:lnTo>
                    <a:pt x="53" y="16"/>
                  </a:lnTo>
                  <a:lnTo>
                    <a:pt x="60" y="23"/>
                  </a:lnTo>
                  <a:lnTo>
                    <a:pt x="90" y="0"/>
                  </a:lnTo>
                  <a:lnTo>
                    <a:pt x="5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Freeform 1135"/>
            <p:cNvSpPr>
              <a:spLocks/>
            </p:cNvSpPr>
            <p:nvPr/>
          </p:nvSpPr>
          <p:spPr bwMode="auto">
            <a:xfrm>
              <a:off x="2707259" y="2092359"/>
              <a:ext cx="127000" cy="34925"/>
            </a:xfrm>
            <a:custGeom>
              <a:avLst/>
              <a:gdLst>
                <a:gd name="T0" fmla="*/ 0 w 90"/>
                <a:gd name="T1" fmla="*/ 2147483647 h 23"/>
                <a:gd name="T2" fmla="*/ 2147483647 w 90"/>
                <a:gd name="T3" fmla="*/ 2147483647 h 23"/>
                <a:gd name="T4" fmla="*/ 2147483647 w 90"/>
                <a:gd name="T5" fmla="*/ 2147483647 h 23"/>
                <a:gd name="T6" fmla="*/ 2147483647 w 90"/>
                <a:gd name="T7" fmla="*/ 2147483647 h 23"/>
                <a:gd name="T8" fmla="*/ 2147483647 w 90"/>
                <a:gd name="T9" fmla="*/ 0 h 23"/>
                <a:gd name="T10" fmla="*/ 2147483647 w 90"/>
                <a:gd name="T11" fmla="*/ 0 h 23"/>
                <a:gd name="T12" fmla="*/ 0 w 90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23"/>
                <a:gd name="T23" fmla="*/ 90 w 9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23">
                  <a:moveTo>
                    <a:pt x="0" y="23"/>
                  </a:moveTo>
                  <a:lnTo>
                    <a:pt x="32" y="22"/>
                  </a:lnTo>
                  <a:lnTo>
                    <a:pt x="53" y="16"/>
                  </a:lnTo>
                  <a:lnTo>
                    <a:pt x="60" y="23"/>
                  </a:lnTo>
                  <a:lnTo>
                    <a:pt x="90" y="0"/>
                  </a:lnTo>
                  <a:lnTo>
                    <a:pt x="59" y="0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Freeform 1136"/>
            <p:cNvSpPr>
              <a:spLocks/>
            </p:cNvSpPr>
            <p:nvPr/>
          </p:nvSpPr>
          <p:spPr bwMode="auto">
            <a:xfrm>
              <a:off x="2761234" y="2116172"/>
              <a:ext cx="168275" cy="33337"/>
            </a:xfrm>
            <a:custGeom>
              <a:avLst/>
              <a:gdLst>
                <a:gd name="T0" fmla="*/ 0 w 119"/>
                <a:gd name="T1" fmla="*/ 2147483647 h 22"/>
                <a:gd name="T2" fmla="*/ 2147483647 w 119"/>
                <a:gd name="T3" fmla="*/ 2147483647 h 22"/>
                <a:gd name="T4" fmla="*/ 2147483647 w 119"/>
                <a:gd name="T5" fmla="*/ 2147483647 h 22"/>
                <a:gd name="T6" fmla="*/ 2147483647 w 119"/>
                <a:gd name="T7" fmla="*/ 2147483647 h 22"/>
                <a:gd name="T8" fmla="*/ 2147483647 w 119"/>
                <a:gd name="T9" fmla="*/ 2147483647 h 22"/>
                <a:gd name="T10" fmla="*/ 2147483647 w 119"/>
                <a:gd name="T11" fmla="*/ 2147483647 h 22"/>
                <a:gd name="T12" fmla="*/ 2147483647 w 119"/>
                <a:gd name="T13" fmla="*/ 0 h 22"/>
                <a:gd name="T14" fmla="*/ 2147483647 w 119"/>
                <a:gd name="T15" fmla="*/ 2147483647 h 22"/>
                <a:gd name="T16" fmla="*/ 2147483647 w 119"/>
                <a:gd name="T17" fmla="*/ 2147483647 h 22"/>
                <a:gd name="T18" fmla="*/ 2147483647 w 119"/>
                <a:gd name="T19" fmla="*/ 2147483647 h 22"/>
                <a:gd name="T20" fmla="*/ 2147483647 w 119"/>
                <a:gd name="T21" fmla="*/ 2147483647 h 22"/>
                <a:gd name="T22" fmla="*/ 2147483647 w 119"/>
                <a:gd name="T23" fmla="*/ 2147483647 h 22"/>
                <a:gd name="T24" fmla="*/ 2147483647 w 119"/>
                <a:gd name="T25" fmla="*/ 0 h 22"/>
                <a:gd name="T26" fmla="*/ 0 w 119"/>
                <a:gd name="T27" fmla="*/ 2147483647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9"/>
                <a:gd name="T43" fmla="*/ 0 h 22"/>
                <a:gd name="T44" fmla="*/ 119 w 119"/>
                <a:gd name="T45" fmla="*/ 22 h 2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9" h="22">
                  <a:moveTo>
                    <a:pt x="0" y="14"/>
                  </a:moveTo>
                  <a:lnTo>
                    <a:pt x="30" y="15"/>
                  </a:lnTo>
                  <a:lnTo>
                    <a:pt x="37" y="22"/>
                  </a:lnTo>
                  <a:lnTo>
                    <a:pt x="106" y="14"/>
                  </a:lnTo>
                  <a:lnTo>
                    <a:pt x="119" y="7"/>
                  </a:lnTo>
                  <a:lnTo>
                    <a:pt x="105" y="6"/>
                  </a:lnTo>
                  <a:lnTo>
                    <a:pt x="105" y="0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7"/>
                  </a:lnTo>
                  <a:lnTo>
                    <a:pt x="3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Freeform 1137"/>
            <p:cNvSpPr>
              <a:spLocks/>
            </p:cNvSpPr>
            <p:nvPr/>
          </p:nvSpPr>
          <p:spPr bwMode="auto">
            <a:xfrm>
              <a:off x="2761234" y="2116172"/>
              <a:ext cx="168275" cy="33337"/>
            </a:xfrm>
            <a:custGeom>
              <a:avLst/>
              <a:gdLst>
                <a:gd name="T0" fmla="*/ 0 w 119"/>
                <a:gd name="T1" fmla="*/ 2147483647 h 22"/>
                <a:gd name="T2" fmla="*/ 2147483647 w 119"/>
                <a:gd name="T3" fmla="*/ 2147483647 h 22"/>
                <a:gd name="T4" fmla="*/ 2147483647 w 119"/>
                <a:gd name="T5" fmla="*/ 2147483647 h 22"/>
                <a:gd name="T6" fmla="*/ 2147483647 w 119"/>
                <a:gd name="T7" fmla="*/ 2147483647 h 22"/>
                <a:gd name="T8" fmla="*/ 2147483647 w 119"/>
                <a:gd name="T9" fmla="*/ 2147483647 h 22"/>
                <a:gd name="T10" fmla="*/ 2147483647 w 119"/>
                <a:gd name="T11" fmla="*/ 2147483647 h 22"/>
                <a:gd name="T12" fmla="*/ 2147483647 w 119"/>
                <a:gd name="T13" fmla="*/ 0 h 22"/>
                <a:gd name="T14" fmla="*/ 2147483647 w 119"/>
                <a:gd name="T15" fmla="*/ 2147483647 h 22"/>
                <a:gd name="T16" fmla="*/ 2147483647 w 119"/>
                <a:gd name="T17" fmla="*/ 2147483647 h 22"/>
                <a:gd name="T18" fmla="*/ 2147483647 w 119"/>
                <a:gd name="T19" fmla="*/ 2147483647 h 22"/>
                <a:gd name="T20" fmla="*/ 2147483647 w 119"/>
                <a:gd name="T21" fmla="*/ 2147483647 h 22"/>
                <a:gd name="T22" fmla="*/ 2147483647 w 119"/>
                <a:gd name="T23" fmla="*/ 2147483647 h 22"/>
                <a:gd name="T24" fmla="*/ 2147483647 w 119"/>
                <a:gd name="T25" fmla="*/ 0 h 22"/>
                <a:gd name="T26" fmla="*/ 0 w 119"/>
                <a:gd name="T27" fmla="*/ 2147483647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9"/>
                <a:gd name="T43" fmla="*/ 0 h 22"/>
                <a:gd name="T44" fmla="*/ 119 w 119"/>
                <a:gd name="T45" fmla="*/ 22 h 2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9" h="22">
                  <a:moveTo>
                    <a:pt x="0" y="14"/>
                  </a:moveTo>
                  <a:lnTo>
                    <a:pt x="30" y="15"/>
                  </a:lnTo>
                  <a:lnTo>
                    <a:pt x="37" y="22"/>
                  </a:lnTo>
                  <a:lnTo>
                    <a:pt x="106" y="14"/>
                  </a:lnTo>
                  <a:lnTo>
                    <a:pt x="119" y="7"/>
                  </a:lnTo>
                  <a:lnTo>
                    <a:pt x="105" y="6"/>
                  </a:lnTo>
                  <a:lnTo>
                    <a:pt x="105" y="0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7"/>
                  </a:lnTo>
                  <a:lnTo>
                    <a:pt x="36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Freeform 1138"/>
            <p:cNvSpPr>
              <a:spLocks/>
            </p:cNvSpPr>
            <p:nvPr/>
          </p:nvSpPr>
          <p:spPr bwMode="auto">
            <a:xfrm>
              <a:off x="2654871" y="2160622"/>
              <a:ext cx="242888" cy="100012"/>
            </a:xfrm>
            <a:custGeom>
              <a:avLst/>
              <a:gdLst>
                <a:gd name="T0" fmla="*/ 2147483647 w 172"/>
                <a:gd name="T1" fmla="*/ 2147483647 h 67"/>
                <a:gd name="T2" fmla="*/ 2147483647 w 172"/>
                <a:gd name="T3" fmla="*/ 2147483647 h 67"/>
                <a:gd name="T4" fmla="*/ 2147483647 w 172"/>
                <a:gd name="T5" fmla="*/ 2147483647 h 67"/>
                <a:gd name="T6" fmla="*/ 2147483647 w 172"/>
                <a:gd name="T7" fmla="*/ 2147483647 h 67"/>
                <a:gd name="T8" fmla="*/ 0 w 172"/>
                <a:gd name="T9" fmla="*/ 2147483647 h 67"/>
                <a:gd name="T10" fmla="*/ 2147483647 w 172"/>
                <a:gd name="T11" fmla="*/ 2147483647 h 67"/>
                <a:gd name="T12" fmla="*/ 2147483647 w 172"/>
                <a:gd name="T13" fmla="*/ 2147483647 h 67"/>
                <a:gd name="T14" fmla="*/ 2147483647 w 172"/>
                <a:gd name="T15" fmla="*/ 2147483647 h 67"/>
                <a:gd name="T16" fmla="*/ 2147483647 w 172"/>
                <a:gd name="T17" fmla="*/ 2147483647 h 67"/>
                <a:gd name="T18" fmla="*/ 2147483647 w 172"/>
                <a:gd name="T19" fmla="*/ 2147483647 h 67"/>
                <a:gd name="T20" fmla="*/ 2147483647 w 172"/>
                <a:gd name="T21" fmla="*/ 2147483647 h 67"/>
                <a:gd name="T22" fmla="*/ 2147483647 w 172"/>
                <a:gd name="T23" fmla="*/ 2147483647 h 67"/>
                <a:gd name="T24" fmla="*/ 2147483647 w 172"/>
                <a:gd name="T25" fmla="*/ 2147483647 h 67"/>
                <a:gd name="T26" fmla="*/ 2147483647 w 172"/>
                <a:gd name="T27" fmla="*/ 2147483647 h 67"/>
                <a:gd name="T28" fmla="*/ 2147483647 w 172"/>
                <a:gd name="T29" fmla="*/ 2147483647 h 67"/>
                <a:gd name="T30" fmla="*/ 2147483647 w 172"/>
                <a:gd name="T31" fmla="*/ 2147483647 h 67"/>
                <a:gd name="T32" fmla="*/ 2147483647 w 172"/>
                <a:gd name="T33" fmla="*/ 0 h 67"/>
                <a:gd name="T34" fmla="*/ 2147483647 w 172"/>
                <a:gd name="T35" fmla="*/ 2147483647 h 67"/>
                <a:gd name="T36" fmla="*/ 2147483647 w 172"/>
                <a:gd name="T37" fmla="*/ 2147483647 h 67"/>
                <a:gd name="T38" fmla="*/ 2147483647 w 172"/>
                <a:gd name="T39" fmla="*/ 2147483647 h 67"/>
                <a:gd name="T40" fmla="*/ 2147483647 w 172"/>
                <a:gd name="T41" fmla="*/ 2147483647 h 67"/>
                <a:gd name="T42" fmla="*/ 2147483647 w 172"/>
                <a:gd name="T43" fmla="*/ 2147483647 h 67"/>
                <a:gd name="T44" fmla="*/ 2147483647 w 172"/>
                <a:gd name="T45" fmla="*/ 2147483647 h 67"/>
                <a:gd name="T46" fmla="*/ 2147483647 w 172"/>
                <a:gd name="T47" fmla="*/ 2147483647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2"/>
                <a:gd name="T73" fmla="*/ 0 h 67"/>
                <a:gd name="T74" fmla="*/ 172 w 172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2" h="67">
                  <a:moveTo>
                    <a:pt x="7" y="29"/>
                  </a:moveTo>
                  <a:lnTo>
                    <a:pt x="7" y="45"/>
                  </a:lnTo>
                  <a:lnTo>
                    <a:pt x="41" y="46"/>
                  </a:lnTo>
                  <a:lnTo>
                    <a:pt x="6" y="53"/>
                  </a:lnTo>
                  <a:lnTo>
                    <a:pt x="0" y="60"/>
                  </a:lnTo>
                  <a:lnTo>
                    <a:pt x="21" y="60"/>
                  </a:lnTo>
                  <a:lnTo>
                    <a:pt x="15" y="67"/>
                  </a:lnTo>
                  <a:lnTo>
                    <a:pt x="98" y="60"/>
                  </a:lnTo>
                  <a:lnTo>
                    <a:pt x="114" y="67"/>
                  </a:lnTo>
                  <a:lnTo>
                    <a:pt x="128" y="67"/>
                  </a:lnTo>
                  <a:lnTo>
                    <a:pt x="165" y="52"/>
                  </a:lnTo>
                  <a:lnTo>
                    <a:pt x="142" y="45"/>
                  </a:lnTo>
                  <a:lnTo>
                    <a:pt x="142" y="29"/>
                  </a:lnTo>
                  <a:lnTo>
                    <a:pt x="150" y="29"/>
                  </a:lnTo>
                  <a:lnTo>
                    <a:pt x="150" y="15"/>
                  </a:lnTo>
                  <a:lnTo>
                    <a:pt x="172" y="7"/>
                  </a:lnTo>
                  <a:lnTo>
                    <a:pt x="149" y="0"/>
                  </a:lnTo>
                  <a:lnTo>
                    <a:pt x="127" y="15"/>
                  </a:lnTo>
                  <a:lnTo>
                    <a:pt x="97" y="8"/>
                  </a:lnTo>
                  <a:lnTo>
                    <a:pt x="82" y="14"/>
                  </a:lnTo>
                  <a:lnTo>
                    <a:pt x="82" y="7"/>
                  </a:lnTo>
                  <a:lnTo>
                    <a:pt x="71" y="8"/>
                  </a:lnTo>
                  <a:lnTo>
                    <a:pt x="28" y="15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Freeform 1139"/>
            <p:cNvSpPr>
              <a:spLocks/>
            </p:cNvSpPr>
            <p:nvPr/>
          </p:nvSpPr>
          <p:spPr bwMode="auto">
            <a:xfrm>
              <a:off x="2654871" y="2160622"/>
              <a:ext cx="242888" cy="100012"/>
            </a:xfrm>
            <a:custGeom>
              <a:avLst/>
              <a:gdLst>
                <a:gd name="T0" fmla="*/ 2147483647 w 172"/>
                <a:gd name="T1" fmla="*/ 2147483647 h 67"/>
                <a:gd name="T2" fmla="*/ 2147483647 w 172"/>
                <a:gd name="T3" fmla="*/ 2147483647 h 67"/>
                <a:gd name="T4" fmla="*/ 2147483647 w 172"/>
                <a:gd name="T5" fmla="*/ 2147483647 h 67"/>
                <a:gd name="T6" fmla="*/ 2147483647 w 172"/>
                <a:gd name="T7" fmla="*/ 2147483647 h 67"/>
                <a:gd name="T8" fmla="*/ 0 w 172"/>
                <a:gd name="T9" fmla="*/ 2147483647 h 67"/>
                <a:gd name="T10" fmla="*/ 2147483647 w 172"/>
                <a:gd name="T11" fmla="*/ 2147483647 h 67"/>
                <a:gd name="T12" fmla="*/ 2147483647 w 172"/>
                <a:gd name="T13" fmla="*/ 2147483647 h 67"/>
                <a:gd name="T14" fmla="*/ 2147483647 w 172"/>
                <a:gd name="T15" fmla="*/ 2147483647 h 67"/>
                <a:gd name="T16" fmla="*/ 2147483647 w 172"/>
                <a:gd name="T17" fmla="*/ 2147483647 h 67"/>
                <a:gd name="T18" fmla="*/ 2147483647 w 172"/>
                <a:gd name="T19" fmla="*/ 2147483647 h 67"/>
                <a:gd name="T20" fmla="*/ 2147483647 w 172"/>
                <a:gd name="T21" fmla="*/ 2147483647 h 67"/>
                <a:gd name="T22" fmla="*/ 2147483647 w 172"/>
                <a:gd name="T23" fmla="*/ 2147483647 h 67"/>
                <a:gd name="T24" fmla="*/ 2147483647 w 172"/>
                <a:gd name="T25" fmla="*/ 2147483647 h 67"/>
                <a:gd name="T26" fmla="*/ 2147483647 w 172"/>
                <a:gd name="T27" fmla="*/ 2147483647 h 67"/>
                <a:gd name="T28" fmla="*/ 2147483647 w 172"/>
                <a:gd name="T29" fmla="*/ 2147483647 h 67"/>
                <a:gd name="T30" fmla="*/ 2147483647 w 172"/>
                <a:gd name="T31" fmla="*/ 2147483647 h 67"/>
                <a:gd name="T32" fmla="*/ 2147483647 w 172"/>
                <a:gd name="T33" fmla="*/ 0 h 67"/>
                <a:gd name="T34" fmla="*/ 2147483647 w 172"/>
                <a:gd name="T35" fmla="*/ 2147483647 h 67"/>
                <a:gd name="T36" fmla="*/ 2147483647 w 172"/>
                <a:gd name="T37" fmla="*/ 2147483647 h 67"/>
                <a:gd name="T38" fmla="*/ 2147483647 w 172"/>
                <a:gd name="T39" fmla="*/ 2147483647 h 67"/>
                <a:gd name="T40" fmla="*/ 2147483647 w 172"/>
                <a:gd name="T41" fmla="*/ 2147483647 h 67"/>
                <a:gd name="T42" fmla="*/ 2147483647 w 172"/>
                <a:gd name="T43" fmla="*/ 2147483647 h 67"/>
                <a:gd name="T44" fmla="*/ 2147483647 w 172"/>
                <a:gd name="T45" fmla="*/ 2147483647 h 67"/>
                <a:gd name="T46" fmla="*/ 2147483647 w 172"/>
                <a:gd name="T47" fmla="*/ 2147483647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2"/>
                <a:gd name="T73" fmla="*/ 0 h 67"/>
                <a:gd name="T74" fmla="*/ 172 w 172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2" h="67">
                  <a:moveTo>
                    <a:pt x="7" y="29"/>
                  </a:moveTo>
                  <a:lnTo>
                    <a:pt x="7" y="45"/>
                  </a:lnTo>
                  <a:lnTo>
                    <a:pt x="41" y="46"/>
                  </a:lnTo>
                  <a:lnTo>
                    <a:pt x="6" y="53"/>
                  </a:lnTo>
                  <a:lnTo>
                    <a:pt x="0" y="60"/>
                  </a:lnTo>
                  <a:lnTo>
                    <a:pt x="21" y="60"/>
                  </a:lnTo>
                  <a:lnTo>
                    <a:pt x="15" y="67"/>
                  </a:lnTo>
                  <a:lnTo>
                    <a:pt x="98" y="60"/>
                  </a:lnTo>
                  <a:lnTo>
                    <a:pt x="114" y="67"/>
                  </a:lnTo>
                  <a:lnTo>
                    <a:pt x="128" y="67"/>
                  </a:lnTo>
                  <a:lnTo>
                    <a:pt x="165" y="52"/>
                  </a:lnTo>
                  <a:lnTo>
                    <a:pt x="142" y="45"/>
                  </a:lnTo>
                  <a:lnTo>
                    <a:pt x="142" y="29"/>
                  </a:lnTo>
                  <a:lnTo>
                    <a:pt x="150" y="29"/>
                  </a:lnTo>
                  <a:lnTo>
                    <a:pt x="150" y="15"/>
                  </a:lnTo>
                  <a:lnTo>
                    <a:pt x="172" y="7"/>
                  </a:lnTo>
                  <a:lnTo>
                    <a:pt x="149" y="0"/>
                  </a:lnTo>
                  <a:lnTo>
                    <a:pt x="127" y="15"/>
                  </a:lnTo>
                  <a:lnTo>
                    <a:pt x="97" y="8"/>
                  </a:lnTo>
                  <a:lnTo>
                    <a:pt x="82" y="14"/>
                  </a:lnTo>
                  <a:lnTo>
                    <a:pt x="82" y="7"/>
                  </a:lnTo>
                  <a:lnTo>
                    <a:pt x="71" y="8"/>
                  </a:lnTo>
                  <a:lnTo>
                    <a:pt x="28" y="15"/>
                  </a:lnTo>
                  <a:lnTo>
                    <a:pt x="7" y="2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Freeform 1140"/>
            <p:cNvSpPr>
              <a:spLocks/>
            </p:cNvSpPr>
            <p:nvPr/>
          </p:nvSpPr>
          <p:spPr bwMode="auto">
            <a:xfrm>
              <a:off x="2578671" y="2149509"/>
              <a:ext cx="182563" cy="53975"/>
            </a:xfrm>
            <a:custGeom>
              <a:avLst/>
              <a:gdLst>
                <a:gd name="T0" fmla="*/ 0 w 129"/>
                <a:gd name="T1" fmla="*/ 2147483647 h 37"/>
                <a:gd name="T2" fmla="*/ 2147483647 w 129"/>
                <a:gd name="T3" fmla="*/ 2147483647 h 37"/>
                <a:gd name="T4" fmla="*/ 2147483647 w 129"/>
                <a:gd name="T5" fmla="*/ 2147483647 h 37"/>
                <a:gd name="T6" fmla="*/ 2147483647 w 129"/>
                <a:gd name="T7" fmla="*/ 2147483647 h 37"/>
                <a:gd name="T8" fmla="*/ 2147483647 w 129"/>
                <a:gd name="T9" fmla="*/ 2147483647 h 37"/>
                <a:gd name="T10" fmla="*/ 2147483647 w 129"/>
                <a:gd name="T11" fmla="*/ 2147483647 h 37"/>
                <a:gd name="T12" fmla="*/ 2147483647 w 129"/>
                <a:gd name="T13" fmla="*/ 2147483647 h 37"/>
                <a:gd name="T14" fmla="*/ 2147483647 w 129"/>
                <a:gd name="T15" fmla="*/ 0 h 37"/>
                <a:gd name="T16" fmla="*/ 2147483647 w 129"/>
                <a:gd name="T17" fmla="*/ 2147483647 h 37"/>
                <a:gd name="T18" fmla="*/ 2147483647 w 129"/>
                <a:gd name="T19" fmla="*/ 2147483647 h 37"/>
                <a:gd name="T20" fmla="*/ 0 w 129"/>
                <a:gd name="T21" fmla="*/ 2147483647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"/>
                <a:gd name="T34" fmla="*/ 0 h 37"/>
                <a:gd name="T35" fmla="*/ 129 w 129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" h="37">
                  <a:moveTo>
                    <a:pt x="0" y="30"/>
                  </a:moveTo>
                  <a:lnTo>
                    <a:pt x="8" y="30"/>
                  </a:lnTo>
                  <a:lnTo>
                    <a:pt x="9" y="37"/>
                  </a:lnTo>
                  <a:lnTo>
                    <a:pt x="38" y="37"/>
                  </a:lnTo>
                  <a:lnTo>
                    <a:pt x="69" y="23"/>
                  </a:lnTo>
                  <a:lnTo>
                    <a:pt x="129" y="15"/>
                  </a:lnTo>
                  <a:lnTo>
                    <a:pt x="120" y="8"/>
                  </a:lnTo>
                  <a:lnTo>
                    <a:pt x="82" y="0"/>
                  </a:lnTo>
                  <a:lnTo>
                    <a:pt x="46" y="8"/>
                  </a:lnTo>
                  <a:lnTo>
                    <a:pt x="46" y="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Freeform 1141"/>
            <p:cNvSpPr>
              <a:spLocks/>
            </p:cNvSpPr>
            <p:nvPr/>
          </p:nvSpPr>
          <p:spPr bwMode="auto">
            <a:xfrm>
              <a:off x="2578671" y="2149509"/>
              <a:ext cx="182563" cy="53975"/>
            </a:xfrm>
            <a:custGeom>
              <a:avLst/>
              <a:gdLst>
                <a:gd name="T0" fmla="*/ 0 w 129"/>
                <a:gd name="T1" fmla="*/ 2147483647 h 37"/>
                <a:gd name="T2" fmla="*/ 2147483647 w 129"/>
                <a:gd name="T3" fmla="*/ 2147483647 h 37"/>
                <a:gd name="T4" fmla="*/ 2147483647 w 129"/>
                <a:gd name="T5" fmla="*/ 2147483647 h 37"/>
                <a:gd name="T6" fmla="*/ 2147483647 w 129"/>
                <a:gd name="T7" fmla="*/ 2147483647 h 37"/>
                <a:gd name="T8" fmla="*/ 2147483647 w 129"/>
                <a:gd name="T9" fmla="*/ 2147483647 h 37"/>
                <a:gd name="T10" fmla="*/ 2147483647 w 129"/>
                <a:gd name="T11" fmla="*/ 2147483647 h 37"/>
                <a:gd name="T12" fmla="*/ 2147483647 w 129"/>
                <a:gd name="T13" fmla="*/ 2147483647 h 37"/>
                <a:gd name="T14" fmla="*/ 2147483647 w 129"/>
                <a:gd name="T15" fmla="*/ 0 h 37"/>
                <a:gd name="T16" fmla="*/ 2147483647 w 129"/>
                <a:gd name="T17" fmla="*/ 2147483647 h 37"/>
                <a:gd name="T18" fmla="*/ 2147483647 w 129"/>
                <a:gd name="T19" fmla="*/ 2147483647 h 37"/>
                <a:gd name="T20" fmla="*/ 0 w 129"/>
                <a:gd name="T21" fmla="*/ 2147483647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"/>
                <a:gd name="T34" fmla="*/ 0 h 37"/>
                <a:gd name="T35" fmla="*/ 129 w 129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" h="37">
                  <a:moveTo>
                    <a:pt x="0" y="30"/>
                  </a:moveTo>
                  <a:lnTo>
                    <a:pt x="8" y="30"/>
                  </a:lnTo>
                  <a:lnTo>
                    <a:pt x="9" y="37"/>
                  </a:lnTo>
                  <a:lnTo>
                    <a:pt x="38" y="37"/>
                  </a:lnTo>
                  <a:lnTo>
                    <a:pt x="69" y="23"/>
                  </a:lnTo>
                  <a:lnTo>
                    <a:pt x="129" y="15"/>
                  </a:lnTo>
                  <a:lnTo>
                    <a:pt x="120" y="8"/>
                  </a:lnTo>
                  <a:lnTo>
                    <a:pt x="82" y="0"/>
                  </a:lnTo>
                  <a:lnTo>
                    <a:pt x="46" y="8"/>
                  </a:lnTo>
                  <a:lnTo>
                    <a:pt x="46" y="15"/>
                  </a:lnTo>
                  <a:lnTo>
                    <a:pt x="0" y="3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9" name="Freeform 1146"/>
            <p:cNvSpPr>
              <a:spLocks/>
            </p:cNvSpPr>
            <p:nvPr/>
          </p:nvSpPr>
          <p:spPr bwMode="auto">
            <a:xfrm>
              <a:off x="1676971" y="2427322"/>
              <a:ext cx="28575" cy="9525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0 h 7"/>
                <a:gd name="T6" fmla="*/ 0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0" y="0"/>
                  </a:moveTo>
                  <a:lnTo>
                    <a:pt x="7" y="7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Freeform 1147"/>
            <p:cNvSpPr>
              <a:spLocks/>
            </p:cNvSpPr>
            <p:nvPr/>
          </p:nvSpPr>
          <p:spPr bwMode="auto">
            <a:xfrm>
              <a:off x="1676971" y="2427322"/>
              <a:ext cx="28575" cy="9525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0 h 7"/>
                <a:gd name="T6" fmla="*/ 0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0" y="0"/>
                  </a:moveTo>
                  <a:lnTo>
                    <a:pt x="7" y="7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Freeform 1148"/>
            <p:cNvSpPr>
              <a:spLocks/>
            </p:cNvSpPr>
            <p:nvPr/>
          </p:nvSpPr>
          <p:spPr bwMode="auto">
            <a:xfrm>
              <a:off x="1802384" y="2473359"/>
              <a:ext cx="53975" cy="30163"/>
            </a:xfrm>
            <a:custGeom>
              <a:avLst/>
              <a:gdLst>
                <a:gd name="T0" fmla="*/ 0 w 38"/>
                <a:gd name="T1" fmla="*/ 2147483647 h 21"/>
                <a:gd name="T2" fmla="*/ 2147483647 w 38"/>
                <a:gd name="T3" fmla="*/ 2147483647 h 21"/>
                <a:gd name="T4" fmla="*/ 2147483647 w 38"/>
                <a:gd name="T5" fmla="*/ 2147483647 h 21"/>
                <a:gd name="T6" fmla="*/ 2147483647 w 38"/>
                <a:gd name="T7" fmla="*/ 2147483647 h 21"/>
                <a:gd name="T8" fmla="*/ 2147483647 w 38"/>
                <a:gd name="T9" fmla="*/ 0 h 21"/>
                <a:gd name="T10" fmla="*/ 0 w 38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1"/>
                <a:gd name="T20" fmla="*/ 38 w 3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1">
                  <a:moveTo>
                    <a:pt x="0" y="21"/>
                  </a:moveTo>
                  <a:lnTo>
                    <a:pt x="30" y="14"/>
                  </a:lnTo>
                  <a:lnTo>
                    <a:pt x="31" y="7"/>
                  </a:lnTo>
                  <a:lnTo>
                    <a:pt x="38" y="6"/>
                  </a:lnTo>
                  <a:lnTo>
                    <a:pt x="3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Freeform 1149"/>
            <p:cNvSpPr>
              <a:spLocks/>
            </p:cNvSpPr>
            <p:nvPr/>
          </p:nvSpPr>
          <p:spPr bwMode="auto">
            <a:xfrm>
              <a:off x="1802384" y="2473359"/>
              <a:ext cx="53975" cy="30163"/>
            </a:xfrm>
            <a:custGeom>
              <a:avLst/>
              <a:gdLst>
                <a:gd name="T0" fmla="*/ 0 w 38"/>
                <a:gd name="T1" fmla="*/ 2147483647 h 21"/>
                <a:gd name="T2" fmla="*/ 2147483647 w 38"/>
                <a:gd name="T3" fmla="*/ 2147483647 h 21"/>
                <a:gd name="T4" fmla="*/ 2147483647 w 38"/>
                <a:gd name="T5" fmla="*/ 2147483647 h 21"/>
                <a:gd name="T6" fmla="*/ 2147483647 w 38"/>
                <a:gd name="T7" fmla="*/ 2147483647 h 21"/>
                <a:gd name="T8" fmla="*/ 2147483647 w 38"/>
                <a:gd name="T9" fmla="*/ 0 h 21"/>
                <a:gd name="T10" fmla="*/ 0 w 38"/>
                <a:gd name="T11" fmla="*/ 214748364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1"/>
                <a:gd name="T20" fmla="*/ 38 w 3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1">
                  <a:moveTo>
                    <a:pt x="0" y="21"/>
                  </a:moveTo>
                  <a:lnTo>
                    <a:pt x="30" y="14"/>
                  </a:lnTo>
                  <a:lnTo>
                    <a:pt x="31" y="7"/>
                  </a:lnTo>
                  <a:lnTo>
                    <a:pt x="38" y="6"/>
                  </a:lnTo>
                  <a:lnTo>
                    <a:pt x="37" y="0"/>
                  </a:lnTo>
                  <a:lnTo>
                    <a:pt x="0" y="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3" name="Freeform 1150"/>
            <p:cNvSpPr>
              <a:spLocks/>
            </p:cNvSpPr>
            <p:nvPr/>
          </p:nvSpPr>
          <p:spPr bwMode="auto">
            <a:xfrm>
              <a:off x="2070671" y="2559084"/>
              <a:ext cx="28575" cy="55563"/>
            </a:xfrm>
            <a:custGeom>
              <a:avLst/>
              <a:gdLst>
                <a:gd name="T0" fmla="*/ 2147483647 w 21"/>
                <a:gd name="T1" fmla="*/ 0 h 38"/>
                <a:gd name="T2" fmla="*/ 0 w 21"/>
                <a:gd name="T3" fmla="*/ 2147483647 h 38"/>
                <a:gd name="T4" fmla="*/ 0 w 21"/>
                <a:gd name="T5" fmla="*/ 2147483647 h 38"/>
                <a:gd name="T6" fmla="*/ 2147483647 w 21"/>
                <a:gd name="T7" fmla="*/ 2147483647 h 38"/>
                <a:gd name="T8" fmla="*/ 2147483647 w 21"/>
                <a:gd name="T9" fmla="*/ 2147483647 h 38"/>
                <a:gd name="T10" fmla="*/ 2147483647 w 21"/>
                <a:gd name="T11" fmla="*/ 0 h 38"/>
                <a:gd name="T12" fmla="*/ 2147483647 w 21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38"/>
                <a:gd name="T23" fmla="*/ 21 w 21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38">
                  <a:moveTo>
                    <a:pt x="7" y="0"/>
                  </a:moveTo>
                  <a:lnTo>
                    <a:pt x="0" y="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8" y="30"/>
                  </a:lnTo>
                  <a:lnTo>
                    <a:pt x="21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Freeform 1151"/>
            <p:cNvSpPr>
              <a:spLocks/>
            </p:cNvSpPr>
            <p:nvPr/>
          </p:nvSpPr>
          <p:spPr bwMode="auto">
            <a:xfrm>
              <a:off x="2070671" y="2559084"/>
              <a:ext cx="28575" cy="55563"/>
            </a:xfrm>
            <a:custGeom>
              <a:avLst/>
              <a:gdLst>
                <a:gd name="T0" fmla="*/ 2147483647 w 21"/>
                <a:gd name="T1" fmla="*/ 0 h 38"/>
                <a:gd name="T2" fmla="*/ 0 w 21"/>
                <a:gd name="T3" fmla="*/ 2147483647 h 38"/>
                <a:gd name="T4" fmla="*/ 0 w 21"/>
                <a:gd name="T5" fmla="*/ 2147483647 h 38"/>
                <a:gd name="T6" fmla="*/ 2147483647 w 21"/>
                <a:gd name="T7" fmla="*/ 2147483647 h 38"/>
                <a:gd name="T8" fmla="*/ 2147483647 w 21"/>
                <a:gd name="T9" fmla="*/ 2147483647 h 38"/>
                <a:gd name="T10" fmla="*/ 2147483647 w 21"/>
                <a:gd name="T11" fmla="*/ 0 h 38"/>
                <a:gd name="T12" fmla="*/ 2147483647 w 21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38"/>
                <a:gd name="T23" fmla="*/ 21 w 21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38">
                  <a:moveTo>
                    <a:pt x="7" y="0"/>
                  </a:moveTo>
                  <a:lnTo>
                    <a:pt x="0" y="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8" y="30"/>
                  </a:lnTo>
                  <a:lnTo>
                    <a:pt x="21" y="0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Freeform 1152"/>
            <p:cNvSpPr>
              <a:spLocks/>
            </p:cNvSpPr>
            <p:nvPr/>
          </p:nvSpPr>
          <p:spPr bwMode="auto">
            <a:xfrm>
              <a:off x="2100834" y="2638459"/>
              <a:ext cx="53975" cy="53975"/>
            </a:xfrm>
            <a:custGeom>
              <a:avLst/>
              <a:gdLst>
                <a:gd name="T0" fmla="*/ 0 w 38"/>
                <a:gd name="T1" fmla="*/ 0 h 36"/>
                <a:gd name="T2" fmla="*/ 0 w 38"/>
                <a:gd name="T3" fmla="*/ 2147483647 h 36"/>
                <a:gd name="T4" fmla="*/ 2147483647 w 38"/>
                <a:gd name="T5" fmla="*/ 2147483647 h 36"/>
                <a:gd name="T6" fmla="*/ 2147483647 w 38"/>
                <a:gd name="T7" fmla="*/ 2147483647 h 36"/>
                <a:gd name="T8" fmla="*/ 2147483647 w 38"/>
                <a:gd name="T9" fmla="*/ 2147483647 h 36"/>
                <a:gd name="T10" fmla="*/ 2147483647 w 38"/>
                <a:gd name="T11" fmla="*/ 2147483647 h 36"/>
                <a:gd name="T12" fmla="*/ 2147483647 w 38"/>
                <a:gd name="T13" fmla="*/ 2147483647 h 36"/>
                <a:gd name="T14" fmla="*/ 2147483647 w 38"/>
                <a:gd name="T15" fmla="*/ 2147483647 h 36"/>
                <a:gd name="T16" fmla="*/ 2147483647 w 38"/>
                <a:gd name="T17" fmla="*/ 2147483647 h 36"/>
                <a:gd name="T18" fmla="*/ 0 w 38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36"/>
                <a:gd name="T32" fmla="*/ 38 w 38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36">
                  <a:moveTo>
                    <a:pt x="0" y="0"/>
                  </a:moveTo>
                  <a:lnTo>
                    <a:pt x="0" y="7"/>
                  </a:lnTo>
                  <a:lnTo>
                    <a:pt x="16" y="15"/>
                  </a:lnTo>
                  <a:lnTo>
                    <a:pt x="16" y="22"/>
                  </a:lnTo>
                  <a:lnTo>
                    <a:pt x="23" y="22"/>
                  </a:lnTo>
                  <a:lnTo>
                    <a:pt x="23" y="31"/>
                  </a:lnTo>
                  <a:lnTo>
                    <a:pt x="31" y="36"/>
                  </a:lnTo>
                  <a:lnTo>
                    <a:pt x="38" y="29"/>
                  </a:lnTo>
                  <a:lnTo>
                    <a:pt x="3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Freeform 1154"/>
            <p:cNvSpPr>
              <a:spLocks/>
            </p:cNvSpPr>
            <p:nvPr/>
          </p:nvSpPr>
          <p:spPr bwMode="auto">
            <a:xfrm>
              <a:off x="3397821" y="2005047"/>
              <a:ext cx="774700" cy="431800"/>
            </a:xfrm>
            <a:custGeom>
              <a:avLst/>
              <a:gdLst>
                <a:gd name="T0" fmla="*/ 2147483647 w 549"/>
                <a:gd name="T1" fmla="*/ 2147483647 h 294"/>
                <a:gd name="T2" fmla="*/ 2147483647 w 549"/>
                <a:gd name="T3" fmla="*/ 2147483647 h 294"/>
                <a:gd name="T4" fmla="*/ 2147483647 w 549"/>
                <a:gd name="T5" fmla="*/ 2147483647 h 294"/>
                <a:gd name="T6" fmla="*/ 2147483647 w 549"/>
                <a:gd name="T7" fmla="*/ 2147483647 h 294"/>
                <a:gd name="T8" fmla="*/ 2147483647 w 549"/>
                <a:gd name="T9" fmla="*/ 2147483647 h 294"/>
                <a:gd name="T10" fmla="*/ 2147483647 w 549"/>
                <a:gd name="T11" fmla="*/ 2147483647 h 294"/>
                <a:gd name="T12" fmla="*/ 2147483647 w 549"/>
                <a:gd name="T13" fmla="*/ 2147483647 h 294"/>
                <a:gd name="T14" fmla="*/ 2147483647 w 549"/>
                <a:gd name="T15" fmla="*/ 2147483647 h 294"/>
                <a:gd name="T16" fmla="*/ 2147483647 w 549"/>
                <a:gd name="T17" fmla="*/ 2147483647 h 294"/>
                <a:gd name="T18" fmla="*/ 2147483647 w 549"/>
                <a:gd name="T19" fmla="*/ 2147483647 h 294"/>
                <a:gd name="T20" fmla="*/ 2147483647 w 549"/>
                <a:gd name="T21" fmla="*/ 2147483647 h 294"/>
                <a:gd name="T22" fmla="*/ 2147483647 w 549"/>
                <a:gd name="T23" fmla="*/ 2147483647 h 294"/>
                <a:gd name="T24" fmla="*/ 2147483647 w 549"/>
                <a:gd name="T25" fmla="*/ 2147483647 h 294"/>
                <a:gd name="T26" fmla="*/ 2147483647 w 549"/>
                <a:gd name="T27" fmla="*/ 2147483647 h 294"/>
                <a:gd name="T28" fmla="*/ 2147483647 w 549"/>
                <a:gd name="T29" fmla="*/ 2147483647 h 294"/>
                <a:gd name="T30" fmla="*/ 2147483647 w 549"/>
                <a:gd name="T31" fmla="*/ 2147483647 h 294"/>
                <a:gd name="T32" fmla="*/ 2147483647 w 549"/>
                <a:gd name="T33" fmla="*/ 2147483647 h 294"/>
                <a:gd name="T34" fmla="*/ 2147483647 w 549"/>
                <a:gd name="T35" fmla="*/ 2147483647 h 294"/>
                <a:gd name="T36" fmla="*/ 2147483647 w 549"/>
                <a:gd name="T37" fmla="*/ 2147483647 h 294"/>
                <a:gd name="T38" fmla="*/ 2147483647 w 549"/>
                <a:gd name="T39" fmla="*/ 2147483647 h 294"/>
                <a:gd name="T40" fmla="*/ 2147483647 w 549"/>
                <a:gd name="T41" fmla="*/ 2147483647 h 294"/>
                <a:gd name="T42" fmla="*/ 2147483647 w 549"/>
                <a:gd name="T43" fmla="*/ 2147483647 h 294"/>
                <a:gd name="T44" fmla="*/ 2147483647 w 549"/>
                <a:gd name="T45" fmla="*/ 2147483647 h 294"/>
                <a:gd name="T46" fmla="*/ 2147483647 w 549"/>
                <a:gd name="T47" fmla="*/ 2147483647 h 294"/>
                <a:gd name="T48" fmla="*/ 2147483647 w 549"/>
                <a:gd name="T49" fmla="*/ 2147483647 h 294"/>
                <a:gd name="T50" fmla="*/ 2147483647 w 549"/>
                <a:gd name="T51" fmla="*/ 2147483647 h 294"/>
                <a:gd name="T52" fmla="*/ 2147483647 w 549"/>
                <a:gd name="T53" fmla="*/ 2147483647 h 294"/>
                <a:gd name="T54" fmla="*/ 2147483647 w 549"/>
                <a:gd name="T55" fmla="*/ 2147483647 h 294"/>
                <a:gd name="T56" fmla="*/ 2147483647 w 549"/>
                <a:gd name="T57" fmla="*/ 2147483647 h 294"/>
                <a:gd name="T58" fmla="*/ 2147483647 w 549"/>
                <a:gd name="T59" fmla="*/ 2147483647 h 294"/>
                <a:gd name="T60" fmla="*/ 2147483647 w 549"/>
                <a:gd name="T61" fmla="*/ 2147483647 h 294"/>
                <a:gd name="T62" fmla="*/ 2147483647 w 549"/>
                <a:gd name="T63" fmla="*/ 2147483647 h 294"/>
                <a:gd name="T64" fmla="*/ 2147483647 w 549"/>
                <a:gd name="T65" fmla="*/ 2147483647 h 294"/>
                <a:gd name="T66" fmla="*/ 2147483647 w 549"/>
                <a:gd name="T67" fmla="*/ 2147483647 h 294"/>
                <a:gd name="T68" fmla="*/ 2147483647 w 549"/>
                <a:gd name="T69" fmla="*/ 2147483647 h 294"/>
                <a:gd name="T70" fmla="*/ 2147483647 w 549"/>
                <a:gd name="T71" fmla="*/ 2147483647 h 294"/>
                <a:gd name="T72" fmla="*/ 2147483647 w 549"/>
                <a:gd name="T73" fmla="*/ 2147483647 h 294"/>
                <a:gd name="T74" fmla="*/ 2147483647 w 549"/>
                <a:gd name="T75" fmla="*/ 2147483647 h 294"/>
                <a:gd name="T76" fmla="*/ 2147483647 w 549"/>
                <a:gd name="T77" fmla="*/ 2147483647 h 294"/>
                <a:gd name="T78" fmla="*/ 0 w 549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49"/>
                <a:gd name="T121" fmla="*/ 0 h 294"/>
                <a:gd name="T122" fmla="*/ 549 w 549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49" h="294">
                  <a:moveTo>
                    <a:pt x="0" y="52"/>
                  </a:moveTo>
                  <a:lnTo>
                    <a:pt x="16" y="53"/>
                  </a:lnTo>
                  <a:lnTo>
                    <a:pt x="16" y="60"/>
                  </a:lnTo>
                  <a:lnTo>
                    <a:pt x="1" y="76"/>
                  </a:lnTo>
                  <a:lnTo>
                    <a:pt x="17" y="83"/>
                  </a:lnTo>
                  <a:lnTo>
                    <a:pt x="106" y="83"/>
                  </a:lnTo>
                  <a:lnTo>
                    <a:pt x="99" y="90"/>
                  </a:lnTo>
                  <a:lnTo>
                    <a:pt x="106" y="98"/>
                  </a:lnTo>
                  <a:lnTo>
                    <a:pt x="106" y="114"/>
                  </a:lnTo>
                  <a:lnTo>
                    <a:pt x="99" y="121"/>
                  </a:lnTo>
                  <a:lnTo>
                    <a:pt x="99" y="128"/>
                  </a:lnTo>
                  <a:lnTo>
                    <a:pt x="92" y="128"/>
                  </a:lnTo>
                  <a:lnTo>
                    <a:pt x="107" y="135"/>
                  </a:lnTo>
                  <a:lnTo>
                    <a:pt x="114" y="129"/>
                  </a:lnTo>
                  <a:lnTo>
                    <a:pt x="114" y="136"/>
                  </a:lnTo>
                  <a:lnTo>
                    <a:pt x="128" y="151"/>
                  </a:lnTo>
                  <a:lnTo>
                    <a:pt x="98" y="152"/>
                  </a:lnTo>
                  <a:lnTo>
                    <a:pt x="84" y="166"/>
                  </a:lnTo>
                  <a:lnTo>
                    <a:pt x="100" y="165"/>
                  </a:lnTo>
                  <a:lnTo>
                    <a:pt x="121" y="159"/>
                  </a:lnTo>
                  <a:lnTo>
                    <a:pt x="121" y="166"/>
                  </a:lnTo>
                  <a:lnTo>
                    <a:pt x="113" y="173"/>
                  </a:lnTo>
                  <a:lnTo>
                    <a:pt x="98" y="174"/>
                  </a:lnTo>
                  <a:lnTo>
                    <a:pt x="90" y="183"/>
                  </a:lnTo>
                  <a:lnTo>
                    <a:pt x="76" y="211"/>
                  </a:lnTo>
                  <a:lnTo>
                    <a:pt x="83" y="211"/>
                  </a:lnTo>
                  <a:lnTo>
                    <a:pt x="76" y="235"/>
                  </a:lnTo>
                  <a:lnTo>
                    <a:pt x="83" y="242"/>
                  </a:lnTo>
                  <a:lnTo>
                    <a:pt x="83" y="250"/>
                  </a:lnTo>
                  <a:lnTo>
                    <a:pt x="92" y="273"/>
                  </a:lnTo>
                  <a:lnTo>
                    <a:pt x="100" y="280"/>
                  </a:lnTo>
                  <a:lnTo>
                    <a:pt x="130" y="294"/>
                  </a:lnTo>
                  <a:lnTo>
                    <a:pt x="137" y="294"/>
                  </a:lnTo>
                  <a:lnTo>
                    <a:pt x="166" y="263"/>
                  </a:lnTo>
                  <a:lnTo>
                    <a:pt x="166" y="256"/>
                  </a:lnTo>
                  <a:lnTo>
                    <a:pt x="189" y="249"/>
                  </a:lnTo>
                  <a:lnTo>
                    <a:pt x="196" y="234"/>
                  </a:lnTo>
                  <a:lnTo>
                    <a:pt x="197" y="219"/>
                  </a:lnTo>
                  <a:lnTo>
                    <a:pt x="204" y="218"/>
                  </a:lnTo>
                  <a:lnTo>
                    <a:pt x="213" y="211"/>
                  </a:lnTo>
                  <a:lnTo>
                    <a:pt x="258" y="211"/>
                  </a:lnTo>
                  <a:lnTo>
                    <a:pt x="303" y="181"/>
                  </a:lnTo>
                  <a:lnTo>
                    <a:pt x="363" y="173"/>
                  </a:lnTo>
                  <a:lnTo>
                    <a:pt x="401" y="159"/>
                  </a:lnTo>
                  <a:lnTo>
                    <a:pt x="406" y="158"/>
                  </a:lnTo>
                  <a:lnTo>
                    <a:pt x="384" y="151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22" y="151"/>
                  </a:lnTo>
                  <a:lnTo>
                    <a:pt x="424" y="128"/>
                  </a:lnTo>
                  <a:lnTo>
                    <a:pt x="430" y="120"/>
                  </a:lnTo>
                  <a:lnTo>
                    <a:pt x="424" y="113"/>
                  </a:lnTo>
                  <a:lnTo>
                    <a:pt x="446" y="113"/>
                  </a:lnTo>
                  <a:lnTo>
                    <a:pt x="459" y="98"/>
                  </a:lnTo>
                  <a:lnTo>
                    <a:pt x="453" y="97"/>
                  </a:lnTo>
                  <a:lnTo>
                    <a:pt x="459" y="83"/>
                  </a:lnTo>
                  <a:lnTo>
                    <a:pt x="445" y="83"/>
                  </a:lnTo>
                  <a:lnTo>
                    <a:pt x="446" y="75"/>
                  </a:lnTo>
                  <a:lnTo>
                    <a:pt x="476" y="75"/>
                  </a:lnTo>
                  <a:lnTo>
                    <a:pt x="475" y="59"/>
                  </a:lnTo>
                  <a:lnTo>
                    <a:pt x="469" y="52"/>
                  </a:lnTo>
                  <a:lnTo>
                    <a:pt x="476" y="52"/>
                  </a:lnTo>
                  <a:lnTo>
                    <a:pt x="476" y="45"/>
                  </a:lnTo>
                  <a:lnTo>
                    <a:pt x="516" y="30"/>
                  </a:lnTo>
                  <a:lnTo>
                    <a:pt x="549" y="22"/>
                  </a:lnTo>
                  <a:lnTo>
                    <a:pt x="510" y="14"/>
                  </a:lnTo>
                  <a:lnTo>
                    <a:pt x="469" y="14"/>
                  </a:lnTo>
                  <a:lnTo>
                    <a:pt x="482" y="7"/>
                  </a:lnTo>
                  <a:lnTo>
                    <a:pt x="428" y="0"/>
                  </a:lnTo>
                  <a:lnTo>
                    <a:pt x="287" y="8"/>
                  </a:lnTo>
                  <a:lnTo>
                    <a:pt x="214" y="14"/>
                  </a:lnTo>
                  <a:lnTo>
                    <a:pt x="130" y="15"/>
                  </a:lnTo>
                  <a:lnTo>
                    <a:pt x="135" y="22"/>
                  </a:lnTo>
                  <a:lnTo>
                    <a:pt x="111" y="22"/>
                  </a:lnTo>
                  <a:lnTo>
                    <a:pt x="70" y="30"/>
                  </a:lnTo>
                  <a:lnTo>
                    <a:pt x="90" y="31"/>
                  </a:lnTo>
                  <a:lnTo>
                    <a:pt x="90" y="38"/>
                  </a:lnTo>
                  <a:lnTo>
                    <a:pt x="75" y="45"/>
                  </a:lnTo>
                  <a:lnTo>
                    <a:pt x="7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Freeform 1155"/>
            <p:cNvSpPr>
              <a:spLocks/>
            </p:cNvSpPr>
            <p:nvPr/>
          </p:nvSpPr>
          <p:spPr bwMode="auto">
            <a:xfrm>
              <a:off x="3397821" y="2005047"/>
              <a:ext cx="774700" cy="431800"/>
            </a:xfrm>
            <a:custGeom>
              <a:avLst/>
              <a:gdLst>
                <a:gd name="T0" fmla="*/ 2147483647 w 549"/>
                <a:gd name="T1" fmla="*/ 2147483647 h 294"/>
                <a:gd name="T2" fmla="*/ 2147483647 w 549"/>
                <a:gd name="T3" fmla="*/ 2147483647 h 294"/>
                <a:gd name="T4" fmla="*/ 2147483647 w 549"/>
                <a:gd name="T5" fmla="*/ 2147483647 h 294"/>
                <a:gd name="T6" fmla="*/ 2147483647 w 549"/>
                <a:gd name="T7" fmla="*/ 2147483647 h 294"/>
                <a:gd name="T8" fmla="*/ 2147483647 w 549"/>
                <a:gd name="T9" fmla="*/ 2147483647 h 294"/>
                <a:gd name="T10" fmla="*/ 2147483647 w 549"/>
                <a:gd name="T11" fmla="*/ 2147483647 h 294"/>
                <a:gd name="T12" fmla="*/ 2147483647 w 549"/>
                <a:gd name="T13" fmla="*/ 2147483647 h 294"/>
                <a:gd name="T14" fmla="*/ 2147483647 w 549"/>
                <a:gd name="T15" fmla="*/ 2147483647 h 294"/>
                <a:gd name="T16" fmla="*/ 2147483647 w 549"/>
                <a:gd name="T17" fmla="*/ 2147483647 h 294"/>
                <a:gd name="T18" fmla="*/ 2147483647 w 549"/>
                <a:gd name="T19" fmla="*/ 2147483647 h 294"/>
                <a:gd name="T20" fmla="*/ 2147483647 w 549"/>
                <a:gd name="T21" fmla="*/ 2147483647 h 294"/>
                <a:gd name="T22" fmla="*/ 2147483647 w 549"/>
                <a:gd name="T23" fmla="*/ 2147483647 h 294"/>
                <a:gd name="T24" fmla="*/ 2147483647 w 549"/>
                <a:gd name="T25" fmla="*/ 2147483647 h 294"/>
                <a:gd name="T26" fmla="*/ 2147483647 w 549"/>
                <a:gd name="T27" fmla="*/ 2147483647 h 294"/>
                <a:gd name="T28" fmla="*/ 2147483647 w 549"/>
                <a:gd name="T29" fmla="*/ 2147483647 h 294"/>
                <a:gd name="T30" fmla="*/ 2147483647 w 549"/>
                <a:gd name="T31" fmla="*/ 2147483647 h 294"/>
                <a:gd name="T32" fmla="*/ 2147483647 w 549"/>
                <a:gd name="T33" fmla="*/ 2147483647 h 294"/>
                <a:gd name="T34" fmla="*/ 2147483647 w 549"/>
                <a:gd name="T35" fmla="*/ 2147483647 h 294"/>
                <a:gd name="T36" fmla="*/ 2147483647 w 549"/>
                <a:gd name="T37" fmla="*/ 2147483647 h 294"/>
                <a:gd name="T38" fmla="*/ 2147483647 w 549"/>
                <a:gd name="T39" fmla="*/ 2147483647 h 294"/>
                <a:gd name="T40" fmla="*/ 2147483647 w 549"/>
                <a:gd name="T41" fmla="*/ 2147483647 h 294"/>
                <a:gd name="T42" fmla="*/ 2147483647 w 549"/>
                <a:gd name="T43" fmla="*/ 2147483647 h 294"/>
                <a:gd name="T44" fmla="*/ 2147483647 w 549"/>
                <a:gd name="T45" fmla="*/ 2147483647 h 294"/>
                <a:gd name="T46" fmla="*/ 2147483647 w 549"/>
                <a:gd name="T47" fmla="*/ 2147483647 h 294"/>
                <a:gd name="T48" fmla="*/ 2147483647 w 549"/>
                <a:gd name="T49" fmla="*/ 2147483647 h 294"/>
                <a:gd name="T50" fmla="*/ 2147483647 w 549"/>
                <a:gd name="T51" fmla="*/ 2147483647 h 294"/>
                <a:gd name="T52" fmla="*/ 2147483647 w 549"/>
                <a:gd name="T53" fmla="*/ 2147483647 h 294"/>
                <a:gd name="T54" fmla="*/ 2147483647 w 549"/>
                <a:gd name="T55" fmla="*/ 2147483647 h 294"/>
                <a:gd name="T56" fmla="*/ 2147483647 w 549"/>
                <a:gd name="T57" fmla="*/ 2147483647 h 294"/>
                <a:gd name="T58" fmla="*/ 2147483647 w 549"/>
                <a:gd name="T59" fmla="*/ 2147483647 h 294"/>
                <a:gd name="T60" fmla="*/ 2147483647 w 549"/>
                <a:gd name="T61" fmla="*/ 2147483647 h 294"/>
                <a:gd name="T62" fmla="*/ 2147483647 w 549"/>
                <a:gd name="T63" fmla="*/ 2147483647 h 294"/>
                <a:gd name="T64" fmla="*/ 2147483647 w 549"/>
                <a:gd name="T65" fmla="*/ 2147483647 h 294"/>
                <a:gd name="T66" fmla="*/ 2147483647 w 549"/>
                <a:gd name="T67" fmla="*/ 2147483647 h 294"/>
                <a:gd name="T68" fmla="*/ 2147483647 w 549"/>
                <a:gd name="T69" fmla="*/ 2147483647 h 294"/>
                <a:gd name="T70" fmla="*/ 2147483647 w 549"/>
                <a:gd name="T71" fmla="*/ 2147483647 h 294"/>
                <a:gd name="T72" fmla="*/ 2147483647 w 549"/>
                <a:gd name="T73" fmla="*/ 2147483647 h 294"/>
                <a:gd name="T74" fmla="*/ 2147483647 w 549"/>
                <a:gd name="T75" fmla="*/ 2147483647 h 294"/>
                <a:gd name="T76" fmla="*/ 2147483647 w 549"/>
                <a:gd name="T77" fmla="*/ 2147483647 h 294"/>
                <a:gd name="T78" fmla="*/ 0 w 549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49"/>
                <a:gd name="T121" fmla="*/ 0 h 294"/>
                <a:gd name="T122" fmla="*/ 549 w 549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49" h="294">
                  <a:moveTo>
                    <a:pt x="0" y="52"/>
                  </a:moveTo>
                  <a:lnTo>
                    <a:pt x="16" y="53"/>
                  </a:lnTo>
                  <a:lnTo>
                    <a:pt x="16" y="60"/>
                  </a:lnTo>
                  <a:lnTo>
                    <a:pt x="1" y="76"/>
                  </a:lnTo>
                  <a:lnTo>
                    <a:pt x="17" y="83"/>
                  </a:lnTo>
                  <a:lnTo>
                    <a:pt x="106" y="83"/>
                  </a:lnTo>
                  <a:lnTo>
                    <a:pt x="99" y="90"/>
                  </a:lnTo>
                  <a:lnTo>
                    <a:pt x="106" y="98"/>
                  </a:lnTo>
                  <a:lnTo>
                    <a:pt x="106" y="114"/>
                  </a:lnTo>
                  <a:lnTo>
                    <a:pt x="99" y="121"/>
                  </a:lnTo>
                  <a:lnTo>
                    <a:pt x="99" y="128"/>
                  </a:lnTo>
                  <a:lnTo>
                    <a:pt x="92" y="128"/>
                  </a:lnTo>
                  <a:lnTo>
                    <a:pt x="107" y="135"/>
                  </a:lnTo>
                  <a:lnTo>
                    <a:pt x="114" y="129"/>
                  </a:lnTo>
                  <a:lnTo>
                    <a:pt x="114" y="136"/>
                  </a:lnTo>
                  <a:lnTo>
                    <a:pt x="128" y="151"/>
                  </a:lnTo>
                  <a:lnTo>
                    <a:pt x="98" y="152"/>
                  </a:lnTo>
                  <a:lnTo>
                    <a:pt x="84" y="166"/>
                  </a:lnTo>
                  <a:lnTo>
                    <a:pt x="100" y="165"/>
                  </a:lnTo>
                  <a:lnTo>
                    <a:pt x="121" y="159"/>
                  </a:lnTo>
                  <a:lnTo>
                    <a:pt x="121" y="166"/>
                  </a:lnTo>
                  <a:lnTo>
                    <a:pt x="113" y="173"/>
                  </a:lnTo>
                  <a:lnTo>
                    <a:pt x="98" y="174"/>
                  </a:lnTo>
                  <a:lnTo>
                    <a:pt x="90" y="183"/>
                  </a:lnTo>
                  <a:lnTo>
                    <a:pt x="76" y="211"/>
                  </a:lnTo>
                  <a:lnTo>
                    <a:pt x="83" y="211"/>
                  </a:lnTo>
                  <a:lnTo>
                    <a:pt x="76" y="235"/>
                  </a:lnTo>
                  <a:lnTo>
                    <a:pt x="83" y="242"/>
                  </a:lnTo>
                  <a:lnTo>
                    <a:pt x="83" y="250"/>
                  </a:lnTo>
                  <a:lnTo>
                    <a:pt x="92" y="273"/>
                  </a:lnTo>
                  <a:lnTo>
                    <a:pt x="100" y="280"/>
                  </a:lnTo>
                  <a:lnTo>
                    <a:pt x="130" y="294"/>
                  </a:lnTo>
                  <a:lnTo>
                    <a:pt x="137" y="294"/>
                  </a:lnTo>
                  <a:lnTo>
                    <a:pt x="166" y="263"/>
                  </a:lnTo>
                  <a:lnTo>
                    <a:pt x="166" y="256"/>
                  </a:lnTo>
                  <a:lnTo>
                    <a:pt x="189" y="249"/>
                  </a:lnTo>
                  <a:lnTo>
                    <a:pt x="196" y="234"/>
                  </a:lnTo>
                  <a:lnTo>
                    <a:pt x="197" y="219"/>
                  </a:lnTo>
                  <a:lnTo>
                    <a:pt x="204" y="218"/>
                  </a:lnTo>
                  <a:lnTo>
                    <a:pt x="213" y="211"/>
                  </a:lnTo>
                  <a:lnTo>
                    <a:pt x="258" y="211"/>
                  </a:lnTo>
                  <a:lnTo>
                    <a:pt x="303" y="181"/>
                  </a:lnTo>
                  <a:lnTo>
                    <a:pt x="363" y="173"/>
                  </a:lnTo>
                  <a:lnTo>
                    <a:pt x="401" y="159"/>
                  </a:lnTo>
                  <a:lnTo>
                    <a:pt x="406" y="158"/>
                  </a:lnTo>
                  <a:lnTo>
                    <a:pt x="384" y="151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22" y="151"/>
                  </a:lnTo>
                  <a:lnTo>
                    <a:pt x="424" y="128"/>
                  </a:lnTo>
                  <a:lnTo>
                    <a:pt x="430" y="120"/>
                  </a:lnTo>
                  <a:lnTo>
                    <a:pt x="424" y="113"/>
                  </a:lnTo>
                  <a:lnTo>
                    <a:pt x="446" y="113"/>
                  </a:lnTo>
                  <a:lnTo>
                    <a:pt x="459" y="98"/>
                  </a:lnTo>
                  <a:lnTo>
                    <a:pt x="453" y="97"/>
                  </a:lnTo>
                  <a:lnTo>
                    <a:pt x="459" y="83"/>
                  </a:lnTo>
                  <a:lnTo>
                    <a:pt x="445" y="83"/>
                  </a:lnTo>
                  <a:lnTo>
                    <a:pt x="446" y="75"/>
                  </a:lnTo>
                  <a:lnTo>
                    <a:pt x="476" y="75"/>
                  </a:lnTo>
                  <a:lnTo>
                    <a:pt x="475" y="59"/>
                  </a:lnTo>
                  <a:lnTo>
                    <a:pt x="469" y="52"/>
                  </a:lnTo>
                  <a:lnTo>
                    <a:pt x="476" y="52"/>
                  </a:lnTo>
                  <a:lnTo>
                    <a:pt x="476" y="45"/>
                  </a:lnTo>
                  <a:lnTo>
                    <a:pt x="516" y="30"/>
                  </a:lnTo>
                  <a:lnTo>
                    <a:pt x="549" y="22"/>
                  </a:lnTo>
                  <a:lnTo>
                    <a:pt x="510" y="14"/>
                  </a:lnTo>
                  <a:lnTo>
                    <a:pt x="469" y="14"/>
                  </a:lnTo>
                  <a:lnTo>
                    <a:pt x="482" y="7"/>
                  </a:lnTo>
                  <a:lnTo>
                    <a:pt x="428" y="0"/>
                  </a:lnTo>
                  <a:lnTo>
                    <a:pt x="287" y="8"/>
                  </a:lnTo>
                  <a:lnTo>
                    <a:pt x="214" y="14"/>
                  </a:lnTo>
                  <a:lnTo>
                    <a:pt x="130" y="15"/>
                  </a:lnTo>
                  <a:lnTo>
                    <a:pt x="135" y="22"/>
                  </a:lnTo>
                  <a:lnTo>
                    <a:pt x="111" y="22"/>
                  </a:lnTo>
                  <a:lnTo>
                    <a:pt x="70" y="30"/>
                  </a:lnTo>
                  <a:lnTo>
                    <a:pt x="90" y="31"/>
                  </a:lnTo>
                  <a:lnTo>
                    <a:pt x="90" y="38"/>
                  </a:lnTo>
                  <a:lnTo>
                    <a:pt x="75" y="45"/>
                  </a:lnTo>
                  <a:lnTo>
                    <a:pt x="7" y="45"/>
                  </a:lnTo>
                  <a:lnTo>
                    <a:pt x="0" y="5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Freeform 1156"/>
            <p:cNvSpPr>
              <a:spLocks/>
            </p:cNvSpPr>
            <p:nvPr/>
          </p:nvSpPr>
          <p:spPr bwMode="auto">
            <a:xfrm>
              <a:off x="3920109" y="2305084"/>
              <a:ext cx="158750" cy="66675"/>
            </a:xfrm>
            <a:custGeom>
              <a:avLst/>
              <a:gdLst>
                <a:gd name="T0" fmla="*/ 0 w 113"/>
                <a:gd name="T1" fmla="*/ 2147483647 h 45"/>
                <a:gd name="T2" fmla="*/ 2147483647 w 113"/>
                <a:gd name="T3" fmla="*/ 2147483647 h 45"/>
                <a:gd name="T4" fmla="*/ 0 w 113"/>
                <a:gd name="T5" fmla="*/ 2147483647 h 45"/>
                <a:gd name="T6" fmla="*/ 2147483647 w 113"/>
                <a:gd name="T7" fmla="*/ 2147483647 h 45"/>
                <a:gd name="T8" fmla="*/ 2147483647 w 113"/>
                <a:gd name="T9" fmla="*/ 2147483647 h 45"/>
                <a:gd name="T10" fmla="*/ 2147483647 w 113"/>
                <a:gd name="T11" fmla="*/ 2147483647 h 45"/>
                <a:gd name="T12" fmla="*/ 2147483647 w 113"/>
                <a:gd name="T13" fmla="*/ 2147483647 h 45"/>
                <a:gd name="T14" fmla="*/ 2147483647 w 113"/>
                <a:gd name="T15" fmla="*/ 2147483647 h 45"/>
                <a:gd name="T16" fmla="*/ 2147483647 w 113"/>
                <a:gd name="T17" fmla="*/ 2147483647 h 45"/>
                <a:gd name="T18" fmla="*/ 2147483647 w 113"/>
                <a:gd name="T19" fmla="*/ 2147483647 h 45"/>
                <a:gd name="T20" fmla="*/ 2147483647 w 113"/>
                <a:gd name="T21" fmla="*/ 0 h 45"/>
                <a:gd name="T22" fmla="*/ 2147483647 w 113"/>
                <a:gd name="T23" fmla="*/ 0 h 45"/>
                <a:gd name="T24" fmla="*/ 2147483647 w 113"/>
                <a:gd name="T25" fmla="*/ 2147483647 h 45"/>
                <a:gd name="T26" fmla="*/ 2147483647 w 113"/>
                <a:gd name="T27" fmla="*/ 2147483647 h 45"/>
                <a:gd name="T28" fmla="*/ 2147483647 w 113"/>
                <a:gd name="T29" fmla="*/ 0 h 45"/>
                <a:gd name="T30" fmla="*/ 2147483647 w 113"/>
                <a:gd name="T31" fmla="*/ 2147483647 h 45"/>
                <a:gd name="T32" fmla="*/ 2147483647 w 113"/>
                <a:gd name="T33" fmla="*/ 2147483647 h 45"/>
                <a:gd name="T34" fmla="*/ 2147483647 w 113"/>
                <a:gd name="T35" fmla="*/ 0 h 45"/>
                <a:gd name="T36" fmla="*/ 0 w 113"/>
                <a:gd name="T37" fmla="*/ 214748364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45"/>
                <a:gd name="T59" fmla="*/ 113 w 113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45">
                  <a:moveTo>
                    <a:pt x="0" y="7"/>
                  </a:moveTo>
                  <a:lnTo>
                    <a:pt x="22" y="15"/>
                  </a:lnTo>
                  <a:lnTo>
                    <a:pt x="0" y="30"/>
                  </a:lnTo>
                  <a:lnTo>
                    <a:pt x="22" y="31"/>
                  </a:lnTo>
                  <a:lnTo>
                    <a:pt x="9" y="38"/>
                  </a:lnTo>
                  <a:lnTo>
                    <a:pt x="54" y="45"/>
                  </a:lnTo>
                  <a:lnTo>
                    <a:pt x="97" y="30"/>
                  </a:lnTo>
                  <a:lnTo>
                    <a:pt x="106" y="14"/>
                  </a:lnTo>
                  <a:lnTo>
                    <a:pt x="113" y="7"/>
                  </a:lnTo>
                  <a:lnTo>
                    <a:pt x="106" y="7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74" y="7"/>
                  </a:lnTo>
                  <a:lnTo>
                    <a:pt x="52" y="7"/>
                  </a:lnTo>
                  <a:lnTo>
                    <a:pt x="52" y="0"/>
                  </a:lnTo>
                  <a:lnTo>
                    <a:pt x="30" y="14"/>
                  </a:lnTo>
                  <a:lnTo>
                    <a:pt x="30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Freeform 1157"/>
            <p:cNvSpPr>
              <a:spLocks/>
            </p:cNvSpPr>
            <p:nvPr/>
          </p:nvSpPr>
          <p:spPr bwMode="auto">
            <a:xfrm>
              <a:off x="3920109" y="2305084"/>
              <a:ext cx="158750" cy="66675"/>
            </a:xfrm>
            <a:custGeom>
              <a:avLst/>
              <a:gdLst>
                <a:gd name="T0" fmla="*/ 0 w 113"/>
                <a:gd name="T1" fmla="*/ 2147483647 h 45"/>
                <a:gd name="T2" fmla="*/ 2147483647 w 113"/>
                <a:gd name="T3" fmla="*/ 2147483647 h 45"/>
                <a:gd name="T4" fmla="*/ 0 w 113"/>
                <a:gd name="T5" fmla="*/ 2147483647 h 45"/>
                <a:gd name="T6" fmla="*/ 2147483647 w 113"/>
                <a:gd name="T7" fmla="*/ 2147483647 h 45"/>
                <a:gd name="T8" fmla="*/ 2147483647 w 113"/>
                <a:gd name="T9" fmla="*/ 2147483647 h 45"/>
                <a:gd name="T10" fmla="*/ 2147483647 w 113"/>
                <a:gd name="T11" fmla="*/ 2147483647 h 45"/>
                <a:gd name="T12" fmla="*/ 2147483647 w 113"/>
                <a:gd name="T13" fmla="*/ 2147483647 h 45"/>
                <a:gd name="T14" fmla="*/ 2147483647 w 113"/>
                <a:gd name="T15" fmla="*/ 2147483647 h 45"/>
                <a:gd name="T16" fmla="*/ 2147483647 w 113"/>
                <a:gd name="T17" fmla="*/ 2147483647 h 45"/>
                <a:gd name="T18" fmla="*/ 2147483647 w 113"/>
                <a:gd name="T19" fmla="*/ 2147483647 h 45"/>
                <a:gd name="T20" fmla="*/ 2147483647 w 113"/>
                <a:gd name="T21" fmla="*/ 0 h 45"/>
                <a:gd name="T22" fmla="*/ 2147483647 w 113"/>
                <a:gd name="T23" fmla="*/ 0 h 45"/>
                <a:gd name="T24" fmla="*/ 2147483647 w 113"/>
                <a:gd name="T25" fmla="*/ 2147483647 h 45"/>
                <a:gd name="T26" fmla="*/ 2147483647 w 113"/>
                <a:gd name="T27" fmla="*/ 2147483647 h 45"/>
                <a:gd name="T28" fmla="*/ 2147483647 w 113"/>
                <a:gd name="T29" fmla="*/ 0 h 45"/>
                <a:gd name="T30" fmla="*/ 2147483647 w 113"/>
                <a:gd name="T31" fmla="*/ 2147483647 h 45"/>
                <a:gd name="T32" fmla="*/ 2147483647 w 113"/>
                <a:gd name="T33" fmla="*/ 2147483647 h 45"/>
                <a:gd name="T34" fmla="*/ 2147483647 w 113"/>
                <a:gd name="T35" fmla="*/ 0 h 45"/>
                <a:gd name="T36" fmla="*/ 0 w 113"/>
                <a:gd name="T37" fmla="*/ 214748364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45"/>
                <a:gd name="T59" fmla="*/ 113 w 113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45">
                  <a:moveTo>
                    <a:pt x="0" y="7"/>
                  </a:moveTo>
                  <a:lnTo>
                    <a:pt x="22" y="15"/>
                  </a:lnTo>
                  <a:lnTo>
                    <a:pt x="0" y="30"/>
                  </a:lnTo>
                  <a:lnTo>
                    <a:pt x="22" y="31"/>
                  </a:lnTo>
                  <a:lnTo>
                    <a:pt x="9" y="38"/>
                  </a:lnTo>
                  <a:lnTo>
                    <a:pt x="54" y="45"/>
                  </a:lnTo>
                  <a:lnTo>
                    <a:pt x="97" y="30"/>
                  </a:lnTo>
                  <a:lnTo>
                    <a:pt x="106" y="14"/>
                  </a:lnTo>
                  <a:lnTo>
                    <a:pt x="113" y="7"/>
                  </a:lnTo>
                  <a:lnTo>
                    <a:pt x="106" y="7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74" y="7"/>
                  </a:lnTo>
                  <a:lnTo>
                    <a:pt x="52" y="7"/>
                  </a:lnTo>
                  <a:lnTo>
                    <a:pt x="52" y="0"/>
                  </a:lnTo>
                  <a:lnTo>
                    <a:pt x="30" y="14"/>
                  </a:lnTo>
                  <a:lnTo>
                    <a:pt x="30" y="7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Freeform 1158"/>
            <p:cNvSpPr>
              <a:spLocks/>
            </p:cNvSpPr>
            <p:nvPr/>
          </p:nvSpPr>
          <p:spPr bwMode="auto">
            <a:xfrm>
              <a:off x="5058346" y="4095784"/>
              <a:ext cx="138113" cy="309563"/>
            </a:xfrm>
            <a:custGeom>
              <a:avLst/>
              <a:gdLst>
                <a:gd name="T0" fmla="*/ 0 w 97"/>
                <a:gd name="T1" fmla="*/ 2147483647 h 211"/>
                <a:gd name="T2" fmla="*/ 0 w 97"/>
                <a:gd name="T3" fmla="*/ 2147483647 h 211"/>
                <a:gd name="T4" fmla="*/ 2147483647 w 97"/>
                <a:gd name="T5" fmla="*/ 2147483647 h 211"/>
                <a:gd name="T6" fmla="*/ 2147483647 w 97"/>
                <a:gd name="T7" fmla="*/ 2147483647 h 211"/>
                <a:gd name="T8" fmla="*/ 2147483647 w 97"/>
                <a:gd name="T9" fmla="*/ 2147483647 h 211"/>
                <a:gd name="T10" fmla="*/ 2147483647 w 97"/>
                <a:gd name="T11" fmla="*/ 2147483647 h 211"/>
                <a:gd name="T12" fmla="*/ 2147483647 w 97"/>
                <a:gd name="T13" fmla="*/ 2147483647 h 211"/>
                <a:gd name="T14" fmla="*/ 2147483647 w 97"/>
                <a:gd name="T15" fmla="*/ 2147483647 h 211"/>
                <a:gd name="T16" fmla="*/ 2147483647 w 97"/>
                <a:gd name="T17" fmla="*/ 2147483647 h 211"/>
                <a:gd name="T18" fmla="*/ 2147483647 w 97"/>
                <a:gd name="T19" fmla="*/ 2147483647 h 211"/>
                <a:gd name="T20" fmla="*/ 2147483647 w 97"/>
                <a:gd name="T21" fmla="*/ 2147483647 h 211"/>
                <a:gd name="T22" fmla="*/ 2147483647 w 97"/>
                <a:gd name="T23" fmla="*/ 0 h 211"/>
                <a:gd name="T24" fmla="*/ 2147483647 w 97"/>
                <a:gd name="T25" fmla="*/ 2147483647 h 211"/>
                <a:gd name="T26" fmla="*/ 2147483647 w 97"/>
                <a:gd name="T27" fmla="*/ 2147483647 h 211"/>
                <a:gd name="T28" fmla="*/ 2147483647 w 97"/>
                <a:gd name="T29" fmla="*/ 2147483647 h 211"/>
                <a:gd name="T30" fmla="*/ 2147483647 w 97"/>
                <a:gd name="T31" fmla="*/ 2147483647 h 211"/>
                <a:gd name="T32" fmla="*/ 2147483647 w 97"/>
                <a:gd name="T33" fmla="*/ 2147483647 h 211"/>
                <a:gd name="T34" fmla="*/ 2147483647 w 97"/>
                <a:gd name="T35" fmla="*/ 2147483647 h 211"/>
                <a:gd name="T36" fmla="*/ 0 w 97"/>
                <a:gd name="T37" fmla="*/ 2147483647 h 2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7"/>
                <a:gd name="T58" fmla="*/ 0 h 211"/>
                <a:gd name="T59" fmla="*/ 97 w 97"/>
                <a:gd name="T60" fmla="*/ 211 h 2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7" h="211">
                  <a:moveTo>
                    <a:pt x="0" y="150"/>
                  </a:moveTo>
                  <a:lnTo>
                    <a:pt x="0" y="197"/>
                  </a:lnTo>
                  <a:lnTo>
                    <a:pt x="7" y="211"/>
                  </a:lnTo>
                  <a:lnTo>
                    <a:pt x="15" y="211"/>
                  </a:lnTo>
                  <a:lnTo>
                    <a:pt x="47" y="202"/>
                  </a:lnTo>
                  <a:lnTo>
                    <a:pt x="52" y="202"/>
                  </a:lnTo>
                  <a:lnTo>
                    <a:pt x="83" y="102"/>
                  </a:lnTo>
                  <a:lnTo>
                    <a:pt x="90" y="55"/>
                  </a:lnTo>
                  <a:lnTo>
                    <a:pt x="90" y="59"/>
                  </a:lnTo>
                  <a:lnTo>
                    <a:pt x="97" y="52"/>
                  </a:lnTo>
                  <a:lnTo>
                    <a:pt x="88" y="5"/>
                  </a:lnTo>
                  <a:lnTo>
                    <a:pt x="81" y="0"/>
                  </a:lnTo>
                  <a:lnTo>
                    <a:pt x="73" y="22"/>
                  </a:lnTo>
                  <a:lnTo>
                    <a:pt x="67" y="30"/>
                  </a:lnTo>
                  <a:lnTo>
                    <a:pt x="66" y="45"/>
                  </a:lnTo>
                  <a:lnTo>
                    <a:pt x="14" y="60"/>
                  </a:lnTo>
                  <a:lnTo>
                    <a:pt x="7" y="83"/>
                  </a:lnTo>
                  <a:lnTo>
                    <a:pt x="14" y="128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Freeform 1159"/>
            <p:cNvSpPr>
              <a:spLocks/>
            </p:cNvSpPr>
            <p:nvPr/>
          </p:nvSpPr>
          <p:spPr bwMode="auto">
            <a:xfrm>
              <a:off x="5053584" y="4095784"/>
              <a:ext cx="138112" cy="309563"/>
            </a:xfrm>
            <a:custGeom>
              <a:avLst/>
              <a:gdLst>
                <a:gd name="T0" fmla="*/ 0 w 97"/>
                <a:gd name="T1" fmla="*/ 2147483647 h 211"/>
                <a:gd name="T2" fmla="*/ 0 w 97"/>
                <a:gd name="T3" fmla="*/ 2147483647 h 211"/>
                <a:gd name="T4" fmla="*/ 2147483647 w 97"/>
                <a:gd name="T5" fmla="*/ 2147483647 h 211"/>
                <a:gd name="T6" fmla="*/ 2147483647 w 97"/>
                <a:gd name="T7" fmla="*/ 2147483647 h 211"/>
                <a:gd name="T8" fmla="*/ 2147483647 w 97"/>
                <a:gd name="T9" fmla="*/ 2147483647 h 211"/>
                <a:gd name="T10" fmla="*/ 2147483647 w 97"/>
                <a:gd name="T11" fmla="*/ 2147483647 h 211"/>
                <a:gd name="T12" fmla="*/ 2147483647 w 97"/>
                <a:gd name="T13" fmla="*/ 2147483647 h 211"/>
                <a:gd name="T14" fmla="*/ 2147483647 w 97"/>
                <a:gd name="T15" fmla="*/ 2147483647 h 211"/>
                <a:gd name="T16" fmla="*/ 2147483647 w 97"/>
                <a:gd name="T17" fmla="*/ 2147483647 h 211"/>
                <a:gd name="T18" fmla="*/ 2147483647 w 97"/>
                <a:gd name="T19" fmla="*/ 2147483647 h 211"/>
                <a:gd name="T20" fmla="*/ 2147483647 w 97"/>
                <a:gd name="T21" fmla="*/ 2147483647 h 211"/>
                <a:gd name="T22" fmla="*/ 2147483647 w 97"/>
                <a:gd name="T23" fmla="*/ 0 h 211"/>
                <a:gd name="T24" fmla="*/ 2147483647 w 97"/>
                <a:gd name="T25" fmla="*/ 2147483647 h 211"/>
                <a:gd name="T26" fmla="*/ 2147483647 w 97"/>
                <a:gd name="T27" fmla="*/ 2147483647 h 211"/>
                <a:gd name="T28" fmla="*/ 2147483647 w 97"/>
                <a:gd name="T29" fmla="*/ 2147483647 h 211"/>
                <a:gd name="T30" fmla="*/ 2147483647 w 97"/>
                <a:gd name="T31" fmla="*/ 2147483647 h 211"/>
                <a:gd name="T32" fmla="*/ 2147483647 w 97"/>
                <a:gd name="T33" fmla="*/ 2147483647 h 211"/>
                <a:gd name="T34" fmla="*/ 2147483647 w 97"/>
                <a:gd name="T35" fmla="*/ 2147483647 h 211"/>
                <a:gd name="T36" fmla="*/ 0 w 97"/>
                <a:gd name="T37" fmla="*/ 2147483647 h 2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7"/>
                <a:gd name="T58" fmla="*/ 0 h 211"/>
                <a:gd name="T59" fmla="*/ 97 w 97"/>
                <a:gd name="T60" fmla="*/ 211 h 2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7" h="211">
                  <a:moveTo>
                    <a:pt x="0" y="150"/>
                  </a:moveTo>
                  <a:lnTo>
                    <a:pt x="0" y="197"/>
                  </a:lnTo>
                  <a:lnTo>
                    <a:pt x="7" y="211"/>
                  </a:lnTo>
                  <a:lnTo>
                    <a:pt x="15" y="211"/>
                  </a:lnTo>
                  <a:lnTo>
                    <a:pt x="47" y="202"/>
                  </a:lnTo>
                  <a:lnTo>
                    <a:pt x="52" y="202"/>
                  </a:lnTo>
                  <a:lnTo>
                    <a:pt x="83" y="102"/>
                  </a:lnTo>
                  <a:lnTo>
                    <a:pt x="90" y="55"/>
                  </a:lnTo>
                  <a:lnTo>
                    <a:pt x="90" y="59"/>
                  </a:lnTo>
                  <a:lnTo>
                    <a:pt x="97" y="52"/>
                  </a:lnTo>
                  <a:lnTo>
                    <a:pt x="88" y="5"/>
                  </a:lnTo>
                  <a:lnTo>
                    <a:pt x="81" y="0"/>
                  </a:lnTo>
                  <a:lnTo>
                    <a:pt x="73" y="22"/>
                  </a:lnTo>
                  <a:lnTo>
                    <a:pt x="67" y="30"/>
                  </a:lnTo>
                  <a:lnTo>
                    <a:pt x="66" y="45"/>
                  </a:lnTo>
                  <a:lnTo>
                    <a:pt x="14" y="60"/>
                  </a:lnTo>
                  <a:lnTo>
                    <a:pt x="7" y="83"/>
                  </a:lnTo>
                  <a:lnTo>
                    <a:pt x="14" y="128"/>
                  </a:lnTo>
                  <a:lnTo>
                    <a:pt x="0" y="15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1160"/>
            <p:cNvSpPr>
              <a:spLocks/>
            </p:cNvSpPr>
            <p:nvPr/>
          </p:nvSpPr>
          <p:spPr bwMode="auto">
            <a:xfrm>
              <a:off x="5258371" y="3527459"/>
              <a:ext cx="20638" cy="11113"/>
            </a:xfrm>
            <a:custGeom>
              <a:avLst/>
              <a:gdLst>
                <a:gd name="T0" fmla="*/ 0 w 14"/>
                <a:gd name="T1" fmla="*/ 0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0"/>
                  </a:moveTo>
                  <a:lnTo>
                    <a:pt x="8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Freeform 1161"/>
            <p:cNvSpPr>
              <a:spLocks/>
            </p:cNvSpPr>
            <p:nvPr/>
          </p:nvSpPr>
          <p:spPr bwMode="auto">
            <a:xfrm>
              <a:off x="5258371" y="3527459"/>
              <a:ext cx="20638" cy="11113"/>
            </a:xfrm>
            <a:custGeom>
              <a:avLst/>
              <a:gdLst>
                <a:gd name="T0" fmla="*/ 0 w 14"/>
                <a:gd name="T1" fmla="*/ 0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0"/>
                  </a:moveTo>
                  <a:lnTo>
                    <a:pt x="8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Freeform 1162"/>
            <p:cNvSpPr>
              <a:spLocks/>
            </p:cNvSpPr>
            <p:nvPr/>
          </p:nvSpPr>
          <p:spPr bwMode="auto">
            <a:xfrm>
              <a:off x="5767959" y="3583022"/>
              <a:ext cx="44450" cy="87312"/>
            </a:xfrm>
            <a:custGeom>
              <a:avLst/>
              <a:gdLst>
                <a:gd name="T0" fmla="*/ 0 w 31"/>
                <a:gd name="T1" fmla="*/ 2147483647 h 59"/>
                <a:gd name="T2" fmla="*/ 2147483647 w 31"/>
                <a:gd name="T3" fmla="*/ 2147483647 h 59"/>
                <a:gd name="T4" fmla="*/ 2147483647 w 31"/>
                <a:gd name="T5" fmla="*/ 2147483647 h 59"/>
                <a:gd name="T6" fmla="*/ 2147483647 w 31"/>
                <a:gd name="T7" fmla="*/ 2147483647 h 59"/>
                <a:gd name="T8" fmla="*/ 2147483647 w 31"/>
                <a:gd name="T9" fmla="*/ 2147483647 h 59"/>
                <a:gd name="T10" fmla="*/ 2147483647 w 31"/>
                <a:gd name="T11" fmla="*/ 0 h 59"/>
                <a:gd name="T12" fmla="*/ 2147483647 w 31"/>
                <a:gd name="T13" fmla="*/ 2147483647 h 59"/>
                <a:gd name="T14" fmla="*/ 0 w 31"/>
                <a:gd name="T15" fmla="*/ 2147483647 h 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59"/>
                <a:gd name="T26" fmla="*/ 31 w 31"/>
                <a:gd name="T27" fmla="*/ 59 h 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59">
                  <a:moveTo>
                    <a:pt x="0" y="37"/>
                  </a:moveTo>
                  <a:lnTo>
                    <a:pt x="9" y="59"/>
                  </a:lnTo>
                  <a:lnTo>
                    <a:pt x="31" y="59"/>
                  </a:lnTo>
                  <a:lnTo>
                    <a:pt x="30" y="37"/>
                  </a:lnTo>
                  <a:lnTo>
                    <a:pt x="15" y="6"/>
                  </a:lnTo>
                  <a:lnTo>
                    <a:pt x="9" y="0"/>
                  </a:lnTo>
                  <a:lnTo>
                    <a:pt x="8" y="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Freeform 1163"/>
            <p:cNvSpPr>
              <a:spLocks/>
            </p:cNvSpPr>
            <p:nvPr/>
          </p:nvSpPr>
          <p:spPr bwMode="auto">
            <a:xfrm>
              <a:off x="5767958" y="3583022"/>
              <a:ext cx="44450" cy="87312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9" y="59"/>
                </a:cxn>
                <a:cxn ang="0">
                  <a:pos x="31" y="59"/>
                </a:cxn>
                <a:cxn ang="0">
                  <a:pos x="30" y="37"/>
                </a:cxn>
                <a:cxn ang="0">
                  <a:pos x="15" y="6"/>
                </a:cxn>
                <a:cxn ang="0">
                  <a:pos x="9" y="0"/>
                </a:cxn>
                <a:cxn ang="0">
                  <a:pos x="8" y="9"/>
                </a:cxn>
                <a:cxn ang="0">
                  <a:pos x="0" y="37"/>
                </a:cxn>
              </a:cxnLst>
              <a:rect l="0" t="0" r="r" b="b"/>
              <a:pathLst>
                <a:path w="31" h="59">
                  <a:moveTo>
                    <a:pt x="0" y="37"/>
                  </a:moveTo>
                  <a:lnTo>
                    <a:pt x="9" y="59"/>
                  </a:lnTo>
                  <a:lnTo>
                    <a:pt x="31" y="59"/>
                  </a:lnTo>
                  <a:lnTo>
                    <a:pt x="30" y="37"/>
                  </a:lnTo>
                  <a:lnTo>
                    <a:pt x="15" y="6"/>
                  </a:lnTo>
                  <a:lnTo>
                    <a:pt x="9" y="0"/>
                  </a:lnTo>
                  <a:lnTo>
                    <a:pt x="8" y="9"/>
                  </a:lnTo>
                  <a:lnTo>
                    <a:pt x="0" y="3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Freeform 1164"/>
            <p:cNvSpPr>
              <a:spLocks/>
            </p:cNvSpPr>
            <p:nvPr/>
          </p:nvSpPr>
          <p:spPr bwMode="auto">
            <a:xfrm>
              <a:off x="6301359" y="3351247"/>
              <a:ext cx="42862" cy="31750"/>
            </a:xfrm>
            <a:custGeom>
              <a:avLst/>
              <a:gdLst>
                <a:gd name="T0" fmla="*/ 0 w 29"/>
                <a:gd name="T1" fmla="*/ 2147483647 h 22"/>
                <a:gd name="T2" fmla="*/ 2147483647 w 29"/>
                <a:gd name="T3" fmla="*/ 2147483647 h 22"/>
                <a:gd name="T4" fmla="*/ 2147483647 w 29"/>
                <a:gd name="T5" fmla="*/ 2147483647 h 22"/>
                <a:gd name="T6" fmla="*/ 2147483647 w 29"/>
                <a:gd name="T7" fmla="*/ 2147483647 h 22"/>
                <a:gd name="T8" fmla="*/ 2147483647 w 29"/>
                <a:gd name="T9" fmla="*/ 0 h 22"/>
                <a:gd name="T10" fmla="*/ 2147483647 w 29"/>
                <a:gd name="T11" fmla="*/ 0 h 22"/>
                <a:gd name="T12" fmla="*/ 0 w 29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22"/>
                <a:gd name="T23" fmla="*/ 29 w 29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22">
                  <a:moveTo>
                    <a:pt x="0" y="7"/>
                  </a:moveTo>
                  <a:lnTo>
                    <a:pt x="8" y="22"/>
                  </a:lnTo>
                  <a:lnTo>
                    <a:pt x="15" y="21"/>
                  </a:lnTo>
                  <a:lnTo>
                    <a:pt x="29" y="14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Freeform 1165"/>
            <p:cNvSpPr>
              <a:spLocks/>
            </p:cNvSpPr>
            <p:nvPr/>
          </p:nvSpPr>
          <p:spPr bwMode="auto">
            <a:xfrm>
              <a:off x="6301359" y="3351247"/>
              <a:ext cx="42862" cy="31750"/>
            </a:xfrm>
            <a:custGeom>
              <a:avLst/>
              <a:gdLst>
                <a:gd name="T0" fmla="*/ 0 w 29"/>
                <a:gd name="T1" fmla="*/ 2147483647 h 22"/>
                <a:gd name="T2" fmla="*/ 2147483647 w 29"/>
                <a:gd name="T3" fmla="*/ 2147483647 h 22"/>
                <a:gd name="T4" fmla="*/ 2147483647 w 29"/>
                <a:gd name="T5" fmla="*/ 2147483647 h 22"/>
                <a:gd name="T6" fmla="*/ 2147483647 w 29"/>
                <a:gd name="T7" fmla="*/ 2147483647 h 22"/>
                <a:gd name="T8" fmla="*/ 2147483647 w 29"/>
                <a:gd name="T9" fmla="*/ 0 h 22"/>
                <a:gd name="T10" fmla="*/ 2147483647 w 29"/>
                <a:gd name="T11" fmla="*/ 0 h 22"/>
                <a:gd name="T12" fmla="*/ 0 w 29"/>
                <a:gd name="T13" fmla="*/ 2147483647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22"/>
                <a:gd name="T23" fmla="*/ 29 w 29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22">
                  <a:moveTo>
                    <a:pt x="0" y="7"/>
                  </a:moveTo>
                  <a:lnTo>
                    <a:pt x="8" y="22"/>
                  </a:lnTo>
                  <a:lnTo>
                    <a:pt x="15" y="21"/>
                  </a:lnTo>
                  <a:lnTo>
                    <a:pt x="29" y="14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Freeform 1166"/>
            <p:cNvSpPr>
              <a:spLocks/>
            </p:cNvSpPr>
            <p:nvPr/>
          </p:nvSpPr>
          <p:spPr bwMode="auto">
            <a:xfrm>
              <a:off x="6512496" y="3227422"/>
              <a:ext cx="23813" cy="66675"/>
            </a:xfrm>
            <a:custGeom>
              <a:avLst/>
              <a:gdLst>
                <a:gd name="T0" fmla="*/ 0 w 16"/>
                <a:gd name="T1" fmla="*/ 2147483647 h 45"/>
                <a:gd name="T2" fmla="*/ 2147483647 w 16"/>
                <a:gd name="T3" fmla="*/ 2147483647 h 45"/>
                <a:gd name="T4" fmla="*/ 2147483647 w 16"/>
                <a:gd name="T5" fmla="*/ 2147483647 h 45"/>
                <a:gd name="T6" fmla="*/ 2147483647 w 16"/>
                <a:gd name="T7" fmla="*/ 0 h 45"/>
                <a:gd name="T8" fmla="*/ 2147483647 w 16"/>
                <a:gd name="T9" fmla="*/ 2147483647 h 45"/>
                <a:gd name="T10" fmla="*/ 0 w 16"/>
                <a:gd name="T11" fmla="*/ 2147483647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5"/>
                <a:gd name="T20" fmla="*/ 16 w 16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5">
                  <a:moveTo>
                    <a:pt x="0" y="22"/>
                  </a:moveTo>
                  <a:lnTo>
                    <a:pt x="8" y="45"/>
                  </a:lnTo>
                  <a:lnTo>
                    <a:pt x="16" y="44"/>
                  </a:lnTo>
                  <a:lnTo>
                    <a:pt x="16" y="0"/>
                  </a:lnTo>
                  <a:lnTo>
                    <a:pt x="7" y="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Freeform 1167"/>
            <p:cNvSpPr>
              <a:spLocks/>
            </p:cNvSpPr>
            <p:nvPr/>
          </p:nvSpPr>
          <p:spPr bwMode="auto">
            <a:xfrm>
              <a:off x="6512496" y="3227422"/>
              <a:ext cx="23813" cy="66675"/>
            </a:xfrm>
            <a:custGeom>
              <a:avLst/>
              <a:gdLst>
                <a:gd name="T0" fmla="*/ 0 w 16"/>
                <a:gd name="T1" fmla="*/ 2147483647 h 45"/>
                <a:gd name="T2" fmla="*/ 2147483647 w 16"/>
                <a:gd name="T3" fmla="*/ 2147483647 h 45"/>
                <a:gd name="T4" fmla="*/ 2147483647 w 16"/>
                <a:gd name="T5" fmla="*/ 2147483647 h 45"/>
                <a:gd name="T6" fmla="*/ 2147483647 w 16"/>
                <a:gd name="T7" fmla="*/ 0 h 45"/>
                <a:gd name="T8" fmla="*/ 2147483647 w 16"/>
                <a:gd name="T9" fmla="*/ 2147483647 h 45"/>
                <a:gd name="T10" fmla="*/ 0 w 16"/>
                <a:gd name="T11" fmla="*/ 2147483647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5"/>
                <a:gd name="T20" fmla="*/ 16 w 16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5">
                  <a:moveTo>
                    <a:pt x="0" y="22"/>
                  </a:moveTo>
                  <a:lnTo>
                    <a:pt x="8" y="45"/>
                  </a:lnTo>
                  <a:lnTo>
                    <a:pt x="16" y="44"/>
                  </a:lnTo>
                  <a:lnTo>
                    <a:pt x="16" y="0"/>
                  </a:lnTo>
                  <a:lnTo>
                    <a:pt x="7" y="8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Freeform 1168"/>
            <p:cNvSpPr>
              <a:spLocks/>
            </p:cNvSpPr>
            <p:nvPr/>
          </p:nvSpPr>
          <p:spPr bwMode="auto">
            <a:xfrm>
              <a:off x="6629971" y="3025809"/>
              <a:ext cx="42863" cy="66675"/>
            </a:xfrm>
            <a:custGeom>
              <a:avLst/>
              <a:gdLst>
                <a:gd name="T0" fmla="*/ 0 w 30"/>
                <a:gd name="T1" fmla="*/ 2147483647 h 45"/>
                <a:gd name="T2" fmla="*/ 2147483647 w 30"/>
                <a:gd name="T3" fmla="*/ 2147483647 h 45"/>
                <a:gd name="T4" fmla="*/ 2147483647 w 30"/>
                <a:gd name="T5" fmla="*/ 2147483647 h 45"/>
                <a:gd name="T6" fmla="*/ 2147483647 w 30"/>
                <a:gd name="T7" fmla="*/ 2147483647 h 45"/>
                <a:gd name="T8" fmla="*/ 2147483647 w 30"/>
                <a:gd name="T9" fmla="*/ 2147483647 h 45"/>
                <a:gd name="T10" fmla="*/ 2147483647 w 30"/>
                <a:gd name="T11" fmla="*/ 2147483647 h 45"/>
                <a:gd name="T12" fmla="*/ 2147483647 w 30"/>
                <a:gd name="T13" fmla="*/ 2147483647 h 45"/>
                <a:gd name="T14" fmla="*/ 2147483647 w 30"/>
                <a:gd name="T15" fmla="*/ 2147483647 h 45"/>
                <a:gd name="T16" fmla="*/ 2147483647 w 30"/>
                <a:gd name="T17" fmla="*/ 0 h 45"/>
                <a:gd name="T18" fmla="*/ 2147483647 w 30"/>
                <a:gd name="T19" fmla="*/ 0 h 45"/>
                <a:gd name="T20" fmla="*/ 0 w 30"/>
                <a:gd name="T21" fmla="*/ 214748364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5"/>
                <a:gd name="T35" fmla="*/ 30 w 30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5">
                  <a:moveTo>
                    <a:pt x="0" y="7"/>
                  </a:moveTo>
                  <a:lnTo>
                    <a:pt x="7" y="15"/>
                  </a:lnTo>
                  <a:lnTo>
                    <a:pt x="8" y="9"/>
                  </a:lnTo>
                  <a:lnTo>
                    <a:pt x="16" y="16"/>
                  </a:lnTo>
                  <a:lnTo>
                    <a:pt x="16" y="45"/>
                  </a:lnTo>
                  <a:lnTo>
                    <a:pt x="24" y="45"/>
                  </a:lnTo>
                  <a:lnTo>
                    <a:pt x="30" y="37"/>
                  </a:lnTo>
                  <a:lnTo>
                    <a:pt x="30" y="15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Freeform 1169"/>
            <p:cNvSpPr>
              <a:spLocks/>
            </p:cNvSpPr>
            <p:nvPr/>
          </p:nvSpPr>
          <p:spPr bwMode="auto">
            <a:xfrm>
              <a:off x="6629971" y="3025809"/>
              <a:ext cx="42863" cy="66675"/>
            </a:xfrm>
            <a:custGeom>
              <a:avLst/>
              <a:gdLst>
                <a:gd name="T0" fmla="*/ 0 w 30"/>
                <a:gd name="T1" fmla="*/ 2147483647 h 45"/>
                <a:gd name="T2" fmla="*/ 2147483647 w 30"/>
                <a:gd name="T3" fmla="*/ 2147483647 h 45"/>
                <a:gd name="T4" fmla="*/ 2147483647 w 30"/>
                <a:gd name="T5" fmla="*/ 2147483647 h 45"/>
                <a:gd name="T6" fmla="*/ 2147483647 w 30"/>
                <a:gd name="T7" fmla="*/ 2147483647 h 45"/>
                <a:gd name="T8" fmla="*/ 2147483647 w 30"/>
                <a:gd name="T9" fmla="*/ 2147483647 h 45"/>
                <a:gd name="T10" fmla="*/ 2147483647 w 30"/>
                <a:gd name="T11" fmla="*/ 2147483647 h 45"/>
                <a:gd name="T12" fmla="*/ 2147483647 w 30"/>
                <a:gd name="T13" fmla="*/ 2147483647 h 45"/>
                <a:gd name="T14" fmla="*/ 2147483647 w 30"/>
                <a:gd name="T15" fmla="*/ 2147483647 h 45"/>
                <a:gd name="T16" fmla="*/ 2147483647 w 30"/>
                <a:gd name="T17" fmla="*/ 0 h 45"/>
                <a:gd name="T18" fmla="*/ 2147483647 w 30"/>
                <a:gd name="T19" fmla="*/ 0 h 45"/>
                <a:gd name="T20" fmla="*/ 0 w 30"/>
                <a:gd name="T21" fmla="*/ 214748364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5"/>
                <a:gd name="T35" fmla="*/ 30 w 30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5">
                  <a:moveTo>
                    <a:pt x="0" y="7"/>
                  </a:moveTo>
                  <a:lnTo>
                    <a:pt x="7" y="15"/>
                  </a:lnTo>
                  <a:lnTo>
                    <a:pt x="8" y="9"/>
                  </a:lnTo>
                  <a:lnTo>
                    <a:pt x="16" y="16"/>
                  </a:lnTo>
                  <a:lnTo>
                    <a:pt x="16" y="45"/>
                  </a:lnTo>
                  <a:lnTo>
                    <a:pt x="24" y="45"/>
                  </a:lnTo>
                  <a:lnTo>
                    <a:pt x="30" y="37"/>
                  </a:lnTo>
                  <a:lnTo>
                    <a:pt x="30" y="15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Freeform 1170"/>
            <p:cNvSpPr>
              <a:spLocks/>
            </p:cNvSpPr>
            <p:nvPr/>
          </p:nvSpPr>
          <p:spPr bwMode="auto">
            <a:xfrm>
              <a:off x="6672834" y="3014697"/>
              <a:ext cx="42862" cy="33337"/>
            </a:xfrm>
            <a:custGeom>
              <a:avLst/>
              <a:gdLst>
                <a:gd name="T0" fmla="*/ 0 w 31"/>
                <a:gd name="T1" fmla="*/ 2147483647 h 23"/>
                <a:gd name="T2" fmla="*/ 2147483647 w 31"/>
                <a:gd name="T3" fmla="*/ 2147483647 h 23"/>
                <a:gd name="T4" fmla="*/ 2147483647 w 31"/>
                <a:gd name="T5" fmla="*/ 2147483647 h 23"/>
                <a:gd name="T6" fmla="*/ 2147483647 w 31"/>
                <a:gd name="T7" fmla="*/ 2147483647 h 23"/>
                <a:gd name="T8" fmla="*/ 2147483647 w 31"/>
                <a:gd name="T9" fmla="*/ 2147483647 h 23"/>
                <a:gd name="T10" fmla="*/ 2147483647 w 31"/>
                <a:gd name="T11" fmla="*/ 0 h 23"/>
                <a:gd name="T12" fmla="*/ 2147483647 w 31"/>
                <a:gd name="T13" fmla="*/ 2147483647 h 23"/>
                <a:gd name="T14" fmla="*/ 2147483647 w 31"/>
                <a:gd name="T15" fmla="*/ 2147483647 h 23"/>
                <a:gd name="T16" fmla="*/ 2147483647 w 31"/>
                <a:gd name="T17" fmla="*/ 2147483647 h 23"/>
                <a:gd name="T18" fmla="*/ 0 w 31"/>
                <a:gd name="T19" fmla="*/ 2147483647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3"/>
                <a:gd name="T32" fmla="*/ 31 w 31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3">
                  <a:moveTo>
                    <a:pt x="0" y="15"/>
                  </a:moveTo>
                  <a:lnTo>
                    <a:pt x="15" y="23"/>
                  </a:lnTo>
                  <a:lnTo>
                    <a:pt x="15" y="8"/>
                  </a:lnTo>
                  <a:lnTo>
                    <a:pt x="24" y="15"/>
                  </a:lnTo>
                  <a:lnTo>
                    <a:pt x="31" y="8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5" y="8"/>
                  </a:lnTo>
                  <a:lnTo>
                    <a:pt x="8" y="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3" name="Freeform 1171"/>
            <p:cNvSpPr>
              <a:spLocks/>
            </p:cNvSpPr>
            <p:nvPr/>
          </p:nvSpPr>
          <p:spPr bwMode="auto">
            <a:xfrm>
              <a:off x="6672834" y="3014697"/>
              <a:ext cx="42862" cy="33337"/>
            </a:xfrm>
            <a:custGeom>
              <a:avLst/>
              <a:gdLst>
                <a:gd name="T0" fmla="*/ 0 w 31"/>
                <a:gd name="T1" fmla="*/ 2147483647 h 23"/>
                <a:gd name="T2" fmla="*/ 2147483647 w 31"/>
                <a:gd name="T3" fmla="*/ 2147483647 h 23"/>
                <a:gd name="T4" fmla="*/ 2147483647 w 31"/>
                <a:gd name="T5" fmla="*/ 2147483647 h 23"/>
                <a:gd name="T6" fmla="*/ 2147483647 w 31"/>
                <a:gd name="T7" fmla="*/ 2147483647 h 23"/>
                <a:gd name="T8" fmla="*/ 2147483647 w 31"/>
                <a:gd name="T9" fmla="*/ 2147483647 h 23"/>
                <a:gd name="T10" fmla="*/ 2147483647 w 31"/>
                <a:gd name="T11" fmla="*/ 0 h 23"/>
                <a:gd name="T12" fmla="*/ 2147483647 w 31"/>
                <a:gd name="T13" fmla="*/ 2147483647 h 23"/>
                <a:gd name="T14" fmla="*/ 2147483647 w 31"/>
                <a:gd name="T15" fmla="*/ 2147483647 h 23"/>
                <a:gd name="T16" fmla="*/ 2147483647 w 31"/>
                <a:gd name="T17" fmla="*/ 2147483647 h 23"/>
                <a:gd name="T18" fmla="*/ 0 w 31"/>
                <a:gd name="T19" fmla="*/ 2147483647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3"/>
                <a:gd name="T32" fmla="*/ 31 w 31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3">
                  <a:moveTo>
                    <a:pt x="0" y="15"/>
                  </a:moveTo>
                  <a:lnTo>
                    <a:pt x="15" y="23"/>
                  </a:lnTo>
                  <a:lnTo>
                    <a:pt x="15" y="8"/>
                  </a:lnTo>
                  <a:lnTo>
                    <a:pt x="24" y="15"/>
                  </a:lnTo>
                  <a:lnTo>
                    <a:pt x="31" y="8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5" y="8"/>
                  </a:lnTo>
                  <a:lnTo>
                    <a:pt x="8" y="1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4" name="Freeform 1172"/>
            <p:cNvSpPr>
              <a:spLocks/>
            </p:cNvSpPr>
            <p:nvPr/>
          </p:nvSpPr>
          <p:spPr bwMode="auto">
            <a:xfrm>
              <a:off x="6639496" y="2857534"/>
              <a:ext cx="171450" cy="179388"/>
            </a:xfrm>
            <a:custGeom>
              <a:avLst/>
              <a:gdLst>
                <a:gd name="T0" fmla="*/ 0 w 121"/>
                <a:gd name="T1" fmla="*/ 2147483647 h 122"/>
                <a:gd name="T2" fmla="*/ 2147483647 w 121"/>
                <a:gd name="T3" fmla="*/ 2147483647 h 122"/>
                <a:gd name="T4" fmla="*/ 2147483647 w 121"/>
                <a:gd name="T5" fmla="*/ 2147483647 h 122"/>
                <a:gd name="T6" fmla="*/ 2147483647 w 121"/>
                <a:gd name="T7" fmla="*/ 2147483647 h 122"/>
                <a:gd name="T8" fmla="*/ 2147483647 w 121"/>
                <a:gd name="T9" fmla="*/ 2147483647 h 122"/>
                <a:gd name="T10" fmla="*/ 2147483647 w 121"/>
                <a:gd name="T11" fmla="*/ 2147483647 h 122"/>
                <a:gd name="T12" fmla="*/ 2147483647 w 121"/>
                <a:gd name="T13" fmla="*/ 2147483647 h 122"/>
                <a:gd name="T14" fmla="*/ 2147483647 w 121"/>
                <a:gd name="T15" fmla="*/ 2147483647 h 122"/>
                <a:gd name="T16" fmla="*/ 2147483647 w 121"/>
                <a:gd name="T17" fmla="*/ 2147483647 h 122"/>
                <a:gd name="T18" fmla="*/ 2147483647 w 121"/>
                <a:gd name="T19" fmla="*/ 2147483647 h 122"/>
                <a:gd name="T20" fmla="*/ 2147483647 w 121"/>
                <a:gd name="T21" fmla="*/ 2147483647 h 122"/>
                <a:gd name="T22" fmla="*/ 2147483647 w 121"/>
                <a:gd name="T23" fmla="*/ 2147483647 h 122"/>
                <a:gd name="T24" fmla="*/ 2147483647 w 121"/>
                <a:gd name="T25" fmla="*/ 2147483647 h 122"/>
                <a:gd name="T26" fmla="*/ 2147483647 w 121"/>
                <a:gd name="T27" fmla="*/ 2147483647 h 122"/>
                <a:gd name="T28" fmla="*/ 2147483647 w 121"/>
                <a:gd name="T29" fmla="*/ 2147483647 h 122"/>
                <a:gd name="T30" fmla="*/ 2147483647 w 121"/>
                <a:gd name="T31" fmla="*/ 2147483647 h 122"/>
                <a:gd name="T32" fmla="*/ 2147483647 w 121"/>
                <a:gd name="T33" fmla="*/ 2147483647 h 122"/>
                <a:gd name="T34" fmla="*/ 2147483647 w 121"/>
                <a:gd name="T35" fmla="*/ 2147483647 h 122"/>
                <a:gd name="T36" fmla="*/ 2147483647 w 121"/>
                <a:gd name="T37" fmla="*/ 2147483647 h 122"/>
                <a:gd name="T38" fmla="*/ 2147483647 w 121"/>
                <a:gd name="T39" fmla="*/ 2147483647 h 122"/>
                <a:gd name="T40" fmla="*/ 2147483647 w 121"/>
                <a:gd name="T41" fmla="*/ 2147483647 h 122"/>
                <a:gd name="T42" fmla="*/ 2147483647 w 121"/>
                <a:gd name="T43" fmla="*/ 0 h 122"/>
                <a:gd name="T44" fmla="*/ 2147483647 w 121"/>
                <a:gd name="T45" fmla="*/ 2147483647 h 122"/>
                <a:gd name="T46" fmla="*/ 2147483647 w 121"/>
                <a:gd name="T47" fmla="*/ 2147483647 h 122"/>
                <a:gd name="T48" fmla="*/ 2147483647 w 121"/>
                <a:gd name="T49" fmla="*/ 2147483647 h 122"/>
                <a:gd name="T50" fmla="*/ 2147483647 w 121"/>
                <a:gd name="T51" fmla="*/ 2147483647 h 122"/>
                <a:gd name="T52" fmla="*/ 2147483647 w 121"/>
                <a:gd name="T53" fmla="*/ 2147483647 h 122"/>
                <a:gd name="T54" fmla="*/ 2147483647 w 121"/>
                <a:gd name="T55" fmla="*/ 2147483647 h 122"/>
                <a:gd name="T56" fmla="*/ 2147483647 w 121"/>
                <a:gd name="T57" fmla="*/ 2147483647 h 122"/>
                <a:gd name="T58" fmla="*/ 2147483647 w 121"/>
                <a:gd name="T59" fmla="*/ 2147483647 h 122"/>
                <a:gd name="T60" fmla="*/ 2147483647 w 121"/>
                <a:gd name="T61" fmla="*/ 2147483647 h 122"/>
                <a:gd name="T62" fmla="*/ 2147483647 w 121"/>
                <a:gd name="T63" fmla="*/ 2147483647 h 122"/>
                <a:gd name="T64" fmla="*/ 0 w 121"/>
                <a:gd name="T65" fmla="*/ 2147483647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2"/>
                <a:gd name="T101" fmla="*/ 121 w 121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2">
                  <a:moveTo>
                    <a:pt x="0" y="107"/>
                  </a:moveTo>
                  <a:lnTo>
                    <a:pt x="9" y="115"/>
                  </a:lnTo>
                  <a:lnTo>
                    <a:pt x="17" y="114"/>
                  </a:lnTo>
                  <a:lnTo>
                    <a:pt x="24" y="107"/>
                  </a:lnTo>
                  <a:lnTo>
                    <a:pt x="47" y="100"/>
                  </a:lnTo>
                  <a:lnTo>
                    <a:pt x="54" y="100"/>
                  </a:lnTo>
                  <a:lnTo>
                    <a:pt x="54" y="115"/>
                  </a:lnTo>
                  <a:lnTo>
                    <a:pt x="76" y="122"/>
                  </a:lnTo>
                  <a:lnTo>
                    <a:pt x="83" y="107"/>
                  </a:lnTo>
                  <a:lnTo>
                    <a:pt x="76" y="100"/>
                  </a:lnTo>
                  <a:lnTo>
                    <a:pt x="92" y="100"/>
                  </a:lnTo>
                  <a:lnTo>
                    <a:pt x="99" y="93"/>
                  </a:lnTo>
                  <a:lnTo>
                    <a:pt x="106" y="100"/>
                  </a:lnTo>
                  <a:lnTo>
                    <a:pt x="107" y="93"/>
                  </a:lnTo>
                  <a:lnTo>
                    <a:pt x="114" y="100"/>
                  </a:lnTo>
                  <a:lnTo>
                    <a:pt x="121" y="92"/>
                  </a:lnTo>
                  <a:lnTo>
                    <a:pt x="121" y="83"/>
                  </a:lnTo>
                  <a:lnTo>
                    <a:pt x="106" y="46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05" y="29"/>
                  </a:lnTo>
                  <a:lnTo>
                    <a:pt x="82" y="0"/>
                  </a:lnTo>
                  <a:lnTo>
                    <a:pt x="83" y="1"/>
                  </a:lnTo>
                  <a:lnTo>
                    <a:pt x="76" y="3"/>
                  </a:lnTo>
                  <a:lnTo>
                    <a:pt x="83" y="33"/>
                  </a:lnTo>
                  <a:lnTo>
                    <a:pt x="83" y="62"/>
                  </a:lnTo>
                  <a:lnTo>
                    <a:pt x="69" y="69"/>
                  </a:lnTo>
                  <a:lnTo>
                    <a:pt x="68" y="62"/>
                  </a:lnTo>
                  <a:lnTo>
                    <a:pt x="54" y="63"/>
                  </a:lnTo>
                  <a:lnTo>
                    <a:pt x="52" y="92"/>
                  </a:lnTo>
                  <a:lnTo>
                    <a:pt x="45" y="84"/>
                  </a:lnTo>
                  <a:lnTo>
                    <a:pt x="16" y="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Freeform 1173"/>
            <p:cNvSpPr>
              <a:spLocks/>
            </p:cNvSpPr>
            <p:nvPr/>
          </p:nvSpPr>
          <p:spPr bwMode="auto">
            <a:xfrm>
              <a:off x="6639496" y="2857534"/>
              <a:ext cx="171450" cy="179388"/>
            </a:xfrm>
            <a:custGeom>
              <a:avLst/>
              <a:gdLst>
                <a:gd name="T0" fmla="*/ 0 w 121"/>
                <a:gd name="T1" fmla="*/ 2147483647 h 122"/>
                <a:gd name="T2" fmla="*/ 2147483647 w 121"/>
                <a:gd name="T3" fmla="*/ 2147483647 h 122"/>
                <a:gd name="T4" fmla="*/ 2147483647 w 121"/>
                <a:gd name="T5" fmla="*/ 2147483647 h 122"/>
                <a:gd name="T6" fmla="*/ 2147483647 w 121"/>
                <a:gd name="T7" fmla="*/ 2147483647 h 122"/>
                <a:gd name="T8" fmla="*/ 2147483647 w 121"/>
                <a:gd name="T9" fmla="*/ 2147483647 h 122"/>
                <a:gd name="T10" fmla="*/ 2147483647 w 121"/>
                <a:gd name="T11" fmla="*/ 2147483647 h 122"/>
                <a:gd name="T12" fmla="*/ 2147483647 w 121"/>
                <a:gd name="T13" fmla="*/ 2147483647 h 122"/>
                <a:gd name="T14" fmla="*/ 2147483647 w 121"/>
                <a:gd name="T15" fmla="*/ 2147483647 h 122"/>
                <a:gd name="T16" fmla="*/ 2147483647 w 121"/>
                <a:gd name="T17" fmla="*/ 2147483647 h 122"/>
                <a:gd name="T18" fmla="*/ 2147483647 w 121"/>
                <a:gd name="T19" fmla="*/ 2147483647 h 122"/>
                <a:gd name="T20" fmla="*/ 2147483647 w 121"/>
                <a:gd name="T21" fmla="*/ 2147483647 h 122"/>
                <a:gd name="T22" fmla="*/ 2147483647 w 121"/>
                <a:gd name="T23" fmla="*/ 2147483647 h 122"/>
                <a:gd name="T24" fmla="*/ 2147483647 w 121"/>
                <a:gd name="T25" fmla="*/ 2147483647 h 122"/>
                <a:gd name="T26" fmla="*/ 2147483647 w 121"/>
                <a:gd name="T27" fmla="*/ 2147483647 h 122"/>
                <a:gd name="T28" fmla="*/ 2147483647 w 121"/>
                <a:gd name="T29" fmla="*/ 2147483647 h 122"/>
                <a:gd name="T30" fmla="*/ 2147483647 w 121"/>
                <a:gd name="T31" fmla="*/ 2147483647 h 122"/>
                <a:gd name="T32" fmla="*/ 2147483647 w 121"/>
                <a:gd name="T33" fmla="*/ 2147483647 h 122"/>
                <a:gd name="T34" fmla="*/ 2147483647 w 121"/>
                <a:gd name="T35" fmla="*/ 2147483647 h 122"/>
                <a:gd name="T36" fmla="*/ 2147483647 w 121"/>
                <a:gd name="T37" fmla="*/ 2147483647 h 122"/>
                <a:gd name="T38" fmla="*/ 2147483647 w 121"/>
                <a:gd name="T39" fmla="*/ 2147483647 h 122"/>
                <a:gd name="T40" fmla="*/ 2147483647 w 121"/>
                <a:gd name="T41" fmla="*/ 2147483647 h 122"/>
                <a:gd name="T42" fmla="*/ 2147483647 w 121"/>
                <a:gd name="T43" fmla="*/ 0 h 122"/>
                <a:gd name="T44" fmla="*/ 2147483647 w 121"/>
                <a:gd name="T45" fmla="*/ 2147483647 h 122"/>
                <a:gd name="T46" fmla="*/ 2147483647 w 121"/>
                <a:gd name="T47" fmla="*/ 2147483647 h 122"/>
                <a:gd name="T48" fmla="*/ 2147483647 w 121"/>
                <a:gd name="T49" fmla="*/ 2147483647 h 122"/>
                <a:gd name="T50" fmla="*/ 2147483647 w 121"/>
                <a:gd name="T51" fmla="*/ 2147483647 h 122"/>
                <a:gd name="T52" fmla="*/ 2147483647 w 121"/>
                <a:gd name="T53" fmla="*/ 2147483647 h 122"/>
                <a:gd name="T54" fmla="*/ 2147483647 w 121"/>
                <a:gd name="T55" fmla="*/ 2147483647 h 122"/>
                <a:gd name="T56" fmla="*/ 2147483647 w 121"/>
                <a:gd name="T57" fmla="*/ 2147483647 h 122"/>
                <a:gd name="T58" fmla="*/ 2147483647 w 121"/>
                <a:gd name="T59" fmla="*/ 2147483647 h 122"/>
                <a:gd name="T60" fmla="*/ 2147483647 w 121"/>
                <a:gd name="T61" fmla="*/ 2147483647 h 122"/>
                <a:gd name="T62" fmla="*/ 2147483647 w 121"/>
                <a:gd name="T63" fmla="*/ 2147483647 h 122"/>
                <a:gd name="T64" fmla="*/ 0 w 121"/>
                <a:gd name="T65" fmla="*/ 2147483647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2"/>
                <a:gd name="T101" fmla="*/ 121 w 121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2">
                  <a:moveTo>
                    <a:pt x="0" y="107"/>
                  </a:moveTo>
                  <a:lnTo>
                    <a:pt x="9" y="115"/>
                  </a:lnTo>
                  <a:lnTo>
                    <a:pt x="17" y="114"/>
                  </a:lnTo>
                  <a:lnTo>
                    <a:pt x="24" y="107"/>
                  </a:lnTo>
                  <a:lnTo>
                    <a:pt x="47" y="100"/>
                  </a:lnTo>
                  <a:lnTo>
                    <a:pt x="54" y="100"/>
                  </a:lnTo>
                  <a:lnTo>
                    <a:pt x="54" y="115"/>
                  </a:lnTo>
                  <a:lnTo>
                    <a:pt x="76" y="122"/>
                  </a:lnTo>
                  <a:lnTo>
                    <a:pt x="83" y="107"/>
                  </a:lnTo>
                  <a:lnTo>
                    <a:pt x="76" y="100"/>
                  </a:lnTo>
                  <a:lnTo>
                    <a:pt x="92" y="100"/>
                  </a:lnTo>
                  <a:lnTo>
                    <a:pt x="99" y="93"/>
                  </a:lnTo>
                  <a:lnTo>
                    <a:pt x="106" y="100"/>
                  </a:lnTo>
                  <a:lnTo>
                    <a:pt x="107" y="93"/>
                  </a:lnTo>
                  <a:lnTo>
                    <a:pt x="114" y="100"/>
                  </a:lnTo>
                  <a:lnTo>
                    <a:pt x="121" y="92"/>
                  </a:lnTo>
                  <a:lnTo>
                    <a:pt x="121" y="83"/>
                  </a:lnTo>
                  <a:lnTo>
                    <a:pt x="106" y="46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05" y="29"/>
                  </a:lnTo>
                  <a:lnTo>
                    <a:pt x="82" y="0"/>
                  </a:lnTo>
                  <a:lnTo>
                    <a:pt x="83" y="1"/>
                  </a:lnTo>
                  <a:lnTo>
                    <a:pt x="76" y="3"/>
                  </a:lnTo>
                  <a:lnTo>
                    <a:pt x="83" y="33"/>
                  </a:lnTo>
                  <a:lnTo>
                    <a:pt x="83" y="62"/>
                  </a:lnTo>
                  <a:lnTo>
                    <a:pt x="69" y="69"/>
                  </a:lnTo>
                  <a:lnTo>
                    <a:pt x="68" y="62"/>
                  </a:lnTo>
                  <a:lnTo>
                    <a:pt x="54" y="63"/>
                  </a:lnTo>
                  <a:lnTo>
                    <a:pt x="52" y="92"/>
                  </a:lnTo>
                  <a:lnTo>
                    <a:pt x="45" y="84"/>
                  </a:lnTo>
                  <a:lnTo>
                    <a:pt x="16" y="93"/>
                  </a:lnTo>
                  <a:lnTo>
                    <a:pt x="0" y="10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6" name="Freeform 1174"/>
            <p:cNvSpPr>
              <a:spLocks/>
            </p:cNvSpPr>
            <p:nvPr/>
          </p:nvSpPr>
          <p:spPr bwMode="auto">
            <a:xfrm>
              <a:off x="6707759" y="2762284"/>
              <a:ext cx="103187" cy="96838"/>
            </a:xfrm>
            <a:custGeom>
              <a:avLst/>
              <a:gdLst>
                <a:gd name="T0" fmla="*/ 2147483647 w 74"/>
                <a:gd name="T1" fmla="*/ 2147483647 h 66"/>
                <a:gd name="T2" fmla="*/ 2147483647 w 74"/>
                <a:gd name="T3" fmla="*/ 2147483647 h 66"/>
                <a:gd name="T4" fmla="*/ 2147483647 w 74"/>
                <a:gd name="T5" fmla="*/ 2147483647 h 66"/>
                <a:gd name="T6" fmla="*/ 2147483647 w 74"/>
                <a:gd name="T7" fmla="*/ 2147483647 h 66"/>
                <a:gd name="T8" fmla="*/ 2147483647 w 74"/>
                <a:gd name="T9" fmla="*/ 2147483647 h 66"/>
                <a:gd name="T10" fmla="*/ 2147483647 w 74"/>
                <a:gd name="T11" fmla="*/ 2147483647 h 66"/>
                <a:gd name="T12" fmla="*/ 2147483647 w 74"/>
                <a:gd name="T13" fmla="*/ 2147483647 h 66"/>
                <a:gd name="T14" fmla="*/ 2147483647 w 74"/>
                <a:gd name="T15" fmla="*/ 2147483647 h 66"/>
                <a:gd name="T16" fmla="*/ 2147483647 w 74"/>
                <a:gd name="T17" fmla="*/ 2147483647 h 66"/>
                <a:gd name="T18" fmla="*/ 2147483647 w 74"/>
                <a:gd name="T19" fmla="*/ 2147483647 h 66"/>
                <a:gd name="T20" fmla="*/ 2147483647 w 74"/>
                <a:gd name="T21" fmla="*/ 2147483647 h 66"/>
                <a:gd name="T22" fmla="*/ 2147483647 w 74"/>
                <a:gd name="T23" fmla="*/ 2147483647 h 66"/>
                <a:gd name="T24" fmla="*/ 2147483647 w 74"/>
                <a:gd name="T25" fmla="*/ 2147483647 h 66"/>
                <a:gd name="T26" fmla="*/ 2147483647 w 74"/>
                <a:gd name="T27" fmla="*/ 2147483647 h 66"/>
                <a:gd name="T28" fmla="*/ 2147483647 w 74"/>
                <a:gd name="T29" fmla="*/ 2147483647 h 66"/>
                <a:gd name="T30" fmla="*/ 0 w 74"/>
                <a:gd name="T31" fmla="*/ 0 h 66"/>
                <a:gd name="T32" fmla="*/ 2147483647 w 74"/>
                <a:gd name="T33" fmla="*/ 2147483647 h 66"/>
                <a:gd name="T34" fmla="*/ 2147483647 w 74"/>
                <a:gd name="T35" fmla="*/ 2147483647 h 66"/>
                <a:gd name="T36" fmla="*/ 2147483647 w 74"/>
                <a:gd name="T37" fmla="*/ 2147483647 h 66"/>
                <a:gd name="T38" fmla="*/ 2147483647 w 74"/>
                <a:gd name="T39" fmla="*/ 2147483647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4"/>
                <a:gd name="T61" fmla="*/ 0 h 66"/>
                <a:gd name="T62" fmla="*/ 74 w 74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4" h="66">
                  <a:moveTo>
                    <a:pt x="7" y="37"/>
                  </a:moveTo>
                  <a:lnTo>
                    <a:pt x="22" y="66"/>
                  </a:lnTo>
                  <a:lnTo>
                    <a:pt x="29" y="59"/>
                  </a:lnTo>
                  <a:lnTo>
                    <a:pt x="22" y="38"/>
                  </a:lnTo>
                  <a:lnTo>
                    <a:pt x="29" y="51"/>
                  </a:lnTo>
                  <a:lnTo>
                    <a:pt x="37" y="37"/>
                  </a:lnTo>
                  <a:lnTo>
                    <a:pt x="52" y="51"/>
                  </a:lnTo>
                  <a:lnTo>
                    <a:pt x="60" y="37"/>
                  </a:lnTo>
                  <a:lnTo>
                    <a:pt x="67" y="37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59" y="21"/>
                  </a:lnTo>
                  <a:lnTo>
                    <a:pt x="59" y="14"/>
                  </a:lnTo>
                  <a:lnTo>
                    <a:pt x="52" y="21"/>
                  </a:lnTo>
                  <a:lnTo>
                    <a:pt x="43" y="13"/>
                  </a:lnTo>
                  <a:lnTo>
                    <a:pt x="0" y="0"/>
                  </a:lnTo>
                  <a:lnTo>
                    <a:pt x="8" y="8"/>
                  </a:lnTo>
                  <a:lnTo>
                    <a:pt x="21" y="28"/>
                  </a:lnTo>
                  <a:lnTo>
                    <a:pt x="7" y="30"/>
                  </a:lnTo>
                  <a:lnTo>
                    <a:pt x="7" y="3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1175"/>
            <p:cNvSpPr>
              <a:spLocks/>
            </p:cNvSpPr>
            <p:nvPr/>
          </p:nvSpPr>
          <p:spPr bwMode="auto">
            <a:xfrm>
              <a:off x="6707759" y="2762284"/>
              <a:ext cx="103187" cy="96838"/>
            </a:xfrm>
            <a:custGeom>
              <a:avLst/>
              <a:gdLst>
                <a:gd name="T0" fmla="*/ 2147483647 w 74"/>
                <a:gd name="T1" fmla="*/ 2147483647 h 66"/>
                <a:gd name="T2" fmla="*/ 2147483647 w 74"/>
                <a:gd name="T3" fmla="*/ 2147483647 h 66"/>
                <a:gd name="T4" fmla="*/ 2147483647 w 74"/>
                <a:gd name="T5" fmla="*/ 2147483647 h 66"/>
                <a:gd name="T6" fmla="*/ 2147483647 w 74"/>
                <a:gd name="T7" fmla="*/ 2147483647 h 66"/>
                <a:gd name="T8" fmla="*/ 2147483647 w 74"/>
                <a:gd name="T9" fmla="*/ 2147483647 h 66"/>
                <a:gd name="T10" fmla="*/ 2147483647 w 74"/>
                <a:gd name="T11" fmla="*/ 2147483647 h 66"/>
                <a:gd name="T12" fmla="*/ 2147483647 w 74"/>
                <a:gd name="T13" fmla="*/ 2147483647 h 66"/>
                <a:gd name="T14" fmla="*/ 2147483647 w 74"/>
                <a:gd name="T15" fmla="*/ 2147483647 h 66"/>
                <a:gd name="T16" fmla="*/ 2147483647 w 74"/>
                <a:gd name="T17" fmla="*/ 2147483647 h 66"/>
                <a:gd name="T18" fmla="*/ 2147483647 w 74"/>
                <a:gd name="T19" fmla="*/ 2147483647 h 66"/>
                <a:gd name="T20" fmla="*/ 2147483647 w 74"/>
                <a:gd name="T21" fmla="*/ 2147483647 h 66"/>
                <a:gd name="T22" fmla="*/ 2147483647 w 74"/>
                <a:gd name="T23" fmla="*/ 2147483647 h 66"/>
                <a:gd name="T24" fmla="*/ 2147483647 w 74"/>
                <a:gd name="T25" fmla="*/ 2147483647 h 66"/>
                <a:gd name="T26" fmla="*/ 2147483647 w 74"/>
                <a:gd name="T27" fmla="*/ 2147483647 h 66"/>
                <a:gd name="T28" fmla="*/ 2147483647 w 74"/>
                <a:gd name="T29" fmla="*/ 2147483647 h 66"/>
                <a:gd name="T30" fmla="*/ 0 w 74"/>
                <a:gd name="T31" fmla="*/ 0 h 66"/>
                <a:gd name="T32" fmla="*/ 2147483647 w 74"/>
                <a:gd name="T33" fmla="*/ 2147483647 h 66"/>
                <a:gd name="T34" fmla="*/ 2147483647 w 74"/>
                <a:gd name="T35" fmla="*/ 2147483647 h 66"/>
                <a:gd name="T36" fmla="*/ 2147483647 w 74"/>
                <a:gd name="T37" fmla="*/ 2147483647 h 66"/>
                <a:gd name="T38" fmla="*/ 2147483647 w 74"/>
                <a:gd name="T39" fmla="*/ 2147483647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4"/>
                <a:gd name="T61" fmla="*/ 0 h 66"/>
                <a:gd name="T62" fmla="*/ 74 w 74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4" h="66">
                  <a:moveTo>
                    <a:pt x="7" y="37"/>
                  </a:moveTo>
                  <a:lnTo>
                    <a:pt x="22" y="66"/>
                  </a:lnTo>
                  <a:lnTo>
                    <a:pt x="29" y="59"/>
                  </a:lnTo>
                  <a:lnTo>
                    <a:pt x="22" y="38"/>
                  </a:lnTo>
                  <a:lnTo>
                    <a:pt x="29" y="51"/>
                  </a:lnTo>
                  <a:lnTo>
                    <a:pt x="37" y="37"/>
                  </a:lnTo>
                  <a:lnTo>
                    <a:pt x="52" y="51"/>
                  </a:lnTo>
                  <a:lnTo>
                    <a:pt x="60" y="37"/>
                  </a:lnTo>
                  <a:lnTo>
                    <a:pt x="67" y="37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59" y="21"/>
                  </a:lnTo>
                  <a:lnTo>
                    <a:pt x="59" y="14"/>
                  </a:lnTo>
                  <a:lnTo>
                    <a:pt x="52" y="21"/>
                  </a:lnTo>
                  <a:lnTo>
                    <a:pt x="43" y="13"/>
                  </a:lnTo>
                  <a:lnTo>
                    <a:pt x="0" y="0"/>
                  </a:lnTo>
                  <a:lnTo>
                    <a:pt x="8" y="8"/>
                  </a:lnTo>
                  <a:lnTo>
                    <a:pt x="21" y="28"/>
                  </a:lnTo>
                  <a:lnTo>
                    <a:pt x="7" y="30"/>
                  </a:lnTo>
                  <a:lnTo>
                    <a:pt x="7" y="3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Freeform 1176"/>
            <p:cNvSpPr>
              <a:spLocks/>
            </p:cNvSpPr>
            <p:nvPr/>
          </p:nvSpPr>
          <p:spPr bwMode="auto">
            <a:xfrm>
              <a:off x="6810946" y="2760697"/>
              <a:ext cx="19050" cy="22225"/>
            </a:xfrm>
            <a:custGeom>
              <a:avLst/>
              <a:gdLst>
                <a:gd name="T0" fmla="*/ 0 w 14"/>
                <a:gd name="T1" fmla="*/ 2147483647 h 15"/>
                <a:gd name="T2" fmla="*/ 2147483647 w 14"/>
                <a:gd name="T3" fmla="*/ 0 h 15"/>
                <a:gd name="T4" fmla="*/ 2147483647 w 14"/>
                <a:gd name="T5" fmla="*/ 0 h 15"/>
                <a:gd name="T6" fmla="*/ 0 w 14"/>
                <a:gd name="T7" fmla="*/ 2147483647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5"/>
                <a:gd name="T14" fmla="*/ 14 w 14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5">
                  <a:moveTo>
                    <a:pt x="0" y="15"/>
                  </a:moveTo>
                  <a:lnTo>
                    <a:pt x="14" y="0"/>
                  </a:lnTo>
                  <a:lnTo>
                    <a:pt x="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9" name="Freeform 1177"/>
            <p:cNvSpPr>
              <a:spLocks/>
            </p:cNvSpPr>
            <p:nvPr/>
          </p:nvSpPr>
          <p:spPr bwMode="auto">
            <a:xfrm>
              <a:off x="6810946" y="2760697"/>
              <a:ext cx="19050" cy="22225"/>
            </a:xfrm>
            <a:custGeom>
              <a:avLst/>
              <a:gdLst>
                <a:gd name="T0" fmla="*/ 0 w 14"/>
                <a:gd name="T1" fmla="*/ 2147483647 h 15"/>
                <a:gd name="T2" fmla="*/ 2147483647 w 14"/>
                <a:gd name="T3" fmla="*/ 0 h 15"/>
                <a:gd name="T4" fmla="*/ 2147483647 w 14"/>
                <a:gd name="T5" fmla="*/ 0 h 15"/>
                <a:gd name="T6" fmla="*/ 0 w 14"/>
                <a:gd name="T7" fmla="*/ 2147483647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5"/>
                <a:gd name="T14" fmla="*/ 14 w 14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5">
                  <a:moveTo>
                    <a:pt x="0" y="15"/>
                  </a:moveTo>
                  <a:lnTo>
                    <a:pt x="14" y="0"/>
                  </a:lnTo>
                  <a:lnTo>
                    <a:pt x="7" y="0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0" name="Freeform 1178"/>
            <p:cNvSpPr>
              <a:spLocks/>
            </p:cNvSpPr>
            <p:nvPr/>
          </p:nvSpPr>
          <p:spPr bwMode="auto">
            <a:xfrm>
              <a:off x="6874446" y="2640047"/>
              <a:ext cx="9525" cy="20637"/>
            </a:xfrm>
            <a:custGeom>
              <a:avLst/>
              <a:gdLst>
                <a:gd name="T0" fmla="*/ 0 w 7"/>
                <a:gd name="T1" fmla="*/ 2147483647 h 13"/>
                <a:gd name="T2" fmla="*/ 2147483647 w 7"/>
                <a:gd name="T3" fmla="*/ 2147483647 h 13"/>
                <a:gd name="T4" fmla="*/ 2147483647 w 7"/>
                <a:gd name="T5" fmla="*/ 2147483647 h 13"/>
                <a:gd name="T6" fmla="*/ 0 w 7"/>
                <a:gd name="T7" fmla="*/ 0 h 13"/>
                <a:gd name="T8" fmla="*/ 0 w 7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3"/>
                <a:gd name="T17" fmla="*/ 7 w 7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3">
                  <a:moveTo>
                    <a:pt x="0" y="6"/>
                  </a:moveTo>
                  <a:lnTo>
                    <a:pt x="1" y="13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1" name="Freeform 1179"/>
            <p:cNvSpPr>
              <a:spLocks/>
            </p:cNvSpPr>
            <p:nvPr/>
          </p:nvSpPr>
          <p:spPr bwMode="auto">
            <a:xfrm>
              <a:off x="6874446" y="2640047"/>
              <a:ext cx="9525" cy="20637"/>
            </a:xfrm>
            <a:custGeom>
              <a:avLst/>
              <a:gdLst>
                <a:gd name="T0" fmla="*/ 0 w 7"/>
                <a:gd name="T1" fmla="*/ 2147483647 h 13"/>
                <a:gd name="T2" fmla="*/ 2147483647 w 7"/>
                <a:gd name="T3" fmla="*/ 2147483647 h 13"/>
                <a:gd name="T4" fmla="*/ 2147483647 w 7"/>
                <a:gd name="T5" fmla="*/ 2147483647 h 13"/>
                <a:gd name="T6" fmla="*/ 0 w 7"/>
                <a:gd name="T7" fmla="*/ 0 h 13"/>
                <a:gd name="T8" fmla="*/ 0 w 7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3"/>
                <a:gd name="T17" fmla="*/ 7 w 7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3">
                  <a:moveTo>
                    <a:pt x="0" y="6"/>
                  </a:moveTo>
                  <a:lnTo>
                    <a:pt x="1" y="13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Line 1180"/>
            <p:cNvSpPr>
              <a:spLocks noChangeShapeType="1"/>
            </p:cNvSpPr>
            <p:nvPr/>
          </p:nvSpPr>
          <p:spPr bwMode="auto">
            <a:xfrm>
              <a:off x="6758559" y="2203484"/>
              <a:ext cx="11112" cy="2381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Freeform 1181"/>
            <p:cNvSpPr>
              <a:spLocks/>
            </p:cNvSpPr>
            <p:nvPr/>
          </p:nvSpPr>
          <p:spPr bwMode="auto">
            <a:xfrm>
              <a:off x="6760146" y="2203484"/>
              <a:ext cx="38100" cy="23813"/>
            </a:xfrm>
            <a:custGeom>
              <a:avLst/>
              <a:gdLst>
                <a:gd name="T0" fmla="*/ 2147483647 w 29"/>
                <a:gd name="T1" fmla="*/ 2147483647 h 16"/>
                <a:gd name="T2" fmla="*/ 2147483647 w 29"/>
                <a:gd name="T3" fmla="*/ 0 h 16"/>
                <a:gd name="T4" fmla="*/ 0 w 29"/>
                <a:gd name="T5" fmla="*/ 2147483647 h 16"/>
                <a:gd name="T6" fmla="*/ 2147483647 w 29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16"/>
                <a:gd name="T14" fmla="*/ 29 w 29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16">
                  <a:moveTo>
                    <a:pt x="8" y="16"/>
                  </a:moveTo>
                  <a:lnTo>
                    <a:pt x="29" y="0"/>
                  </a:lnTo>
                  <a:lnTo>
                    <a:pt x="0" y="1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4" name="Freeform 1182"/>
            <p:cNvSpPr>
              <a:spLocks/>
            </p:cNvSpPr>
            <p:nvPr/>
          </p:nvSpPr>
          <p:spPr bwMode="auto">
            <a:xfrm>
              <a:off x="6760146" y="2203484"/>
              <a:ext cx="38100" cy="23813"/>
            </a:xfrm>
            <a:custGeom>
              <a:avLst/>
              <a:gdLst>
                <a:gd name="T0" fmla="*/ 2147483647 w 29"/>
                <a:gd name="T1" fmla="*/ 2147483647 h 16"/>
                <a:gd name="T2" fmla="*/ 2147483647 w 29"/>
                <a:gd name="T3" fmla="*/ 0 h 16"/>
                <a:gd name="T4" fmla="*/ 0 w 29"/>
                <a:gd name="T5" fmla="*/ 2147483647 h 16"/>
                <a:gd name="T6" fmla="*/ 2147483647 w 29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16"/>
                <a:gd name="T14" fmla="*/ 29 w 29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16">
                  <a:moveTo>
                    <a:pt x="8" y="16"/>
                  </a:moveTo>
                  <a:lnTo>
                    <a:pt x="29" y="0"/>
                  </a:lnTo>
                  <a:lnTo>
                    <a:pt x="0" y="1"/>
                  </a:lnTo>
                  <a:lnTo>
                    <a:pt x="8" y="1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5" name="Freeform 1183"/>
            <p:cNvSpPr>
              <a:spLocks/>
            </p:cNvSpPr>
            <p:nvPr/>
          </p:nvSpPr>
          <p:spPr bwMode="auto">
            <a:xfrm>
              <a:off x="6758559" y="2203484"/>
              <a:ext cx="39687" cy="23813"/>
            </a:xfrm>
            <a:custGeom>
              <a:avLst/>
              <a:gdLst>
                <a:gd name="T0" fmla="*/ 2147483647 w 30"/>
                <a:gd name="T1" fmla="*/ 2147483647 h 16"/>
                <a:gd name="T2" fmla="*/ 2147483647 w 30"/>
                <a:gd name="T3" fmla="*/ 0 h 16"/>
                <a:gd name="T4" fmla="*/ 0 w 30"/>
                <a:gd name="T5" fmla="*/ 0 h 16"/>
                <a:gd name="T6" fmla="*/ 0 60000 65536"/>
                <a:gd name="T7" fmla="*/ 0 60000 65536"/>
                <a:gd name="T8" fmla="*/ 0 60000 65536"/>
                <a:gd name="T9" fmla="*/ 0 w 30"/>
                <a:gd name="T10" fmla="*/ 0 h 16"/>
                <a:gd name="T11" fmla="*/ 30 w 30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16">
                  <a:moveTo>
                    <a:pt x="9" y="16"/>
                  </a:move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6" name="Freeform 1184"/>
            <p:cNvSpPr>
              <a:spLocks/>
            </p:cNvSpPr>
            <p:nvPr/>
          </p:nvSpPr>
          <p:spPr bwMode="auto">
            <a:xfrm>
              <a:off x="6172771" y="2160622"/>
              <a:ext cx="50800" cy="11112"/>
            </a:xfrm>
            <a:custGeom>
              <a:avLst/>
              <a:gdLst>
                <a:gd name="T0" fmla="*/ 0 w 36"/>
                <a:gd name="T1" fmla="*/ 2147483647 h 7"/>
                <a:gd name="T2" fmla="*/ 2147483647 w 36"/>
                <a:gd name="T3" fmla="*/ 2147483647 h 7"/>
                <a:gd name="T4" fmla="*/ 2147483647 w 36"/>
                <a:gd name="T5" fmla="*/ 0 h 7"/>
                <a:gd name="T6" fmla="*/ 0 w 36"/>
                <a:gd name="T7" fmla="*/ 0 h 7"/>
                <a:gd name="T8" fmla="*/ 0 w 36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"/>
                <a:gd name="T17" fmla="*/ 36 w 3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">
                  <a:moveTo>
                    <a:pt x="0" y="7"/>
                  </a:moveTo>
                  <a:lnTo>
                    <a:pt x="36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7" name="Freeform 1185"/>
            <p:cNvSpPr>
              <a:spLocks/>
            </p:cNvSpPr>
            <p:nvPr/>
          </p:nvSpPr>
          <p:spPr bwMode="auto">
            <a:xfrm>
              <a:off x="6172771" y="2160622"/>
              <a:ext cx="50800" cy="11112"/>
            </a:xfrm>
            <a:custGeom>
              <a:avLst/>
              <a:gdLst>
                <a:gd name="T0" fmla="*/ 0 w 36"/>
                <a:gd name="T1" fmla="*/ 2147483647 h 7"/>
                <a:gd name="T2" fmla="*/ 2147483647 w 36"/>
                <a:gd name="T3" fmla="*/ 2147483647 h 7"/>
                <a:gd name="T4" fmla="*/ 2147483647 w 36"/>
                <a:gd name="T5" fmla="*/ 0 h 7"/>
                <a:gd name="T6" fmla="*/ 0 w 36"/>
                <a:gd name="T7" fmla="*/ 0 h 7"/>
                <a:gd name="T8" fmla="*/ 0 w 36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"/>
                <a:gd name="T17" fmla="*/ 36 w 3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">
                  <a:moveTo>
                    <a:pt x="0" y="7"/>
                  </a:moveTo>
                  <a:lnTo>
                    <a:pt x="36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8" name="Freeform 1186"/>
            <p:cNvSpPr>
              <a:spLocks/>
            </p:cNvSpPr>
            <p:nvPr/>
          </p:nvSpPr>
          <p:spPr bwMode="auto">
            <a:xfrm>
              <a:off x="6194996" y="2138397"/>
              <a:ext cx="74613" cy="9525"/>
            </a:xfrm>
            <a:custGeom>
              <a:avLst/>
              <a:gdLst>
                <a:gd name="T0" fmla="*/ 0 w 52"/>
                <a:gd name="T1" fmla="*/ 0 h 7"/>
                <a:gd name="T2" fmla="*/ 2147483647 w 52"/>
                <a:gd name="T3" fmla="*/ 2147483647 h 7"/>
                <a:gd name="T4" fmla="*/ 2147483647 w 52"/>
                <a:gd name="T5" fmla="*/ 0 h 7"/>
                <a:gd name="T6" fmla="*/ 0 w 52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7"/>
                <a:gd name="T14" fmla="*/ 52 w 52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7">
                  <a:moveTo>
                    <a:pt x="0" y="0"/>
                  </a:moveTo>
                  <a:lnTo>
                    <a:pt x="52" y="7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9" name="Freeform 1187"/>
            <p:cNvSpPr>
              <a:spLocks/>
            </p:cNvSpPr>
            <p:nvPr/>
          </p:nvSpPr>
          <p:spPr bwMode="auto">
            <a:xfrm>
              <a:off x="6194996" y="2138397"/>
              <a:ext cx="74613" cy="9525"/>
            </a:xfrm>
            <a:custGeom>
              <a:avLst/>
              <a:gdLst>
                <a:gd name="T0" fmla="*/ 0 w 52"/>
                <a:gd name="T1" fmla="*/ 0 h 7"/>
                <a:gd name="T2" fmla="*/ 2147483647 w 52"/>
                <a:gd name="T3" fmla="*/ 2147483647 h 7"/>
                <a:gd name="T4" fmla="*/ 2147483647 w 52"/>
                <a:gd name="T5" fmla="*/ 0 h 7"/>
                <a:gd name="T6" fmla="*/ 0 w 52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7"/>
                <a:gd name="T14" fmla="*/ 52 w 52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7">
                  <a:moveTo>
                    <a:pt x="0" y="0"/>
                  </a:moveTo>
                  <a:lnTo>
                    <a:pt x="52" y="7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0" name="Freeform 1188"/>
            <p:cNvSpPr>
              <a:spLocks/>
            </p:cNvSpPr>
            <p:nvPr/>
          </p:nvSpPr>
          <p:spPr bwMode="auto">
            <a:xfrm>
              <a:off x="6067996" y="2127284"/>
              <a:ext cx="115888" cy="22225"/>
            </a:xfrm>
            <a:custGeom>
              <a:avLst/>
              <a:gdLst>
                <a:gd name="T0" fmla="*/ 2147483647 w 82"/>
                <a:gd name="T1" fmla="*/ 2147483647 h 15"/>
                <a:gd name="T2" fmla="*/ 2147483647 w 82"/>
                <a:gd name="T3" fmla="*/ 2147483647 h 15"/>
                <a:gd name="T4" fmla="*/ 2147483647 w 82"/>
                <a:gd name="T5" fmla="*/ 2147483647 h 15"/>
                <a:gd name="T6" fmla="*/ 2147483647 w 82"/>
                <a:gd name="T7" fmla="*/ 2147483647 h 15"/>
                <a:gd name="T8" fmla="*/ 2147483647 w 82"/>
                <a:gd name="T9" fmla="*/ 0 h 15"/>
                <a:gd name="T10" fmla="*/ 0 w 82"/>
                <a:gd name="T11" fmla="*/ 0 h 15"/>
                <a:gd name="T12" fmla="*/ 2147483647 w 82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15"/>
                <a:gd name="T23" fmla="*/ 82 w 82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15">
                  <a:moveTo>
                    <a:pt x="7" y="7"/>
                  </a:moveTo>
                  <a:lnTo>
                    <a:pt x="46" y="15"/>
                  </a:lnTo>
                  <a:lnTo>
                    <a:pt x="74" y="14"/>
                  </a:lnTo>
                  <a:lnTo>
                    <a:pt x="8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Freeform 1189"/>
            <p:cNvSpPr>
              <a:spLocks/>
            </p:cNvSpPr>
            <p:nvPr/>
          </p:nvSpPr>
          <p:spPr bwMode="auto">
            <a:xfrm>
              <a:off x="6067996" y="2127284"/>
              <a:ext cx="115888" cy="22225"/>
            </a:xfrm>
            <a:custGeom>
              <a:avLst/>
              <a:gdLst>
                <a:gd name="T0" fmla="*/ 2147483647 w 82"/>
                <a:gd name="T1" fmla="*/ 2147483647 h 15"/>
                <a:gd name="T2" fmla="*/ 2147483647 w 82"/>
                <a:gd name="T3" fmla="*/ 2147483647 h 15"/>
                <a:gd name="T4" fmla="*/ 2147483647 w 82"/>
                <a:gd name="T5" fmla="*/ 2147483647 h 15"/>
                <a:gd name="T6" fmla="*/ 2147483647 w 82"/>
                <a:gd name="T7" fmla="*/ 2147483647 h 15"/>
                <a:gd name="T8" fmla="*/ 2147483647 w 82"/>
                <a:gd name="T9" fmla="*/ 0 h 15"/>
                <a:gd name="T10" fmla="*/ 0 w 82"/>
                <a:gd name="T11" fmla="*/ 0 h 15"/>
                <a:gd name="T12" fmla="*/ 2147483647 w 82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15"/>
                <a:gd name="T23" fmla="*/ 82 w 82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15">
                  <a:moveTo>
                    <a:pt x="7" y="7"/>
                  </a:moveTo>
                  <a:lnTo>
                    <a:pt x="46" y="15"/>
                  </a:lnTo>
                  <a:lnTo>
                    <a:pt x="74" y="14"/>
                  </a:lnTo>
                  <a:lnTo>
                    <a:pt x="8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7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2" name="Freeform 1190"/>
            <p:cNvSpPr>
              <a:spLocks/>
            </p:cNvSpPr>
            <p:nvPr/>
          </p:nvSpPr>
          <p:spPr bwMode="auto">
            <a:xfrm>
              <a:off x="5547296" y="2060609"/>
              <a:ext cx="63500" cy="20638"/>
            </a:xfrm>
            <a:custGeom>
              <a:avLst/>
              <a:gdLst>
                <a:gd name="T0" fmla="*/ 0 w 45"/>
                <a:gd name="T1" fmla="*/ 2147483647 h 14"/>
                <a:gd name="T2" fmla="*/ 2147483647 w 45"/>
                <a:gd name="T3" fmla="*/ 2147483647 h 14"/>
                <a:gd name="T4" fmla="*/ 2147483647 w 45"/>
                <a:gd name="T5" fmla="*/ 2147483647 h 14"/>
                <a:gd name="T6" fmla="*/ 2147483647 w 45"/>
                <a:gd name="T7" fmla="*/ 0 h 14"/>
                <a:gd name="T8" fmla="*/ 0 w 45"/>
                <a:gd name="T9" fmla="*/ 0 h 14"/>
                <a:gd name="T10" fmla="*/ 0 w 45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4"/>
                <a:gd name="T20" fmla="*/ 45 w 45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4">
                  <a:moveTo>
                    <a:pt x="0" y="14"/>
                  </a:moveTo>
                  <a:lnTo>
                    <a:pt x="45" y="14"/>
                  </a:lnTo>
                  <a:lnTo>
                    <a:pt x="37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3" name="Freeform 1191"/>
            <p:cNvSpPr>
              <a:spLocks/>
            </p:cNvSpPr>
            <p:nvPr/>
          </p:nvSpPr>
          <p:spPr bwMode="auto">
            <a:xfrm>
              <a:off x="5547296" y="2060609"/>
              <a:ext cx="63500" cy="20638"/>
            </a:xfrm>
            <a:custGeom>
              <a:avLst/>
              <a:gdLst>
                <a:gd name="T0" fmla="*/ 0 w 45"/>
                <a:gd name="T1" fmla="*/ 2147483647 h 14"/>
                <a:gd name="T2" fmla="*/ 2147483647 w 45"/>
                <a:gd name="T3" fmla="*/ 2147483647 h 14"/>
                <a:gd name="T4" fmla="*/ 2147483647 w 45"/>
                <a:gd name="T5" fmla="*/ 2147483647 h 14"/>
                <a:gd name="T6" fmla="*/ 2147483647 w 45"/>
                <a:gd name="T7" fmla="*/ 0 h 14"/>
                <a:gd name="T8" fmla="*/ 0 w 45"/>
                <a:gd name="T9" fmla="*/ 0 h 14"/>
                <a:gd name="T10" fmla="*/ 0 w 45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4"/>
                <a:gd name="T20" fmla="*/ 45 w 45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4">
                  <a:moveTo>
                    <a:pt x="0" y="14"/>
                  </a:moveTo>
                  <a:lnTo>
                    <a:pt x="45" y="14"/>
                  </a:lnTo>
                  <a:lnTo>
                    <a:pt x="37" y="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4" name="Freeform 1192"/>
            <p:cNvSpPr>
              <a:spLocks/>
            </p:cNvSpPr>
            <p:nvPr/>
          </p:nvSpPr>
          <p:spPr bwMode="auto">
            <a:xfrm>
              <a:off x="5407596" y="2036797"/>
              <a:ext cx="125413" cy="33337"/>
            </a:xfrm>
            <a:custGeom>
              <a:avLst/>
              <a:gdLst>
                <a:gd name="T0" fmla="*/ 0 w 90"/>
                <a:gd name="T1" fmla="*/ 2147483647 h 23"/>
                <a:gd name="T2" fmla="*/ 2147483647 w 90"/>
                <a:gd name="T3" fmla="*/ 2147483647 h 23"/>
                <a:gd name="T4" fmla="*/ 2147483647 w 90"/>
                <a:gd name="T5" fmla="*/ 2147483647 h 23"/>
                <a:gd name="T6" fmla="*/ 2147483647 w 90"/>
                <a:gd name="T7" fmla="*/ 2147483647 h 23"/>
                <a:gd name="T8" fmla="*/ 2147483647 w 90"/>
                <a:gd name="T9" fmla="*/ 0 h 23"/>
                <a:gd name="T10" fmla="*/ 2147483647 w 90"/>
                <a:gd name="T11" fmla="*/ 0 h 23"/>
                <a:gd name="T12" fmla="*/ 2147483647 w 90"/>
                <a:gd name="T13" fmla="*/ 2147483647 h 23"/>
                <a:gd name="T14" fmla="*/ 0 w 90"/>
                <a:gd name="T15" fmla="*/ 2147483647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23"/>
                <a:gd name="T26" fmla="*/ 90 w 90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23">
                  <a:moveTo>
                    <a:pt x="0" y="8"/>
                  </a:moveTo>
                  <a:lnTo>
                    <a:pt x="39" y="23"/>
                  </a:lnTo>
                  <a:lnTo>
                    <a:pt x="90" y="23"/>
                  </a:lnTo>
                  <a:lnTo>
                    <a:pt x="82" y="15"/>
                  </a:lnTo>
                  <a:lnTo>
                    <a:pt x="22" y="0"/>
                  </a:lnTo>
                  <a:lnTo>
                    <a:pt x="9" y="0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5" name="Freeform 1193"/>
            <p:cNvSpPr>
              <a:spLocks/>
            </p:cNvSpPr>
            <p:nvPr/>
          </p:nvSpPr>
          <p:spPr bwMode="auto">
            <a:xfrm>
              <a:off x="5407596" y="2036797"/>
              <a:ext cx="125413" cy="33337"/>
            </a:xfrm>
            <a:custGeom>
              <a:avLst/>
              <a:gdLst>
                <a:gd name="T0" fmla="*/ 0 w 90"/>
                <a:gd name="T1" fmla="*/ 2147483647 h 23"/>
                <a:gd name="T2" fmla="*/ 2147483647 w 90"/>
                <a:gd name="T3" fmla="*/ 2147483647 h 23"/>
                <a:gd name="T4" fmla="*/ 2147483647 w 90"/>
                <a:gd name="T5" fmla="*/ 2147483647 h 23"/>
                <a:gd name="T6" fmla="*/ 2147483647 w 90"/>
                <a:gd name="T7" fmla="*/ 2147483647 h 23"/>
                <a:gd name="T8" fmla="*/ 2147483647 w 90"/>
                <a:gd name="T9" fmla="*/ 0 h 23"/>
                <a:gd name="T10" fmla="*/ 2147483647 w 90"/>
                <a:gd name="T11" fmla="*/ 0 h 23"/>
                <a:gd name="T12" fmla="*/ 2147483647 w 90"/>
                <a:gd name="T13" fmla="*/ 2147483647 h 23"/>
                <a:gd name="T14" fmla="*/ 0 w 90"/>
                <a:gd name="T15" fmla="*/ 2147483647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23"/>
                <a:gd name="T26" fmla="*/ 90 w 90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23">
                  <a:moveTo>
                    <a:pt x="0" y="8"/>
                  </a:moveTo>
                  <a:lnTo>
                    <a:pt x="39" y="23"/>
                  </a:lnTo>
                  <a:lnTo>
                    <a:pt x="90" y="23"/>
                  </a:lnTo>
                  <a:lnTo>
                    <a:pt x="82" y="15"/>
                  </a:lnTo>
                  <a:lnTo>
                    <a:pt x="22" y="0"/>
                  </a:lnTo>
                  <a:lnTo>
                    <a:pt x="9" y="0"/>
                  </a:lnTo>
                  <a:lnTo>
                    <a:pt x="7" y="8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6" name="Freeform 1194"/>
            <p:cNvSpPr>
              <a:spLocks/>
            </p:cNvSpPr>
            <p:nvPr/>
          </p:nvSpPr>
          <p:spPr bwMode="auto">
            <a:xfrm>
              <a:off x="4983734" y="2116172"/>
              <a:ext cx="198437" cy="111125"/>
            </a:xfrm>
            <a:custGeom>
              <a:avLst/>
              <a:gdLst>
                <a:gd name="T0" fmla="*/ 2147483647 w 141"/>
                <a:gd name="T1" fmla="*/ 2147483647 h 76"/>
                <a:gd name="T2" fmla="*/ 2147483647 w 141"/>
                <a:gd name="T3" fmla="*/ 2147483647 h 76"/>
                <a:gd name="T4" fmla="*/ 2147483647 w 141"/>
                <a:gd name="T5" fmla="*/ 2147483647 h 76"/>
                <a:gd name="T6" fmla="*/ 2147483647 w 141"/>
                <a:gd name="T7" fmla="*/ 2147483647 h 76"/>
                <a:gd name="T8" fmla="*/ 2147483647 w 141"/>
                <a:gd name="T9" fmla="*/ 2147483647 h 76"/>
                <a:gd name="T10" fmla="*/ 2147483647 w 141"/>
                <a:gd name="T11" fmla="*/ 2147483647 h 76"/>
                <a:gd name="T12" fmla="*/ 2147483647 w 141"/>
                <a:gd name="T13" fmla="*/ 2147483647 h 76"/>
                <a:gd name="T14" fmla="*/ 2147483647 w 141"/>
                <a:gd name="T15" fmla="*/ 0 h 76"/>
                <a:gd name="T16" fmla="*/ 2147483647 w 141"/>
                <a:gd name="T17" fmla="*/ 2147483647 h 76"/>
                <a:gd name="T18" fmla="*/ 2147483647 w 141"/>
                <a:gd name="T19" fmla="*/ 2147483647 h 76"/>
                <a:gd name="T20" fmla="*/ 2147483647 w 141"/>
                <a:gd name="T21" fmla="*/ 2147483647 h 76"/>
                <a:gd name="T22" fmla="*/ 2147483647 w 141"/>
                <a:gd name="T23" fmla="*/ 2147483647 h 76"/>
                <a:gd name="T24" fmla="*/ 2147483647 w 141"/>
                <a:gd name="T25" fmla="*/ 2147483647 h 76"/>
                <a:gd name="T26" fmla="*/ 2147483647 w 141"/>
                <a:gd name="T27" fmla="*/ 2147483647 h 76"/>
                <a:gd name="T28" fmla="*/ 2147483647 w 141"/>
                <a:gd name="T29" fmla="*/ 2147483647 h 76"/>
                <a:gd name="T30" fmla="*/ 2147483647 w 141"/>
                <a:gd name="T31" fmla="*/ 2147483647 h 76"/>
                <a:gd name="T32" fmla="*/ 0 w 141"/>
                <a:gd name="T33" fmla="*/ 2147483647 h 76"/>
                <a:gd name="T34" fmla="*/ 2147483647 w 141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1"/>
                <a:gd name="T55" fmla="*/ 0 h 76"/>
                <a:gd name="T56" fmla="*/ 141 w 141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1" h="76">
                  <a:moveTo>
                    <a:pt x="15" y="60"/>
                  </a:moveTo>
                  <a:lnTo>
                    <a:pt x="37" y="76"/>
                  </a:lnTo>
                  <a:lnTo>
                    <a:pt x="67" y="76"/>
                  </a:lnTo>
                  <a:lnTo>
                    <a:pt x="51" y="59"/>
                  </a:lnTo>
                  <a:lnTo>
                    <a:pt x="44" y="45"/>
                  </a:lnTo>
                  <a:lnTo>
                    <a:pt x="75" y="15"/>
                  </a:lnTo>
                  <a:lnTo>
                    <a:pt x="141" y="7"/>
                  </a:lnTo>
                  <a:lnTo>
                    <a:pt x="134" y="0"/>
                  </a:lnTo>
                  <a:lnTo>
                    <a:pt x="111" y="1"/>
                  </a:lnTo>
                  <a:lnTo>
                    <a:pt x="55" y="10"/>
                  </a:lnTo>
                  <a:lnTo>
                    <a:pt x="30" y="16"/>
                  </a:lnTo>
                  <a:lnTo>
                    <a:pt x="29" y="31"/>
                  </a:lnTo>
                  <a:lnTo>
                    <a:pt x="22" y="31"/>
                  </a:lnTo>
                  <a:lnTo>
                    <a:pt x="29" y="38"/>
                  </a:lnTo>
                  <a:lnTo>
                    <a:pt x="16" y="46"/>
                  </a:lnTo>
                  <a:lnTo>
                    <a:pt x="21" y="46"/>
                  </a:lnTo>
                  <a:lnTo>
                    <a:pt x="0" y="53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Freeform 1195"/>
            <p:cNvSpPr>
              <a:spLocks/>
            </p:cNvSpPr>
            <p:nvPr/>
          </p:nvSpPr>
          <p:spPr bwMode="auto">
            <a:xfrm>
              <a:off x="4983734" y="2116172"/>
              <a:ext cx="198437" cy="111125"/>
            </a:xfrm>
            <a:custGeom>
              <a:avLst/>
              <a:gdLst>
                <a:gd name="T0" fmla="*/ 2147483647 w 141"/>
                <a:gd name="T1" fmla="*/ 2147483647 h 76"/>
                <a:gd name="T2" fmla="*/ 2147483647 w 141"/>
                <a:gd name="T3" fmla="*/ 2147483647 h 76"/>
                <a:gd name="T4" fmla="*/ 2147483647 w 141"/>
                <a:gd name="T5" fmla="*/ 2147483647 h 76"/>
                <a:gd name="T6" fmla="*/ 2147483647 w 141"/>
                <a:gd name="T7" fmla="*/ 2147483647 h 76"/>
                <a:gd name="T8" fmla="*/ 2147483647 w 141"/>
                <a:gd name="T9" fmla="*/ 2147483647 h 76"/>
                <a:gd name="T10" fmla="*/ 2147483647 w 141"/>
                <a:gd name="T11" fmla="*/ 2147483647 h 76"/>
                <a:gd name="T12" fmla="*/ 2147483647 w 141"/>
                <a:gd name="T13" fmla="*/ 2147483647 h 76"/>
                <a:gd name="T14" fmla="*/ 2147483647 w 141"/>
                <a:gd name="T15" fmla="*/ 0 h 76"/>
                <a:gd name="T16" fmla="*/ 2147483647 w 141"/>
                <a:gd name="T17" fmla="*/ 2147483647 h 76"/>
                <a:gd name="T18" fmla="*/ 2147483647 w 141"/>
                <a:gd name="T19" fmla="*/ 2147483647 h 76"/>
                <a:gd name="T20" fmla="*/ 2147483647 w 141"/>
                <a:gd name="T21" fmla="*/ 2147483647 h 76"/>
                <a:gd name="T22" fmla="*/ 2147483647 w 141"/>
                <a:gd name="T23" fmla="*/ 2147483647 h 76"/>
                <a:gd name="T24" fmla="*/ 2147483647 w 141"/>
                <a:gd name="T25" fmla="*/ 2147483647 h 76"/>
                <a:gd name="T26" fmla="*/ 2147483647 w 141"/>
                <a:gd name="T27" fmla="*/ 2147483647 h 76"/>
                <a:gd name="T28" fmla="*/ 2147483647 w 141"/>
                <a:gd name="T29" fmla="*/ 2147483647 h 76"/>
                <a:gd name="T30" fmla="*/ 2147483647 w 141"/>
                <a:gd name="T31" fmla="*/ 2147483647 h 76"/>
                <a:gd name="T32" fmla="*/ 0 w 141"/>
                <a:gd name="T33" fmla="*/ 2147483647 h 76"/>
                <a:gd name="T34" fmla="*/ 2147483647 w 141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1"/>
                <a:gd name="T55" fmla="*/ 0 h 76"/>
                <a:gd name="T56" fmla="*/ 141 w 141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1" h="76">
                  <a:moveTo>
                    <a:pt x="15" y="60"/>
                  </a:moveTo>
                  <a:lnTo>
                    <a:pt x="37" y="76"/>
                  </a:lnTo>
                  <a:lnTo>
                    <a:pt x="67" y="76"/>
                  </a:lnTo>
                  <a:lnTo>
                    <a:pt x="51" y="59"/>
                  </a:lnTo>
                  <a:lnTo>
                    <a:pt x="44" y="45"/>
                  </a:lnTo>
                  <a:lnTo>
                    <a:pt x="75" y="15"/>
                  </a:lnTo>
                  <a:lnTo>
                    <a:pt x="141" y="7"/>
                  </a:lnTo>
                  <a:lnTo>
                    <a:pt x="134" y="0"/>
                  </a:lnTo>
                  <a:lnTo>
                    <a:pt x="111" y="1"/>
                  </a:lnTo>
                  <a:lnTo>
                    <a:pt x="55" y="10"/>
                  </a:lnTo>
                  <a:lnTo>
                    <a:pt x="30" y="16"/>
                  </a:lnTo>
                  <a:lnTo>
                    <a:pt x="29" y="31"/>
                  </a:lnTo>
                  <a:lnTo>
                    <a:pt x="22" y="31"/>
                  </a:lnTo>
                  <a:lnTo>
                    <a:pt x="29" y="38"/>
                  </a:lnTo>
                  <a:lnTo>
                    <a:pt x="16" y="46"/>
                  </a:lnTo>
                  <a:lnTo>
                    <a:pt x="21" y="46"/>
                  </a:lnTo>
                  <a:lnTo>
                    <a:pt x="0" y="53"/>
                  </a:lnTo>
                  <a:lnTo>
                    <a:pt x="15" y="6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Freeform 1196"/>
            <p:cNvSpPr>
              <a:spLocks/>
            </p:cNvSpPr>
            <p:nvPr/>
          </p:nvSpPr>
          <p:spPr bwMode="auto">
            <a:xfrm>
              <a:off x="4972621" y="2249522"/>
              <a:ext cx="28575" cy="11112"/>
            </a:xfrm>
            <a:custGeom>
              <a:avLst/>
              <a:gdLst>
                <a:gd name="T0" fmla="*/ 2147483647 w 21"/>
                <a:gd name="T1" fmla="*/ 2147483647 h 7"/>
                <a:gd name="T2" fmla="*/ 2147483647 w 21"/>
                <a:gd name="T3" fmla="*/ 0 h 7"/>
                <a:gd name="T4" fmla="*/ 0 w 21"/>
                <a:gd name="T5" fmla="*/ 0 h 7"/>
                <a:gd name="T6" fmla="*/ 2147483647 w 21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7" y="7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Freeform 1197"/>
            <p:cNvSpPr>
              <a:spLocks/>
            </p:cNvSpPr>
            <p:nvPr/>
          </p:nvSpPr>
          <p:spPr bwMode="auto">
            <a:xfrm>
              <a:off x="4972621" y="2249522"/>
              <a:ext cx="28575" cy="11112"/>
            </a:xfrm>
            <a:custGeom>
              <a:avLst/>
              <a:gdLst>
                <a:gd name="T0" fmla="*/ 2147483647 w 21"/>
                <a:gd name="T1" fmla="*/ 2147483647 h 7"/>
                <a:gd name="T2" fmla="*/ 2147483647 w 21"/>
                <a:gd name="T3" fmla="*/ 0 h 7"/>
                <a:gd name="T4" fmla="*/ 0 w 21"/>
                <a:gd name="T5" fmla="*/ 0 h 7"/>
                <a:gd name="T6" fmla="*/ 2147483647 w 21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7" y="7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7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Freeform 1198"/>
            <p:cNvSpPr>
              <a:spLocks/>
            </p:cNvSpPr>
            <p:nvPr/>
          </p:nvSpPr>
          <p:spPr bwMode="auto">
            <a:xfrm>
              <a:off x="4982146" y="2036797"/>
              <a:ext cx="80963" cy="12700"/>
            </a:xfrm>
            <a:custGeom>
              <a:avLst/>
              <a:gdLst>
                <a:gd name="T0" fmla="*/ 0 w 57"/>
                <a:gd name="T1" fmla="*/ 2147483647 h 8"/>
                <a:gd name="T2" fmla="*/ 2147483647 w 57"/>
                <a:gd name="T3" fmla="*/ 2147483647 h 8"/>
                <a:gd name="T4" fmla="*/ 2147483647 w 57"/>
                <a:gd name="T5" fmla="*/ 0 h 8"/>
                <a:gd name="T6" fmla="*/ 2147483647 w 57"/>
                <a:gd name="T7" fmla="*/ 0 h 8"/>
                <a:gd name="T8" fmla="*/ 0 w 5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"/>
                <a:gd name="T17" fmla="*/ 57 w 5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">
                  <a:moveTo>
                    <a:pt x="0" y="8"/>
                  </a:moveTo>
                  <a:lnTo>
                    <a:pt x="52" y="8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Freeform 1199"/>
            <p:cNvSpPr>
              <a:spLocks/>
            </p:cNvSpPr>
            <p:nvPr/>
          </p:nvSpPr>
          <p:spPr bwMode="auto">
            <a:xfrm>
              <a:off x="4982146" y="2036797"/>
              <a:ext cx="80963" cy="12700"/>
            </a:xfrm>
            <a:custGeom>
              <a:avLst/>
              <a:gdLst>
                <a:gd name="T0" fmla="*/ 0 w 57"/>
                <a:gd name="T1" fmla="*/ 2147483647 h 8"/>
                <a:gd name="T2" fmla="*/ 2147483647 w 57"/>
                <a:gd name="T3" fmla="*/ 2147483647 h 8"/>
                <a:gd name="T4" fmla="*/ 2147483647 w 57"/>
                <a:gd name="T5" fmla="*/ 0 h 8"/>
                <a:gd name="T6" fmla="*/ 2147483647 w 57"/>
                <a:gd name="T7" fmla="*/ 0 h 8"/>
                <a:gd name="T8" fmla="*/ 0 w 5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"/>
                <a:gd name="T17" fmla="*/ 57 w 5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">
                  <a:moveTo>
                    <a:pt x="0" y="8"/>
                  </a:moveTo>
                  <a:lnTo>
                    <a:pt x="52" y="8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Freeform 1200"/>
            <p:cNvSpPr>
              <a:spLocks/>
            </p:cNvSpPr>
            <p:nvPr/>
          </p:nvSpPr>
          <p:spPr bwMode="auto">
            <a:xfrm>
              <a:off x="4950396" y="2027272"/>
              <a:ext cx="53975" cy="9525"/>
            </a:xfrm>
            <a:custGeom>
              <a:avLst/>
              <a:gdLst>
                <a:gd name="T0" fmla="*/ 0 w 38"/>
                <a:gd name="T1" fmla="*/ 2147483647 h 7"/>
                <a:gd name="T2" fmla="*/ 2147483647 w 38"/>
                <a:gd name="T3" fmla="*/ 2147483647 h 7"/>
                <a:gd name="T4" fmla="*/ 2147483647 w 38"/>
                <a:gd name="T5" fmla="*/ 0 h 7"/>
                <a:gd name="T6" fmla="*/ 2147483647 w 38"/>
                <a:gd name="T7" fmla="*/ 2147483647 h 7"/>
                <a:gd name="T8" fmla="*/ 0 w 38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7"/>
                <a:gd name="T17" fmla="*/ 38 w 3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7">
                  <a:moveTo>
                    <a:pt x="0" y="7"/>
                  </a:moveTo>
                  <a:lnTo>
                    <a:pt x="38" y="7"/>
                  </a:lnTo>
                  <a:lnTo>
                    <a:pt x="36" y="0"/>
                  </a:lnTo>
                  <a:lnTo>
                    <a:pt x="2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3" name="Freeform 1201"/>
            <p:cNvSpPr>
              <a:spLocks/>
            </p:cNvSpPr>
            <p:nvPr/>
          </p:nvSpPr>
          <p:spPr bwMode="auto">
            <a:xfrm>
              <a:off x="4950396" y="2027272"/>
              <a:ext cx="53975" cy="9525"/>
            </a:xfrm>
            <a:custGeom>
              <a:avLst/>
              <a:gdLst>
                <a:gd name="T0" fmla="*/ 0 w 38"/>
                <a:gd name="T1" fmla="*/ 2147483647 h 7"/>
                <a:gd name="T2" fmla="*/ 2147483647 w 38"/>
                <a:gd name="T3" fmla="*/ 2147483647 h 7"/>
                <a:gd name="T4" fmla="*/ 2147483647 w 38"/>
                <a:gd name="T5" fmla="*/ 0 h 7"/>
                <a:gd name="T6" fmla="*/ 2147483647 w 38"/>
                <a:gd name="T7" fmla="*/ 2147483647 h 7"/>
                <a:gd name="T8" fmla="*/ 0 w 38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7"/>
                <a:gd name="T17" fmla="*/ 38 w 3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7">
                  <a:moveTo>
                    <a:pt x="0" y="7"/>
                  </a:moveTo>
                  <a:lnTo>
                    <a:pt x="38" y="7"/>
                  </a:lnTo>
                  <a:lnTo>
                    <a:pt x="36" y="0"/>
                  </a:lnTo>
                  <a:lnTo>
                    <a:pt x="21" y="7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4" name="Freeform 1202"/>
            <p:cNvSpPr>
              <a:spLocks/>
            </p:cNvSpPr>
            <p:nvPr/>
          </p:nvSpPr>
          <p:spPr bwMode="auto">
            <a:xfrm>
              <a:off x="4834509" y="2036797"/>
              <a:ext cx="82550" cy="12700"/>
            </a:xfrm>
            <a:custGeom>
              <a:avLst/>
              <a:gdLst>
                <a:gd name="T0" fmla="*/ 0 w 59"/>
                <a:gd name="T1" fmla="*/ 2147483647 h 8"/>
                <a:gd name="T2" fmla="*/ 2147483647 w 59"/>
                <a:gd name="T3" fmla="*/ 2147483647 h 8"/>
                <a:gd name="T4" fmla="*/ 2147483647 w 59"/>
                <a:gd name="T5" fmla="*/ 0 h 8"/>
                <a:gd name="T6" fmla="*/ 0 w 59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8"/>
                <a:gd name="T14" fmla="*/ 59 w 59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8">
                  <a:moveTo>
                    <a:pt x="0" y="8"/>
                  </a:moveTo>
                  <a:lnTo>
                    <a:pt x="59" y="8"/>
                  </a:lnTo>
                  <a:lnTo>
                    <a:pt x="2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5" name="Freeform 1203"/>
            <p:cNvSpPr>
              <a:spLocks/>
            </p:cNvSpPr>
            <p:nvPr/>
          </p:nvSpPr>
          <p:spPr bwMode="auto">
            <a:xfrm>
              <a:off x="4834509" y="2036797"/>
              <a:ext cx="82550" cy="12700"/>
            </a:xfrm>
            <a:custGeom>
              <a:avLst/>
              <a:gdLst>
                <a:gd name="T0" fmla="*/ 0 w 59"/>
                <a:gd name="T1" fmla="*/ 2147483647 h 8"/>
                <a:gd name="T2" fmla="*/ 2147483647 w 59"/>
                <a:gd name="T3" fmla="*/ 2147483647 h 8"/>
                <a:gd name="T4" fmla="*/ 2147483647 w 59"/>
                <a:gd name="T5" fmla="*/ 0 h 8"/>
                <a:gd name="T6" fmla="*/ 0 w 59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8"/>
                <a:gd name="T14" fmla="*/ 59 w 59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8">
                  <a:moveTo>
                    <a:pt x="0" y="8"/>
                  </a:moveTo>
                  <a:lnTo>
                    <a:pt x="59" y="8"/>
                  </a:lnTo>
                  <a:lnTo>
                    <a:pt x="29" y="0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6" name="Freeform 1204"/>
            <p:cNvSpPr>
              <a:spLocks/>
            </p:cNvSpPr>
            <p:nvPr/>
          </p:nvSpPr>
          <p:spPr bwMode="auto">
            <a:xfrm>
              <a:off x="4439221" y="2049497"/>
              <a:ext cx="201613" cy="66675"/>
            </a:xfrm>
            <a:custGeom>
              <a:avLst/>
              <a:gdLst>
                <a:gd name="T0" fmla="*/ 0 w 142"/>
                <a:gd name="T1" fmla="*/ 2147483647 h 45"/>
                <a:gd name="T2" fmla="*/ 2147483647 w 142"/>
                <a:gd name="T3" fmla="*/ 2147483647 h 45"/>
                <a:gd name="T4" fmla="*/ 2147483647 w 142"/>
                <a:gd name="T5" fmla="*/ 2147483647 h 45"/>
                <a:gd name="T6" fmla="*/ 2147483647 w 142"/>
                <a:gd name="T7" fmla="*/ 2147483647 h 45"/>
                <a:gd name="T8" fmla="*/ 2147483647 w 142"/>
                <a:gd name="T9" fmla="*/ 2147483647 h 45"/>
                <a:gd name="T10" fmla="*/ 2147483647 w 142"/>
                <a:gd name="T11" fmla="*/ 2147483647 h 45"/>
                <a:gd name="T12" fmla="*/ 2147483647 w 142"/>
                <a:gd name="T13" fmla="*/ 2147483647 h 45"/>
                <a:gd name="T14" fmla="*/ 2147483647 w 142"/>
                <a:gd name="T15" fmla="*/ 2147483647 h 45"/>
                <a:gd name="T16" fmla="*/ 2147483647 w 142"/>
                <a:gd name="T17" fmla="*/ 2147483647 h 45"/>
                <a:gd name="T18" fmla="*/ 2147483647 w 142"/>
                <a:gd name="T19" fmla="*/ 2147483647 h 45"/>
                <a:gd name="T20" fmla="*/ 2147483647 w 142"/>
                <a:gd name="T21" fmla="*/ 2147483647 h 45"/>
                <a:gd name="T22" fmla="*/ 2147483647 w 142"/>
                <a:gd name="T23" fmla="*/ 2147483647 h 45"/>
                <a:gd name="T24" fmla="*/ 2147483647 w 142"/>
                <a:gd name="T25" fmla="*/ 2147483647 h 45"/>
                <a:gd name="T26" fmla="*/ 2147483647 w 142"/>
                <a:gd name="T27" fmla="*/ 0 h 45"/>
                <a:gd name="T28" fmla="*/ 2147483647 w 142"/>
                <a:gd name="T29" fmla="*/ 2147483647 h 45"/>
                <a:gd name="T30" fmla="*/ 2147483647 w 142"/>
                <a:gd name="T31" fmla="*/ 2147483647 h 45"/>
                <a:gd name="T32" fmla="*/ 0 w 142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2"/>
                <a:gd name="T52" fmla="*/ 0 h 45"/>
                <a:gd name="T53" fmla="*/ 142 w 142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2" h="45">
                  <a:moveTo>
                    <a:pt x="0" y="8"/>
                  </a:moveTo>
                  <a:lnTo>
                    <a:pt x="15" y="22"/>
                  </a:lnTo>
                  <a:lnTo>
                    <a:pt x="23" y="23"/>
                  </a:lnTo>
                  <a:lnTo>
                    <a:pt x="23" y="30"/>
                  </a:lnTo>
                  <a:lnTo>
                    <a:pt x="53" y="45"/>
                  </a:lnTo>
                  <a:lnTo>
                    <a:pt x="69" y="22"/>
                  </a:lnTo>
                  <a:lnTo>
                    <a:pt x="83" y="23"/>
                  </a:lnTo>
                  <a:lnTo>
                    <a:pt x="83" y="30"/>
                  </a:lnTo>
                  <a:lnTo>
                    <a:pt x="126" y="29"/>
                  </a:lnTo>
                  <a:lnTo>
                    <a:pt x="68" y="15"/>
                  </a:lnTo>
                  <a:lnTo>
                    <a:pt x="69" y="8"/>
                  </a:lnTo>
                  <a:lnTo>
                    <a:pt x="107" y="15"/>
                  </a:lnTo>
                  <a:lnTo>
                    <a:pt x="142" y="7"/>
                  </a:lnTo>
                  <a:lnTo>
                    <a:pt x="135" y="0"/>
                  </a:lnTo>
                  <a:lnTo>
                    <a:pt x="74" y="1"/>
                  </a:lnTo>
                  <a:lnTo>
                    <a:pt x="4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7" name="Freeform 1205"/>
            <p:cNvSpPr>
              <a:spLocks/>
            </p:cNvSpPr>
            <p:nvPr/>
          </p:nvSpPr>
          <p:spPr bwMode="auto">
            <a:xfrm>
              <a:off x="4439221" y="2049497"/>
              <a:ext cx="201613" cy="66675"/>
            </a:xfrm>
            <a:custGeom>
              <a:avLst/>
              <a:gdLst>
                <a:gd name="T0" fmla="*/ 0 w 142"/>
                <a:gd name="T1" fmla="*/ 2147483647 h 45"/>
                <a:gd name="T2" fmla="*/ 2147483647 w 142"/>
                <a:gd name="T3" fmla="*/ 2147483647 h 45"/>
                <a:gd name="T4" fmla="*/ 2147483647 w 142"/>
                <a:gd name="T5" fmla="*/ 2147483647 h 45"/>
                <a:gd name="T6" fmla="*/ 2147483647 w 142"/>
                <a:gd name="T7" fmla="*/ 2147483647 h 45"/>
                <a:gd name="T8" fmla="*/ 2147483647 w 142"/>
                <a:gd name="T9" fmla="*/ 2147483647 h 45"/>
                <a:gd name="T10" fmla="*/ 2147483647 w 142"/>
                <a:gd name="T11" fmla="*/ 2147483647 h 45"/>
                <a:gd name="T12" fmla="*/ 2147483647 w 142"/>
                <a:gd name="T13" fmla="*/ 2147483647 h 45"/>
                <a:gd name="T14" fmla="*/ 2147483647 w 142"/>
                <a:gd name="T15" fmla="*/ 2147483647 h 45"/>
                <a:gd name="T16" fmla="*/ 2147483647 w 142"/>
                <a:gd name="T17" fmla="*/ 2147483647 h 45"/>
                <a:gd name="T18" fmla="*/ 2147483647 w 142"/>
                <a:gd name="T19" fmla="*/ 2147483647 h 45"/>
                <a:gd name="T20" fmla="*/ 2147483647 w 142"/>
                <a:gd name="T21" fmla="*/ 2147483647 h 45"/>
                <a:gd name="T22" fmla="*/ 2147483647 w 142"/>
                <a:gd name="T23" fmla="*/ 2147483647 h 45"/>
                <a:gd name="T24" fmla="*/ 2147483647 w 142"/>
                <a:gd name="T25" fmla="*/ 2147483647 h 45"/>
                <a:gd name="T26" fmla="*/ 2147483647 w 142"/>
                <a:gd name="T27" fmla="*/ 0 h 45"/>
                <a:gd name="T28" fmla="*/ 2147483647 w 142"/>
                <a:gd name="T29" fmla="*/ 2147483647 h 45"/>
                <a:gd name="T30" fmla="*/ 2147483647 w 142"/>
                <a:gd name="T31" fmla="*/ 2147483647 h 45"/>
                <a:gd name="T32" fmla="*/ 0 w 142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2"/>
                <a:gd name="T52" fmla="*/ 0 h 45"/>
                <a:gd name="T53" fmla="*/ 142 w 142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2" h="45">
                  <a:moveTo>
                    <a:pt x="0" y="8"/>
                  </a:moveTo>
                  <a:lnTo>
                    <a:pt x="15" y="22"/>
                  </a:lnTo>
                  <a:lnTo>
                    <a:pt x="23" y="23"/>
                  </a:lnTo>
                  <a:lnTo>
                    <a:pt x="23" y="30"/>
                  </a:lnTo>
                  <a:lnTo>
                    <a:pt x="53" y="45"/>
                  </a:lnTo>
                  <a:lnTo>
                    <a:pt x="69" y="22"/>
                  </a:lnTo>
                  <a:lnTo>
                    <a:pt x="83" y="23"/>
                  </a:lnTo>
                  <a:lnTo>
                    <a:pt x="83" y="30"/>
                  </a:lnTo>
                  <a:lnTo>
                    <a:pt x="126" y="29"/>
                  </a:lnTo>
                  <a:lnTo>
                    <a:pt x="68" y="15"/>
                  </a:lnTo>
                  <a:lnTo>
                    <a:pt x="69" y="8"/>
                  </a:lnTo>
                  <a:lnTo>
                    <a:pt x="107" y="15"/>
                  </a:lnTo>
                  <a:lnTo>
                    <a:pt x="142" y="7"/>
                  </a:lnTo>
                  <a:lnTo>
                    <a:pt x="135" y="0"/>
                  </a:lnTo>
                  <a:lnTo>
                    <a:pt x="74" y="1"/>
                  </a:lnTo>
                  <a:lnTo>
                    <a:pt x="44" y="8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8" name="Freeform 1206"/>
            <p:cNvSpPr>
              <a:spLocks/>
            </p:cNvSpPr>
            <p:nvPr/>
          </p:nvSpPr>
          <p:spPr bwMode="auto">
            <a:xfrm>
              <a:off x="4151884" y="2473359"/>
              <a:ext cx="22225" cy="19050"/>
            </a:xfrm>
            <a:custGeom>
              <a:avLst/>
              <a:gdLst>
                <a:gd name="T0" fmla="*/ 0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0 h 14"/>
                <a:gd name="T6" fmla="*/ 0 w 15"/>
                <a:gd name="T7" fmla="*/ 2147483647 h 14"/>
                <a:gd name="T8" fmla="*/ 0 w 15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14"/>
                  </a:moveTo>
                  <a:lnTo>
                    <a:pt x="8" y="1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Freeform 1207"/>
            <p:cNvSpPr>
              <a:spLocks/>
            </p:cNvSpPr>
            <p:nvPr/>
          </p:nvSpPr>
          <p:spPr bwMode="auto">
            <a:xfrm>
              <a:off x="4151884" y="2473359"/>
              <a:ext cx="22225" cy="19050"/>
            </a:xfrm>
            <a:custGeom>
              <a:avLst/>
              <a:gdLst>
                <a:gd name="T0" fmla="*/ 0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0 h 14"/>
                <a:gd name="T6" fmla="*/ 0 w 15"/>
                <a:gd name="T7" fmla="*/ 2147483647 h 14"/>
                <a:gd name="T8" fmla="*/ 0 w 15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14"/>
                  </a:moveTo>
                  <a:lnTo>
                    <a:pt x="8" y="1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0" name="Freeform 1208"/>
            <p:cNvSpPr>
              <a:spLocks/>
            </p:cNvSpPr>
            <p:nvPr/>
          </p:nvSpPr>
          <p:spPr bwMode="auto">
            <a:xfrm>
              <a:off x="4162996" y="2471772"/>
              <a:ext cx="127000" cy="177800"/>
            </a:xfrm>
            <a:custGeom>
              <a:avLst/>
              <a:gdLst>
                <a:gd name="T0" fmla="*/ 0 w 90"/>
                <a:gd name="T1" fmla="*/ 2147483647 h 121"/>
                <a:gd name="T2" fmla="*/ 2147483647 w 90"/>
                <a:gd name="T3" fmla="*/ 2147483647 h 121"/>
                <a:gd name="T4" fmla="*/ 2147483647 w 90"/>
                <a:gd name="T5" fmla="*/ 2147483647 h 121"/>
                <a:gd name="T6" fmla="*/ 2147483647 w 90"/>
                <a:gd name="T7" fmla="*/ 2147483647 h 121"/>
                <a:gd name="T8" fmla="*/ 2147483647 w 90"/>
                <a:gd name="T9" fmla="*/ 2147483647 h 121"/>
                <a:gd name="T10" fmla="*/ 2147483647 w 90"/>
                <a:gd name="T11" fmla="*/ 2147483647 h 121"/>
                <a:gd name="T12" fmla="*/ 2147483647 w 90"/>
                <a:gd name="T13" fmla="*/ 2147483647 h 121"/>
                <a:gd name="T14" fmla="*/ 2147483647 w 90"/>
                <a:gd name="T15" fmla="*/ 2147483647 h 121"/>
                <a:gd name="T16" fmla="*/ 2147483647 w 90"/>
                <a:gd name="T17" fmla="*/ 2147483647 h 121"/>
                <a:gd name="T18" fmla="*/ 2147483647 w 90"/>
                <a:gd name="T19" fmla="*/ 2147483647 h 121"/>
                <a:gd name="T20" fmla="*/ 2147483647 w 90"/>
                <a:gd name="T21" fmla="*/ 2147483647 h 121"/>
                <a:gd name="T22" fmla="*/ 2147483647 w 90"/>
                <a:gd name="T23" fmla="*/ 2147483647 h 121"/>
                <a:gd name="T24" fmla="*/ 2147483647 w 90"/>
                <a:gd name="T25" fmla="*/ 2147483647 h 121"/>
                <a:gd name="T26" fmla="*/ 2147483647 w 90"/>
                <a:gd name="T27" fmla="*/ 2147483647 h 121"/>
                <a:gd name="T28" fmla="*/ 2147483647 w 90"/>
                <a:gd name="T29" fmla="*/ 2147483647 h 121"/>
                <a:gd name="T30" fmla="*/ 2147483647 w 90"/>
                <a:gd name="T31" fmla="*/ 2147483647 h 121"/>
                <a:gd name="T32" fmla="*/ 2147483647 w 90"/>
                <a:gd name="T33" fmla="*/ 0 h 121"/>
                <a:gd name="T34" fmla="*/ 2147483647 w 90"/>
                <a:gd name="T35" fmla="*/ 2147483647 h 121"/>
                <a:gd name="T36" fmla="*/ 2147483647 w 90"/>
                <a:gd name="T37" fmla="*/ 2147483647 h 121"/>
                <a:gd name="T38" fmla="*/ 2147483647 w 90"/>
                <a:gd name="T39" fmla="*/ 2147483647 h 121"/>
                <a:gd name="T40" fmla="*/ 0 w 90"/>
                <a:gd name="T41" fmla="*/ 2147483647 h 121"/>
                <a:gd name="T42" fmla="*/ 2147483647 w 90"/>
                <a:gd name="T43" fmla="*/ 2147483647 h 121"/>
                <a:gd name="T44" fmla="*/ 2147483647 w 90"/>
                <a:gd name="T45" fmla="*/ 2147483647 h 121"/>
                <a:gd name="T46" fmla="*/ 2147483647 w 90"/>
                <a:gd name="T47" fmla="*/ 2147483647 h 121"/>
                <a:gd name="T48" fmla="*/ 2147483647 w 90"/>
                <a:gd name="T49" fmla="*/ 2147483647 h 121"/>
                <a:gd name="T50" fmla="*/ 2147483647 w 90"/>
                <a:gd name="T51" fmla="*/ 2147483647 h 121"/>
                <a:gd name="T52" fmla="*/ 2147483647 w 90"/>
                <a:gd name="T53" fmla="*/ 2147483647 h 121"/>
                <a:gd name="T54" fmla="*/ 2147483647 w 90"/>
                <a:gd name="T55" fmla="*/ 2147483647 h 121"/>
                <a:gd name="T56" fmla="*/ 2147483647 w 90"/>
                <a:gd name="T57" fmla="*/ 2147483647 h 121"/>
                <a:gd name="T58" fmla="*/ 2147483647 w 90"/>
                <a:gd name="T59" fmla="*/ 2147483647 h 121"/>
                <a:gd name="T60" fmla="*/ 2147483647 w 90"/>
                <a:gd name="T61" fmla="*/ 2147483647 h 121"/>
                <a:gd name="T62" fmla="*/ 2147483647 w 90"/>
                <a:gd name="T63" fmla="*/ 2147483647 h 121"/>
                <a:gd name="T64" fmla="*/ 2147483647 w 90"/>
                <a:gd name="T65" fmla="*/ 2147483647 h 121"/>
                <a:gd name="T66" fmla="*/ 2147483647 w 90"/>
                <a:gd name="T67" fmla="*/ 2147483647 h 121"/>
                <a:gd name="T68" fmla="*/ 2147483647 w 90"/>
                <a:gd name="T69" fmla="*/ 2147483647 h 121"/>
                <a:gd name="T70" fmla="*/ 2147483647 w 90"/>
                <a:gd name="T71" fmla="*/ 2147483647 h 121"/>
                <a:gd name="T72" fmla="*/ 0 w 90"/>
                <a:gd name="T73" fmla="*/ 2147483647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0"/>
                <a:gd name="T112" fmla="*/ 0 h 121"/>
                <a:gd name="T113" fmla="*/ 90 w 90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0" h="121">
                  <a:moveTo>
                    <a:pt x="0" y="121"/>
                  </a:moveTo>
                  <a:lnTo>
                    <a:pt x="23" y="121"/>
                  </a:lnTo>
                  <a:lnTo>
                    <a:pt x="31" y="114"/>
                  </a:lnTo>
                  <a:lnTo>
                    <a:pt x="38" y="121"/>
                  </a:lnTo>
                  <a:lnTo>
                    <a:pt x="76" y="112"/>
                  </a:lnTo>
                  <a:lnTo>
                    <a:pt x="82" y="107"/>
                  </a:lnTo>
                  <a:lnTo>
                    <a:pt x="76" y="105"/>
                  </a:lnTo>
                  <a:lnTo>
                    <a:pt x="90" y="90"/>
                  </a:lnTo>
                  <a:lnTo>
                    <a:pt x="82" y="83"/>
                  </a:lnTo>
                  <a:lnTo>
                    <a:pt x="75" y="83"/>
                  </a:lnTo>
                  <a:lnTo>
                    <a:pt x="67" y="60"/>
                  </a:lnTo>
                  <a:lnTo>
                    <a:pt x="44" y="38"/>
                  </a:lnTo>
                  <a:lnTo>
                    <a:pt x="30" y="38"/>
                  </a:lnTo>
                  <a:lnTo>
                    <a:pt x="44" y="15"/>
                  </a:lnTo>
                  <a:lnTo>
                    <a:pt x="24" y="15"/>
                  </a:lnTo>
                  <a:lnTo>
                    <a:pt x="38" y="7"/>
                  </a:lnTo>
                  <a:lnTo>
                    <a:pt x="37" y="0"/>
                  </a:lnTo>
                  <a:lnTo>
                    <a:pt x="15" y="1"/>
                  </a:lnTo>
                  <a:lnTo>
                    <a:pt x="7" y="16"/>
                  </a:lnTo>
                  <a:lnTo>
                    <a:pt x="7" y="23"/>
                  </a:lnTo>
                  <a:lnTo>
                    <a:pt x="0" y="31"/>
                  </a:lnTo>
                  <a:lnTo>
                    <a:pt x="7" y="31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5"/>
                  </a:lnTo>
                  <a:lnTo>
                    <a:pt x="15" y="39"/>
                  </a:lnTo>
                  <a:lnTo>
                    <a:pt x="15" y="46"/>
                  </a:lnTo>
                  <a:lnTo>
                    <a:pt x="9" y="53"/>
                  </a:lnTo>
                  <a:lnTo>
                    <a:pt x="24" y="53"/>
                  </a:lnTo>
                  <a:lnTo>
                    <a:pt x="37" y="61"/>
                  </a:lnTo>
                  <a:lnTo>
                    <a:pt x="30" y="83"/>
                  </a:lnTo>
                  <a:lnTo>
                    <a:pt x="15" y="84"/>
                  </a:lnTo>
                  <a:lnTo>
                    <a:pt x="15" y="91"/>
                  </a:lnTo>
                  <a:lnTo>
                    <a:pt x="7" y="99"/>
                  </a:lnTo>
                  <a:lnTo>
                    <a:pt x="9" y="107"/>
                  </a:lnTo>
                  <a:lnTo>
                    <a:pt x="15" y="107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1" name="Freeform 1209"/>
            <p:cNvSpPr>
              <a:spLocks/>
            </p:cNvSpPr>
            <p:nvPr/>
          </p:nvSpPr>
          <p:spPr bwMode="auto">
            <a:xfrm>
              <a:off x="4162996" y="2471772"/>
              <a:ext cx="127000" cy="177800"/>
            </a:xfrm>
            <a:custGeom>
              <a:avLst/>
              <a:gdLst>
                <a:gd name="T0" fmla="*/ 0 w 90"/>
                <a:gd name="T1" fmla="*/ 2147483647 h 121"/>
                <a:gd name="T2" fmla="*/ 2147483647 w 90"/>
                <a:gd name="T3" fmla="*/ 2147483647 h 121"/>
                <a:gd name="T4" fmla="*/ 2147483647 w 90"/>
                <a:gd name="T5" fmla="*/ 2147483647 h 121"/>
                <a:gd name="T6" fmla="*/ 2147483647 w 90"/>
                <a:gd name="T7" fmla="*/ 2147483647 h 121"/>
                <a:gd name="T8" fmla="*/ 2147483647 w 90"/>
                <a:gd name="T9" fmla="*/ 2147483647 h 121"/>
                <a:gd name="T10" fmla="*/ 2147483647 w 90"/>
                <a:gd name="T11" fmla="*/ 2147483647 h 121"/>
                <a:gd name="T12" fmla="*/ 2147483647 w 90"/>
                <a:gd name="T13" fmla="*/ 2147483647 h 121"/>
                <a:gd name="T14" fmla="*/ 2147483647 w 90"/>
                <a:gd name="T15" fmla="*/ 2147483647 h 121"/>
                <a:gd name="T16" fmla="*/ 2147483647 w 90"/>
                <a:gd name="T17" fmla="*/ 2147483647 h 121"/>
                <a:gd name="T18" fmla="*/ 2147483647 w 90"/>
                <a:gd name="T19" fmla="*/ 2147483647 h 121"/>
                <a:gd name="T20" fmla="*/ 2147483647 w 90"/>
                <a:gd name="T21" fmla="*/ 2147483647 h 121"/>
                <a:gd name="T22" fmla="*/ 2147483647 w 90"/>
                <a:gd name="T23" fmla="*/ 2147483647 h 121"/>
                <a:gd name="T24" fmla="*/ 2147483647 w 90"/>
                <a:gd name="T25" fmla="*/ 2147483647 h 121"/>
                <a:gd name="T26" fmla="*/ 2147483647 w 90"/>
                <a:gd name="T27" fmla="*/ 2147483647 h 121"/>
                <a:gd name="T28" fmla="*/ 2147483647 w 90"/>
                <a:gd name="T29" fmla="*/ 2147483647 h 121"/>
                <a:gd name="T30" fmla="*/ 2147483647 w 90"/>
                <a:gd name="T31" fmla="*/ 2147483647 h 121"/>
                <a:gd name="T32" fmla="*/ 2147483647 w 90"/>
                <a:gd name="T33" fmla="*/ 0 h 121"/>
                <a:gd name="T34" fmla="*/ 2147483647 w 90"/>
                <a:gd name="T35" fmla="*/ 2147483647 h 121"/>
                <a:gd name="T36" fmla="*/ 2147483647 w 90"/>
                <a:gd name="T37" fmla="*/ 2147483647 h 121"/>
                <a:gd name="T38" fmla="*/ 2147483647 w 90"/>
                <a:gd name="T39" fmla="*/ 2147483647 h 121"/>
                <a:gd name="T40" fmla="*/ 0 w 90"/>
                <a:gd name="T41" fmla="*/ 2147483647 h 121"/>
                <a:gd name="T42" fmla="*/ 2147483647 w 90"/>
                <a:gd name="T43" fmla="*/ 2147483647 h 121"/>
                <a:gd name="T44" fmla="*/ 2147483647 w 90"/>
                <a:gd name="T45" fmla="*/ 2147483647 h 121"/>
                <a:gd name="T46" fmla="*/ 2147483647 w 90"/>
                <a:gd name="T47" fmla="*/ 2147483647 h 121"/>
                <a:gd name="T48" fmla="*/ 2147483647 w 90"/>
                <a:gd name="T49" fmla="*/ 2147483647 h 121"/>
                <a:gd name="T50" fmla="*/ 2147483647 w 90"/>
                <a:gd name="T51" fmla="*/ 2147483647 h 121"/>
                <a:gd name="T52" fmla="*/ 2147483647 w 90"/>
                <a:gd name="T53" fmla="*/ 2147483647 h 121"/>
                <a:gd name="T54" fmla="*/ 2147483647 w 90"/>
                <a:gd name="T55" fmla="*/ 2147483647 h 121"/>
                <a:gd name="T56" fmla="*/ 2147483647 w 90"/>
                <a:gd name="T57" fmla="*/ 2147483647 h 121"/>
                <a:gd name="T58" fmla="*/ 2147483647 w 90"/>
                <a:gd name="T59" fmla="*/ 2147483647 h 121"/>
                <a:gd name="T60" fmla="*/ 2147483647 w 90"/>
                <a:gd name="T61" fmla="*/ 2147483647 h 121"/>
                <a:gd name="T62" fmla="*/ 2147483647 w 90"/>
                <a:gd name="T63" fmla="*/ 2147483647 h 121"/>
                <a:gd name="T64" fmla="*/ 2147483647 w 90"/>
                <a:gd name="T65" fmla="*/ 2147483647 h 121"/>
                <a:gd name="T66" fmla="*/ 2147483647 w 90"/>
                <a:gd name="T67" fmla="*/ 2147483647 h 121"/>
                <a:gd name="T68" fmla="*/ 2147483647 w 90"/>
                <a:gd name="T69" fmla="*/ 2147483647 h 121"/>
                <a:gd name="T70" fmla="*/ 2147483647 w 90"/>
                <a:gd name="T71" fmla="*/ 2147483647 h 121"/>
                <a:gd name="T72" fmla="*/ 0 w 90"/>
                <a:gd name="T73" fmla="*/ 2147483647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0"/>
                <a:gd name="T112" fmla="*/ 0 h 121"/>
                <a:gd name="T113" fmla="*/ 90 w 90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0" h="121">
                  <a:moveTo>
                    <a:pt x="0" y="121"/>
                  </a:moveTo>
                  <a:lnTo>
                    <a:pt x="23" y="121"/>
                  </a:lnTo>
                  <a:lnTo>
                    <a:pt x="31" y="114"/>
                  </a:lnTo>
                  <a:lnTo>
                    <a:pt x="38" y="121"/>
                  </a:lnTo>
                  <a:lnTo>
                    <a:pt x="76" y="112"/>
                  </a:lnTo>
                  <a:lnTo>
                    <a:pt x="82" y="107"/>
                  </a:lnTo>
                  <a:lnTo>
                    <a:pt x="76" y="105"/>
                  </a:lnTo>
                  <a:lnTo>
                    <a:pt x="90" y="90"/>
                  </a:lnTo>
                  <a:lnTo>
                    <a:pt x="82" y="83"/>
                  </a:lnTo>
                  <a:lnTo>
                    <a:pt x="75" y="83"/>
                  </a:lnTo>
                  <a:lnTo>
                    <a:pt x="67" y="60"/>
                  </a:lnTo>
                  <a:lnTo>
                    <a:pt x="44" y="38"/>
                  </a:lnTo>
                  <a:lnTo>
                    <a:pt x="30" y="38"/>
                  </a:lnTo>
                  <a:lnTo>
                    <a:pt x="44" y="15"/>
                  </a:lnTo>
                  <a:lnTo>
                    <a:pt x="24" y="15"/>
                  </a:lnTo>
                  <a:lnTo>
                    <a:pt x="38" y="7"/>
                  </a:lnTo>
                  <a:lnTo>
                    <a:pt x="37" y="0"/>
                  </a:lnTo>
                  <a:lnTo>
                    <a:pt x="15" y="1"/>
                  </a:lnTo>
                  <a:lnTo>
                    <a:pt x="7" y="16"/>
                  </a:lnTo>
                  <a:lnTo>
                    <a:pt x="7" y="23"/>
                  </a:lnTo>
                  <a:lnTo>
                    <a:pt x="0" y="31"/>
                  </a:lnTo>
                  <a:lnTo>
                    <a:pt x="7" y="31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5"/>
                  </a:lnTo>
                  <a:lnTo>
                    <a:pt x="15" y="39"/>
                  </a:lnTo>
                  <a:lnTo>
                    <a:pt x="15" y="46"/>
                  </a:lnTo>
                  <a:lnTo>
                    <a:pt x="9" y="53"/>
                  </a:lnTo>
                  <a:lnTo>
                    <a:pt x="24" y="53"/>
                  </a:lnTo>
                  <a:lnTo>
                    <a:pt x="37" y="61"/>
                  </a:lnTo>
                  <a:lnTo>
                    <a:pt x="30" y="83"/>
                  </a:lnTo>
                  <a:lnTo>
                    <a:pt x="15" y="84"/>
                  </a:lnTo>
                  <a:lnTo>
                    <a:pt x="15" y="91"/>
                  </a:lnTo>
                  <a:lnTo>
                    <a:pt x="7" y="99"/>
                  </a:lnTo>
                  <a:lnTo>
                    <a:pt x="9" y="107"/>
                  </a:lnTo>
                  <a:lnTo>
                    <a:pt x="15" y="107"/>
                  </a:lnTo>
                  <a:lnTo>
                    <a:pt x="0" y="121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2" name="Freeform 1210"/>
            <p:cNvSpPr>
              <a:spLocks/>
            </p:cNvSpPr>
            <p:nvPr/>
          </p:nvSpPr>
          <p:spPr bwMode="auto">
            <a:xfrm>
              <a:off x="4399534" y="2816259"/>
              <a:ext cx="7937" cy="42863"/>
            </a:xfrm>
            <a:custGeom>
              <a:avLst/>
              <a:gdLst>
                <a:gd name="T0" fmla="*/ 0 w 7"/>
                <a:gd name="T1" fmla="*/ 0 h 29"/>
                <a:gd name="T2" fmla="*/ 0 w 7"/>
                <a:gd name="T3" fmla="*/ 2147483647 h 29"/>
                <a:gd name="T4" fmla="*/ 2147483647 w 7"/>
                <a:gd name="T5" fmla="*/ 2147483647 h 29"/>
                <a:gd name="T6" fmla="*/ 2147483647 w 7"/>
                <a:gd name="T7" fmla="*/ 0 h 29"/>
                <a:gd name="T8" fmla="*/ 0 w 7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9"/>
                <a:gd name="T17" fmla="*/ 7 w 7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9">
                  <a:moveTo>
                    <a:pt x="0" y="0"/>
                  </a:moveTo>
                  <a:lnTo>
                    <a:pt x="0" y="22"/>
                  </a:lnTo>
                  <a:lnTo>
                    <a:pt x="7" y="29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Freeform 1211"/>
            <p:cNvSpPr>
              <a:spLocks/>
            </p:cNvSpPr>
            <p:nvPr/>
          </p:nvSpPr>
          <p:spPr bwMode="auto">
            <a:xfrm>
              <a:off x="4399534" y="2816259"/>
              <a:ext cx="7937" cy="42863"/>
            </a:xfrm>
            <a:custGeom>
              <a:avLst/>
              <a:gdLst>
                <a:gd name="T0" fmla="*/ 0 w 7"/>
                <a:gd name="T1" fmla="*/ 0 h 29"/>
                <a:gd name="T2" fmla="*/ 0 w 7"/>
                <a:gd name="T3" fmla="*/ 2147483647 h 29"/>
                <a:gd name="T4" fmla="*/ 2147483647 w 7"/>
                <a:gd name="T5" fmla="*/ 2147483647 h 29"/>
                <a:gd name="T6" fmla="*/ 2147483647 w 7"/>
                <a:gd name="T7" fmla="*/ 0 h 29"/>
                <a:gd name="T8" fmla="*/ 0 w 7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9"/>
                <a:gd name="T17" fmla="*/ 7 w 7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9">
                  <a:moveTo>
                    <a:pt x="0" y="0"/>
                  </a:moveTo>
                  <a:lnTo>
                    <a:pt x="0" y="22"/>
                  </a:lnTo>
                  <a:lnTo>
                    <a:pt x="7" y="29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4" name="Freeform 1212"/>
            <p:cNvSpPr>
              <a:spLocks/>
            </p:cNvSpPr>
            <p:nvPr/>
          </p:nvSpPr>
          <p:spPr bwMode="auto">
            <a:xfrm>
              <a:off x="4385246" y="2859122"/>
              <a:ext cx="33338" cy="46037"/>
            </a:xfrm>
            <a:custGeom>
              <a:avLst/>
              <a:gdLst>
                <a:gd name="T0" fmla="*/ 0 w 23"/>
                <a:gd name="T1" fmla="*/ 0 h 31"/>
                <a:gd name="T2" fmla="*/ 2147483647 w 23"/>
                <a:gd name="T3" fmla="*/ 2147483647 h 31"/>
                <a:gd name="T4" fmla="*/ 2147483647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0 h 31"/>
                <a:gd name="T10" fmla="*/ 0 w 23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1"/>
                <a:gd name="T20" fmla="*/ 23 w 23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1">
                  <a:moveTo>
                    <a:pt x="0" y="0"/>
                  </a:moveTo>
                  <a:lnTo>
                    <a:pt x="8" y="31"/>
                  </a:lnTo>
                  <a:lnTo>
                    <a:pt x="23" y="30"/>
                  </a:lnTo>
                  <a:lnTo>
                    <a:pt x="23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5" name="Freeform 1213"/>
            <p:cNvSpPr>
              <a:spLocks/>
            </p:cNvSpPr>
            <p:nvPr/>
          </p:nvSpPr>
          <p:spPr bwMode="auto">
            <a:xfrm>
              <a:off x="4385246" y="2859122"/>
              <a:ext cx="33338" cy="46037"/>
            </a:xfrm>
            <a:custGeom>
              <a:avLst/>
              <a:gdLst>
                <a:gd name="T0" fmla="*/ 0 w 23"/>
                <a:gd name="T1" fmla="*/ 0 h 31"/>
                <a:gd name="T2" fmla="*/ 2147483647 w 23"/>
                <a:gd name="T3" fmla="*/ 2147483647 h 31"/>
                <a:gd name="T4" fmla="*/ 2147483647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0 h 31"/>
                <a:gd name="T10" fmla="*/ 0 w 23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1"/>
                <a:gd name="T20" fmla="*/ 23 w 23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1">
                  <a:moveTo>
                    <a:pt x="0" y="0"/>
                  </a:moveTo>
                  <a:lnTo>
                    <a:pt x="8" y="31"/>
                  </a:lnTo>
                  <a:lnTo>
                    <a:pt x="23" y="30"/>
                  </a:lnTo>
                  <a:lnTo>
                    <a:pt x="23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6" name="Freeform 1214"/>
            <p:cNvSpPr>
              <a:spLocks/>
            </p:cNvSpPr>
            <p:nvPr/>
          </p:nvSpPr>
          <p:spPr bwMode="auto">
            <a:xfrm>
              <a:off x="4461446" y="2914684"/>
              <a:ext cx="63500" cy="44450"/>
            </a:xfrm>
            <a:custGeom>
              <a:avLst/>
              <a:gdLst>
                <a:gd name="T0" fmla="*/ 0 w 45"/>
                <a:gd name="T1" fmla="*/ 2147483647 h 30"/>
                <a:gd name="T2" fmla="*/ 0 w 45"/>
                <a:gd name="T3" fmla="*/ 2147483647 h 30"/>
                <a:gd name="T4" fmla="*/ 2147483647 w 45"/>
                <a:gd name="T5" fmla="*/ 2147483647 h 30"/>
                <a:gd name="T6" fmla="*/ 2147483647 w 45"/>
                <a:gd name="T7" fmla="*/ 0 h 30"/>
                <a:gd name="T8" fmla="*/ 2147483647 w 45"/>
                <a:gd name="T9" fmla="*/ 2147483647 h 30"/>
                <a:gd name="T10" fmla="*/ 0 w 45"/>
                <a:gd name="T11" fmla="*/ 21474836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0"/>
                <a:gd name="T20" fmla="*/ 45 w 4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0">
                  <a:moveTo>
                    <a:pt x="0" y="9"/>
                  </a:moveTo>
                  <a:lnTo>
                    <a:pt x="0" y="23"/>
                  </a:lnTo>
                  <a:lnTo>
                    <a:pt x="38" y="30"/>
                  </a:lnTo>
                  <a:lnTo>
                    <a:pt x="45" y="0"/>
                  </a:lnTo>
                  <a:lnTo>
                    <a:pt x="3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Freeform 1215"/>
            <p:cNvSpPr>
              <a:spLocks/>
            </p:cNvSpPr>
            <p:nvPr/>
          </p:nvSpPr>
          <p:spPr bwMode="auto">
            <a:xfrm>
              <a:off x="4461446" y="2914684"/>
              <a:ext cx="63500" cy="44450"/>
            </a:xfrm>
            <a:custGeom>
              <a:avLst/>
              <a:gdLst>
                <a:gd name="T0" fmla="*/ 0 w 45"/>
                <a:gd name="T1" fmla="*/ 2147483647 h 30"/>
                <a:gd name="T2" fmla="*/ 0 w 45"/>
                <a:gd name="T3" fmla="*/ 2147483647 h 30"/>
                <a:gd name="T4" fmla="*/ 2147483647 w 45"/>
                <a:gd name="T5" fmla="*/ 2147483647 h 30"/>
                <a:gd name="T6" fmla="*/ 2147483647 w 45"/>
                <a:gd name="T7" fmla="*/ 0 h 30"/>
                <a:gd name="T8" fmla="*/ 2147483647 w 45"/>
                <a:gd name="T9" fmla="*/ 2147483647 h 30"/>
                <a:gd name="T10" fmla="*/ 0 w 45"/>
                <a:gd name="T11" fmla="*/ 21474836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0"/>
                <a:gd name="T20" fmla="*/ 45 w 4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0">
                  <a:moveTo>
                    <a:pt x="0" y="9"/>
                  </a:moveTo>
                  <a:lnTo>
                    <a:pt x="0" y="23"/>
                  </a:lnTo>
                  <a:lnTo>
                    <a:pt x="38" y="30"/>
                  </a:lnTo>
                  <a:lnTo>
                    <a:pt x="45" y="0"/>
                  </a:lnTo>
                  <a:lnTo>
                    <a:pt x="30" y="9"/>
                  </a:lnTo>
                  <a:lnTo>
                    <a:pt x="0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8" name="Freeform 1216"/>
            <p:cNvSpPr>
              <a:spLocks/>
            </p:cNvSpPr>
            <p:nvPr/>
          </p:nvSpPr>
          <p:spPr bwMode="auto">
            <a:xfrm>
              <a:off x="4631309" y="2914684"/>
              <a:ext cx="33337" cy="53975"/>
            </a:xfrm>
            <a:custGeom>
              <a:avLst/>
              <a:gdLst>
                <a:gd name="T0" fmla="*/ 0 w 23"/>
                <a:gd name="T1" fmla="*/ 2147483647 h 37"/>
                <a:gd name="T2" fmla="*/ 2147483647 w 23"/>
                <a:gd name="T3" fmla="*/ 2147483647 h 37"/>
                <a:gd name="T4" fmla="*/ 2147483647 w 23"/>
                <a:gd name="T5" fmla="*/ 2147483647 h 37"/>
                <a:gd name="T6" fmla="*/ 2147483647 w 23"/>
                <a:gd name="T7" fmla="*/ 2147483647 h 37"/>
                <a:gd name="T8" fmla="*/ 2147483647 w 23"/>
                <a:gd name="T9" fmla="*/ 2147483647 h 37"/>
                <a:gd name="T10" fmla="*/ 2147483647 w 23"/>
                <a:gd name="T11" fmla="*/ 2147483647 h 37"/>
                <a:gd name="T12" fmla="*/ 2147483647 w 23"/>
                <a:gd name="T13" fmla="*/ 2147483647 h 37"/>
                <a:gd name="T14" fmla="*/ 2147483647 w 23"/>
                <a:gd name="T15" fmla="*/ 2147483647 h 37"/>
                <a:gd name="T16" fmla="*/ 2147483647 w 23"/>
                <a:gd name="T17" fmla="*/ 0 h 37"/>
                <a:gd name="T18" fmla="*/ 0 w 23"/>
                <a:gd name="T19" fmla="*/ 214748364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7"/>
                <a:gd name="T32" fmla="*/ 23 w 23"/>
                <a:gd name="T33" fmla="*/ 37 h 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7">
                  <a:moveTo>
                    <a:pt x="0" y="9"/>
                  </a:moveTo>
                  <a:lnTo>
                    <a:pt x="1" y="24"/>
                  </a:lnTo>
                  <a:lnTo>
                    <a:pt x="16" y="37"/>
                  </a:lnTo>
                  <a:lnTo>
                    <a:pt x="16" y="31"/>
                  </a:lnTo>
                  <a:lnTo>
                    <a:pt x="23" y="37"/>
                  </a:lnTo>
                  <a:lnTo>
                    <a:pt x="16" y="23"/>
                  </a:lnTo>
                  <a:lnTo>
                    <a:pt x="23" y="23"/>
                  </a:lnTo>
                  <a:lnTo>
                    <a:pt x="14" y="7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9" name="Freeform 1217"/>
            <p:cNvSpPr>
              <a:spLocks/>
            </p:cNvSpPr>
            <p:nvPr/>
          </p:nvSpPr>
          <p:spPr bwMode="auto">
            <a:xfrm>
              <a:off x="4631309" y="2914684"/>
              <a:ext cx="33337" cy="53975"/>
            </a:xfrm>
            <a:custGeom>
              <a:avLst/>
              <a:gdLst>
                <a:gd name="T0" fmla="*/ 0 w 23"/>
                <a:gd name="T1" fmla="*/ 2147483647 h 37"/>
                <a:gd name="T2" fmla="*/ 2147483647 w 23"/>
                <a:gd name="T3" fmla="*/ 2147483647 h 37"/>
                <a:gd name="T4" fmla="*/ 2147483647 w 23"/>
                <a:gd name="T5" fmla="*/ 2147483647 h 37"/>
                <a:gd name="T6" fmla="*/ 2147483647 w 23"/>
                <a:gd name="T7" fmla="*/ 2147483647 h 37"/>
                <a:gd name="T8" fmla="*/ 2147483647 w 23"/>
                <a:gd name="T9" fmla="*/ 2147483647 h 37"/>
                <a:gd name="T10" fmla="*/ 2147483647 w 23"/>
                <a:gd name="T11" fmla="*/ 2147483647 h 37"/>
                <a:gd name="T12" fmla="*/ 2147483647 w 23"/>
                <a:gd name="T13" fmla="*/ 2147483647 h 37"/>
                <a:gd name="T14" fmla="*/ 2147483647 w 23"/>
                <a:gd name="T15" fmla="*/ 2147483647 h 37"/>
                <a:gd name="T16" fmla="*/ 2147483647 w 23"/>
                <a:gd name="T17" fmla="*/ 0 h 37"/>
                <a:gd name="T18" fmla="*/ 0 w 23"/>
                <a:gd name="T19" fmla="*/ 214748364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7"/>
                <a:gd name="T32" fmla="*/ 23 w 23"/>
                <a:gd name="T33" fmla="*/ 37 h 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7">
                  <a:moveTo>
                    <a:pt x="0" y="9"/>
                  </a:moveTo>
                  <a:lnTo>
                    <a:pt x="1" y="24"/>
                  </a:lnTo>
                  <a:lnTo>
                    <a:pt x="16" y="37"/>
                  </a:lnTo>
                  <a:lnTo>
                    <a:pt x="16" y="31"/>
                  </a:lnTo>
                  <a:lnTo>
                    <a:pt x="23" y="37"/>
                  </a:lnTo>
                  <a:lnTo>
                    <a:pt x="16" y="23"/>
                  </a:lnTo>
                  <a:lnTo>
                    <a:pt x="23" y="23"/>
                  </a:lnTo>
                  <a:lnTo>
                    <a:pt x="14" y="7"/>
                  </a:lnTo>
                  <a:lnTo>
                    <a:pt x="7" y="0"/>
                  </a:lnTo>
                  <a:lnTo>
                    <a:pt x="0" y="9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0" name="Freeform 1218"/>
            <p:cNvSpPr>
              <a:spLocks/>
            </p:cNvSpPr>
            <p:nvPr/>
          </p:nvSpPr>
          <p:spPr bwMode="auto">
            <a:xfrm>
              <a:off x="4674171" y="2984534"/>
              <a:ext cx="53975" cy="20638"/>
            </a:xfrm>
            <a:custGeom>
              <a:avLst/>
              <a:gdLst>
                <a:gd name="T0" fmla="*/ 0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0 h 14"/>
                <a:gd name="T12" fmla="*/ 0 w 3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0" y="7"/>
                  </a:moveTo>
                  <a:lnTo>
                    <a:pt x="17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21" y="6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Freeform 1219"/>
            <p:cNvSpPr>
              <a:spLocks/>
            </p:cNvSpPr>
            <p:nvPr/>
          </p:nvSpPr>
          <p:spPr bwMode="auto">
            <a:xfrm>
              <a:off x="4674171" y="2984534"/>
              <a:ext cx="53975" cy="20638"/>
            </a:xfrm>
            <a:custGeom>
              <a:avLst/>
              <a:gdLst>
                <a:gd name="T0" fmla="*/ 0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0 h 14"/>
                <a:gd name="T12" fmla="*/ 0 w 3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0" y="7"/>
                  </a:moveTo>
                  <a:lnTo>
                    <a:pt x="17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21" y="6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2" name="Freeform 1220"/>
            <p:cNvSpPr>
              <a:spLocks/>
            </p:cNvSpPr>
            <p:nvPr/>
          </p:nvSpPr>
          <p:spPr bwMode="auto">
            <a:xfrm>
              <a:off x="4823396" y="2984534"/>
              <a:ext cx="50800" cy="20638"/>
            </a:xfrm>
            <a:custGeom>
              <a:avLst/>
              <a:gdLst>
                <a:gd name="T0" fmla="*/ 0 w 36"/>
                <a:gd name="T1" fmla="*/ 2147483647 h 14"/>
                <a:gd name="T2" fmla="*/ 2147483647 w 36"/>
                <a:gd name="T3" fmla="*/ 2147483647 h 14"/>
                <a:gd name="T4" fmla="*/ 2147483647 w 36"/>
                <a:gd name="T5" fmla="*/ 2147483647 h 14"/>
                <a:gd name="T6" fmla="*/ 2147483647 w 36"/>
                <a:gd name="T7" fmla="*/ 0 h 14"/>
                <a:gd name="T8" fmla="*/ 0 w 36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4"/>
                <a:gd name="T17" fmla="*/ 36 w 3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4">
                  <a:moveTo>
                    <a:pt x="0" y="14"/>
                  </a:moveTo>
                  <a:lnTo>
                    <a:pt x="29" y="14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3" name="Freeform 1221"/>
            <p:cNvSpPr>
              <a:spLocks/>
            </p:cNvSpPr>
            <p:nvPr/>
          </p:nvSpPr>
          <p:spPr bwMode="auto">
            <a:xfrm>
              <a:off x="4823396" y="2984534"/>
              <a:ext cx="50800" cy="20638"/>
            </a:xfrm>
            <a:custGeom>
              <a:avLst/>
              <a:gdLst>
                <a:gd name="T0" fmla="*/ 0 w 36"/>
                <a:gd name="T1" fmla="*/ 2147483647 h 14"/>
                <a:gd name="T2" fmla="*/ 2147483647 w 36"/>
                <a:gd name="T3" fmla="*/ 2147483647 h 14"/>
                <a:gd name="T4" fmla="*/ 2147483647 w 36"/>
                <a:gd name="T5" fmla="*/ 2147483647 h 14"/>
                <a:gd name="T6" fmla="*/ 2147483647 w 36"/>
                <a:gd name="T7" fmla="*/ 0 h 14"/>
                <a:gd name="T8" fmla="*/ 0 w 36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4"/>
                <a:gd name="T17" fmla="*/ 36 w 36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4">
                  <a:moveTo>
                    <a:pt x="0" y="14"/>
                  </a:moveTo>
                  <a:lnTo>
                    <a:pt x="29" y="14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4" name="Freeform 1222"/>
            <p:cNvSpPr>
              <a:spLocks/>
            </p:cNvSpPr>
            <p:nvPr/>
          </p:nvSpPr>
          <p:spPr bwMode="auto">
            <a:xfrm>
              <a:off x="4282059" y="2882934"/>
              <a:ext cx="20637" cy="20638"/>
            </a:xfrm>
            <a:custGeom>
              <a:avLst/>
              <a:gdLst>
                <a:gd name="T0" fmla="*/ 0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0 h 14"/>
                <a:gd name="T8" fmla="*/ 0 w 15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7"/>
                  </a:moveTo>
                  <a:lnTo>
                    <a:pt x="15" y="14"/>
                  </a:lnTo>
                  <a:lnTo>
                    <a:pt x="15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5" name="Freeform 1223"/>
            <p:cNvSpPr>
              <a:spLocks/>
            </p:cNvSpPr>
            <p:nvPr/>
          </p:nvSpPr>
          <p:spPr bwMode="auto">
            <a:xfrm>
              <a:off x="4282059" y="2882934"/>
              <a:ext cx="20637" cy="20638"/>
            </a:xfrm>
            <a:custGeom>
              <a:avLst/>
              <a:gdLst>
                <a:gd name="T0" fmla="*/ 0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0 h 14"/>
                <a:gd name="T8" fmla="*/ 0 w 15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7"/>
                  </a:moveTo>
                  <a:lnTo>
                    <a:pt x="15" y="14"/>
                  </a:lnTo>
                  <a:lnTo>
                    <a:pt x="15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6" name="Freeform 1224"/>
            <p:cNvSpPr>
              <a:spLocks/>
            </p:cNvSpPr>
            <p:nvPr/>
          </p:nvSpPr>
          <p:spPr bwMode="auto">
            <a:xfrm>
              <a:off x="3920109" y="3148047"/>
              <a:ext cx="9525" cy="22225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2147483647 h 15"/>
                <a:gd name="T4" fmla="*/ 2147483647 w 7"/>
                <a:gd name="T5" fmla="*/ 0 h 15"/>
                <a:gd name="T6" fmla="*/ 0 w 7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5"/>
                <a:gd name="T14" fmla="*/ 7 w 7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5">
                  <a:moveTo>
                    <a:pt x="0" y="0"/>
                  </a:moveTo>
                  <a:lnTo>
                    <a:pt x="0" y="15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7" name="Freeform 1225"/>
            <p:cNvSpPr>
              <a:spLocks/>
            </p:cNvSpPr>
            <p:nvPr/>
          </p:nvSpPr>
          <p:spPr bwMode="auto">
            <a:xfrm>
              <a:off x="3920109" y="3148047"/>
              <a:ext cx="9525" cy="22225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2147483647 h 15"/>
                <a:gd name="T4" fmla="*/ 2147483647 w 7"/>
                <a:gd name="T5" fmla="*/ 0 h 15"/>
                <a:gd name="T6" fmla="*/ 0 w 7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5"/>
                <a:gd name="T14" fmla="*/ 7 w 7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5">
                  <a:moveTo>
                    <a:pt x="0" y="0"/>
                  </a:moveTo>
                  <a:lnTo>
                    <a:pt x="0" y="15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8" name="Freeform 1226"/>
            <p:cNvSpPr>
              <a:spLocks/>
            </p:cNvSpPr>
            <p:nvPr/>
          </p:nvSpPr>
          <p:spPr bwMode="auto">
            <a:xfrm>
              <a:off x="3962971" y="3138522"/>
              <a:ext cx="30163" cy="33337"/>
            </a:xfrm>
            <a:custGeom>
              <a:avLst/>
              <a:gdLst>
                <a:gd name="T0" fmla="*/ 0 w 22"/>
                <a:gd name="T1" fmla="*/ 2147483647 h 23"/>
                <a:gd name="T2" fmla="*/ 2147483647 w 22"/>
                <a:gd name="T3" fmla="*/ 2147483647 h 23"/>
                <a:gd name="T4" fmla="*/ 2147483647 w 22"/>
                <a:gd name="T5" fmla="*/ 0 h 23"/>
                <a:gd name="T6" fmla="*/ 2147483647 w 22"/>
                <a:gd name="T7" fmla="*/ 0 h 23"/>
                <a:gd name="T8" fmla="*/ 0 w 22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3"/>
                <a:gd name="T17" fmla="*/ 22 w 22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3">
                  <a:moveTo>
                    <a:pt x="0" y="23"/>
                  </a:moveTo>
                  <a:lnTo>
                    <a:pt x="7" y="6"/>
                  </a:lnTo>
                  <a:lnTo>
                    <a:pt x="8" y="0"/>
                  </a:lnTo>
                  <a:lnTo>
                    <a:pt x="22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9" name="Freeform 1227"/>
            <p:cNvSpPr>
              <a:spLocks/>
            </p:cNvSpPr>
            <p:nvPr/>
          </p:nvSpPr>
          <p:spPr bwMode="auto">
            <a:xfrm>
              <a:off x="3962971" y="3138522"/>
              <a:ext cx="30163" cy="33337"/>
            </a:xfrm>
            <a:custGeom>
              <a:avLst/>
              <a:gdLst>
                <a:gd name="T0" fmla="*/ 0 w 22"/>
                <a:gd name="T1" fmla="*/ 2147483647 h 23"/>
                <a:gd name="T2" fmla="*/ 2147483647 w 22"/>
                <a:gd name="T3" fmla="*/ 2147483647 h 23"/>
                <a:gd name="T4" fmla="*/ 2147483647 w 22"/>
                <a:gd name="T5" fmla="*/ 0 h 23"/>
                <a:gd name="T6" fmla="*/ 2147483647 w 22"/>
                <a:gd name="T7" fmla="*/ 0 h 23"/>
                <a:gd name="T8" fmla="*/ 0 w 22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3"/>
                <a:gd name="T17" fmla="*/ 22 w 22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3">
                  <a:moveTo>
                    <a:pt x="0" y="23"/>
                  </a:moveTo>
                  <a:lnTo>
                    <a:pt x="7" y="6"/>
                  </a:lnTo>
                  <a:lnTo>
                    <a:pt x="8" y="0"/>
                  </a:lnTo>
                  <a:lnTo>
                    <a:pt x="22" y="0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0" name="Freeform 1228"/>
            <p:cNvSpPr>
              <a:spLocks/>
            </p:cNvSpPr>
            <p:nvPr/>
          </p:nvSpPr>
          <p:spPr bwMode="auto">
            <a:xfrm>
              <a:off x="6363271" y="4060859"/>
              <a:ext cx="755650" cy="663575"/>
            </a:xfrm>
            <a:custGeom>
              <a:avLst/>
              <a:gdLst>
                <a:gd name="T0" fmla="*/ 2147483647 w 534"/>
                <a:gd name="T1" fmla="*/ 2147483647 h 452"/>
                <a:gd name="T2" fmla="*/ 2147483647 w 534"/>
                <a:gd name="T3" fmla="*/ 2147483647 h 452"/>
                <a:gd name="T4" fmla="*/ 2147483647 w 534"/>
                <a:gd name="T5" fmla="*/ 2147483647 h 452"/>
                <a:gd name="T6" fmla="*/ 2147483647 w 534"/>
                <a:gd name="T7" fmla="*/ 2147483647 h 452"/>
                <a:gd name="T8" fmla="*/ 2147483647 w 534"/>
                <a:gd name="T9" fmla="*/ 2147483647 h 452"/>
                <a:gd name="T10" fmla="*/ 2147483647 w 534"/>
                <a:gd name="T11" fmla="*/ 2147483647 h 452"/>
                <a:gd name="T12" fmla="*/ 2147483647 w 534"/>
                <a:gd name="T13" fmla="*/ 2147483647 h 452"/>
                <a:gd name="T14" fmla="*/ 2147483647 w 534"/>
                <a:gd name="T15" fmla="*/ 2147483647 h 452"/>
                <a:gd name="T16" fmla="*/ 2147483647 w 534"/>
                <a:gd name="T17" fmla="*/ 2147483647 h 452"/>
                <a:gd name="T18" fmla="*/ 2147483647 w 534"/>
                <a:gd name="T19" fmla="*/ 2147483647 h 452"/>
                <a:gd name="T20" fmla="*/ 2147483647 w 534"/>
                <a:gd name="T21" fmla="*/ 2147483647 h 452"/>
                <a:gd name="T22" fmla="*/ 2147483647 w 534"/>
                <a:gd name="T23" fmla="*/ 2147483647 h 452"/>
                <a:gd name="T24" fmla="*/ 2147483647 w 534"/>
                <a:gd name="T25" fmla="*/ 2147483647 h 452"/>
                <a:gd name="T26" fmla="*/ 2147483647 w 534"/>
                <a:gd name="T27" fmla="*/ 2147483647 h 452"/>
                <a:gd name="T28" fmla="*/ 2147483647 w 534"/>
                <a:gd name="T29" fmla="*/ 2147483647 h 452"/>
                <a:gd name="T30" fmla="*/ 2147483647 w 534"/>
                <a:gd name="T31" fmla="*/ 2147483647 h 452"/>
                <a:gd name="T32" fmla="*/ 2147483647 w 534"/>
                <a:gd name="T33" fmla="*/ 2147483647 h 452"/>
                <a:gd name="T34" fmla="*/ 2147483647 w 534"/>
                <a:gd name="T35" fmla="*/ 2147483647 h 452"/>
                <a:gd name="T36" fmla="*/ 2147483647 w 534"/>
                <a:gd name="T37" fmla="*/ 2147483647 h 452"/>
                <a:gd name="T38" fmla="*/ 2147483647 w 534"/>
                <a:gd name="T39" fmla="*/ 2147483647 h 452"/>
                <a:gd name="T40" fmla="*/ 2147483647 w 534"/>
                <a:gd name="T41" fmla="*/ 0 h 452"/>
                <a:gd name="T42" fmla="*/ 2147483647 w 534"/>
                <a:gd name="T43" fmla="*/ 2147483647 h 452"/>
                <a:gd name="T44" fmla="*/ 2147483647 w 534"/>
                <a:gd name="T45" fmla="*/ 2147483647 h 452"/>
                <a:gd name="T46" fmla="*/ 2147483647 w 534"/>
                <a:gd name="T47" fmla="*/ 2147483647 h 452"/>
                <a:gd name="T48" fmla="*/ 2147483647 w 534"/>
                <a:gd name="T49" fmla="*/ 2147483647 h 452"/>
                <a:gd name="T50" fmla="*/ 2147483647 w 534"/>
                <a:gd name="T51" fmla="*/ 2147483647 h 452"/>
                <a:gd name="T52" fmla="*/ 2147483647 w 534"/>
                <a:gd name="T53" fmla="*/ 2147483647 h 452"/>
                <a:gd name="T54" fmla="*/ 2147483647 w 534"/>
                <a:gd name="T55" fmla="*/ 2147483647 h 452"/>
                <a:gd name="T56" fmla="*/ 2147483647 w 534"/>
                <a:gd name="T57" fmla="*/ 2147483647 h 452"/>
                <a:gd name="T58" fmla="*/ 2147483647 w 534"/>
                <a:gd name="T59" fmla="*/ 2147483647 h 452"/>
                <a:gd name="T60" fmla="*/ 2147483647 w 534"/>
                <a:gd name="T61" fmla="*/ 2147483647 h 452"/>
                <a:gd name="T62" fmla="*/ 2147483647 w 534"/>
                <a:gd name="T63" fmla="*/ 2147483647 h 452"/>
                <a:gd name="T64" fmla="*/ 2147483647 w 534"/>
                <a:gd name="T65" fmla="*/ 2147483647 h 452"/>
                <a:gd name="T66" fmla="*/ 2147483647 w 534"/>
                <a:gd name="T67" fmla="*/ 2147483647 h 452"/>
                <a:gd name="T68" fmla="*/ 2147483647 w 534"/>
                <a:gd name="T69" fmla="*/ 2147483647 h 452"/>
                <a:gd name="T70" fmla="*/ 2147483647 w 534"/>
                <a:gd name="T71" fmla="*/ 2147483647 h 452"/>
                <a:gd name="T72" fmla="*/ 2147483647 w 534"/>
                <a:gd name="T73" fmla="*/ 2147483647 h 452"/>
                <a:gd name="T74" fmla="*/ 2147483647 w 534"/>
                <a:gd name="T75" fmla="*/ 2147483647 h 452"/>
                <a:gd name="T76" fmla="*/ 2147483647 w 534"/>
                <a:gd name="T77" fmla="*/ 2147483647 h 452"/>
                <a:gd name="T78" fmla="*/ 2147483647 w 534"/>
                <a:gd name="T79" fmla="*/ 2147483647 h 452"/>
                <a:gd name="T80" fmla="*/ 2147483647 w 534"/>
                <a:gd name="T81" fmla="*/ 2147483647 h 452"/>
                <a:gd name="T82" fmla="*/ 2147483647 w 534"/>
                <a:gd name="T83" fmla="*/ 2147483647 h 452"/>
                <a:gd name="T84" fmla="*/ 2147483647 w 534"/>
                <a:gd name="T85" fmla="*/ 2147483647 h 452"/>
                <a:gd name="T86" fmla="*/ 2147483647 w 534"/>
                <a:gd name="T87" fmla="*/ 2147483647 h 452"/>
                <a:gd name="T88" fmla="*/ 2147483647 w 534"/>
                <a:gd name="T89" fmla="*/ 2147483647 h 452"/>
                <a:gd name="T90" fmla="*/ 2147483647 w 534"/>
                <a:gd name="T91" fmla="*/ 2147483647 h 452"/>
                <a:gd name="T92" fmla="*/ 2147483647 w 534"/>
                <a:gd name="T93" fmla="*/ 2147483647 h 452"/>
                <a:gd name="T94" fmla="*/ 2147483647 w 534"/>
                <a:gd name="T95" fmla="*/ 2147483647 h 452"/>
                <a:gd name="T96" fmla="*/ 0 w 534"/>
                <a:gd name="T97" fmla="*/ 2147483647 h 4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34"/>
                <a:gd name="T148" fmla="*/ 0 h 452"/>
                <a:gd name="T149" fmla="*/ 534 w 534"/>
                <a:gd name="T150" fmla="*/ 452 h 4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34" h="452">
                  <a:moveTo>
                    <a:pt x="0" y="377"/>
                  </a:moveTo>
                  <a:lnTo>
                    <a:pt x="8" y="384"/>
                  </a:lnTo>
                  <a:lnTo>
                    <a:pt x="30" y="384"/>
                  </a:lnTo>
                  <a:lnTo>
                    <a:pt x="61" y="370"/>
                  </a:lnTo>
                  <a:lnTo>
                    <a:pt x="105" y="369"/>
                  </a:lnTo>
                  <a:lnTo>
                    <a:pt x="113" y="355"/>
                  </a:lnTo>
                  <a:lnTo>
                    <a:pt x="150" y="345"/>
                  </a:lnTo>
                  <a:lnTo>
                    <a:pt x="219" y="332"/>
                  </a:lnTo>
                  <a:lnTo>
                    <a:pt x="249" y="355"/>
                  </a:lnTo>
                  <a:lnTo>
                    <a:pt x="249" y="384"/>
                  </a:lnTo>
                  <a:lnTo>
                    <a:pt x="294" y="356"/>
                  </a:lnTo>
                  <a:lnTo>
                    <a:pt x="272" y="392"/>
                  </a:lnTo>
                  <a:lnTo>
                    <a:pt x="294" y="377"/>
                  </a:lnTo>
                  <a:lnTo>
                    <a:pt x="294" y="386"/>
                  </a:lnTo>
                  <a:lnTo>
                    <a:pt x="287" y="393"/>
                  </a:lnTo>
                  <a:lnTo>
                    <a:pt x="294" y="393"/>
                  </a:lnTo>
                  <a:lnTo>
                    <a:pt x="294" y="400"/>
                  </a:lnTo>
                  <a:lnTo>
                    <a:pt x="301" y="408"/>
                  </a:lnTo>
                  <a:lnTo>
                    <a:pt x="294" y="415"/>
                  </a:lnTo>
                  <a:lnTo>
                    <a:pt x="302" y="438"/>
                  </a:lnTo>
                  <a:lnTo>
                    <a:pt x="325" y="438"/>
                  </a:lnTo>
                  <a:lnTo>
                    <a:pt x="354" y="422"/>
                  </a:lnTo>
                  <a:lnTo>
                    <a:pt x="354" y="438"/>
                  </a:lnTo>
                  <a:lnTo>
                    <a:pt x="361" y="438"/>
                  </a:lnTo>
                  <a:lnTo>
                    <a:pt x="362" y="452"/>
                  </a:lnTo>
                  <a:lnTo>
                    <a:pt x="417" y="420"/>
                  </a:lnTo>
                  <a:lnTo>
                    <a:pt x="445" y="399"/>
                  </a:lnTo>
                  <a:lnTo>
                    <a:pt x="534" y="286"/>
                  </a:lnTo>
                  <a:lnTo>
                    <a:pt x="534" y="240"/>
                  </a:lnTo>
                  <a:lnTo>
                    <a:pt x="520" y="210"/>
                  </a:lnTo>
                  <a:lnTo>
                    <a:pt x="519" y="187"/>
                  </a:lnTo>
                  <a:lnTo>
                    <a:pt x="505" y="180"/>
                  </a:lnTo>
                  <a:lnTo>
                    <a:pt x="496" y="151"/>
                  </a:lnTo>
                  <a:lnTo>
                    <a:pt x="481" y="141"/>
                  </a:lnTo>
                  <a:lnTo>
                    <a:pt x="475" y="135"/>
                  </a:lnTo>
                  <a:lnTo>
                    <a:pt x="474" y="104"/>
                  </a:lnTo>
                  <a:lnTo>
                    <a:pt x="467" y="89"/>
                  </a:lnTo>
                  <a:lnTo>
                    <a:pt x="467" y="66"/>
                  </a:lnTo>
                  <a:lnTo>
                    <a:pt x="458" y="59"/>
                  </a:lnTo>
                  <a:lnTo>
                    <a:pt x="451" y="59"/>
                  </a:lnTo>
                  <a:lnTo>
                    <a:pt x="444" y="6"/>
                  </a:lnTo>
                  <a:lnTo>
                    <a:pt x="437" y="0"/>
                  </a:lnTo>
                  <a:lnTo>
                    <a:pt x="436" y="8"/>
                  </a:lnTo>
                  <a:lnTo>
                    <a:pt x="413" y="83"/>
                  </a:lnTo>
                  <a:lnTo>
                    <a:pt x="399" y="106"/>
                  </a:lnTo>
                  <a:lnTo>
                    <a:pt x="391" y="106"/>
                  </a:lnTo>
                  <a:lnTo>
                    <a:pt x="384" y="113"/>
                  </a:lnTo>
                  <a:lnTo>
                    <a:pt x="375" y="96"/>
                  </a:lnTo>
                  <a:lnTo>
                    <a:pt x="361" y="82"/>
                  </a:lnTo>
                  <a:lnTo>
                    <a:pt x="347" y="82"/>
                  </a:lnTo>
                  <a:lnTo>
                    <a:pt x="346" y="75"/>
                  </a:lnTo>
                  <a:lnTo>
                    <a:pt x="332" y="66"/>
                  </a:lnTo>
                  <a:lnTo>
                    <a:pt x="347" y="59"/>
                  </a:lnTo>
                  <a:lnTo>
                    <a:pt x="347" y="45"/>
                  </a:lnTo>
                  <a:lnTo>
                    <a:pt x="354" y="44"/>
                  </a:lnTo>
                  <a:lnTo>
                    <a:pt x="361" y="21"/>
                  </a:lnTo>
                  <a:lnTo>
                    <a:pt x="354" y="23"/>
                  </a:lnTo>
                  <a:lnTo>
                    <a:pt x="347" y="28"/>
                  </a:lnTo>
                  <a:lnTo>
                    <a:pt x="346" y="21"/>
                  </a:lnTo>
                  <a:lnTo>
                    <a:pt x="330" y="21"/>
                  </a:lnTo>
                  <a:lnTo>
                    <a:pt x="301" y="7"/>
                  </a:lnTo>
                  <a:lnTo>
                    <a:pt x="301" y="14"/>
                  </a:lnTo>
                  <a:lnTo>
                    <a:pt x="294" y="21"/>
                  </a:lnTo>
                  <a:lnTo>
                    <a:pt x="278" y="23"/>
                  </a:lnTo>
                  <a:lnTo>
                    <a:pt x="271" y="30"/>
                  </a:lnTo>
                  <a:lnTo>
                    <a:pt x="271" y="52"/>
                  </a:lnTo>
                  <a:lnTo>
                    <a:pt x="263" y="52"/>
                  </a:lnTo>
                  <a:lnTo>
                    <a:pt x="249" y="60"/>
                  </a:lnTo>
                  <a:lnTo>
                    <a:pt x="263" y="68"/>
                  </a:lnTo>
                  <a:lnTo>
                    <a:pt x="249" y="75"/>
                  </a:lnTo>
                  <a:lnTo>
                    <a:pt x="240" y="68"/>
                  </a:lnTo>
                  <a:lnTo>
                    <a:pt x="233" y="75"/>
                  </a:lnTo>
                  <a:lnTo>
                    <a:pt x="226" y="58"/>
                  </a:lnTo>
                  <a:lnTo>
                    <a:pt x="226" y="52"/>
                  </a:lnTo>
                  <a:lnTo>
                    <a:pt x="218" y="52"/>
                  </a:lnTo>
                  <a:lnTo>
                    <a:pt x="202" y="68"/>
                  </a:lnTo>
                  <a:lnTo>
                    <a:pt x="195" y="68"/>
                  </a:lnTo>
                  <a:lnTo>
                    <a:pt x="180" y="90"/>
                  </a:lnTo>
                  <a:lnTo>
                    <a:pt x="173" y="83"/>
                  </a:lnTo>
                  <a:lnTo>
                    <a:pt x="173" y="97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43" y="106"/>
                  </a:lnTo>
                  <a:lnTo>
                    <a:pt x="143" y="113"/>
                  </a:lnTo>
                  <a:lnTo>
                    <a:pt x="119" y="144"/>
                  </a:lnTo>
                  <a:lnTo>
                    <a:pt x="52" y="159"/>
                  </a:lnTo>
                  <a:lnTo>
                    <a:pt x="30" y="180"/>
                  </a:lnTo>
                  <a:lnTo>
                    <a:pt x="29" y="174"/>
                  </a:lnTo>
                  <a:lnTo>
                    <a:pt x="22" y="189"/>
                  </a:lnTo>
                  <a:lnTo>
                    <a:pt x="22" y="204"/>
                  </a:lnTo>
                  <a:lnTo>
                    <a:pt x="15" y="211"/>
                  </a:lnTo>
                  <a:lnTo>
                    <a:pt x="14" y="248"/>
                  </a:lnTo>
                  <a:lnTo>
                    <a:pt x="8" y="235"/>
                  </a:lnTo>
                  <a:lnTo>
                    <a:pt x="8" y="250"/>
                  </a:lnTo>
                  <a:lnTo>
                    <a:pt x="15" y="297"/>
                  </a:lnTo>
                  <a:lnTo>
                    <a:pt x="15" y="332"/>
                  </a:lnTo>
                  <a:lnTo>
                    <a:pt x="7" y="355"/>
                  </a:lnTo>
                  <a:lnTo>
                    <a:pt x="0" y="355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1" name="Freeform 1229"/>
            <p:cNvSpPr>
              <a:spLocks/>
            </p:cNvSpPr>
            <p:nvPr/>
          </p:nvSpPr>
          <p:spPr bwMode="auto">
            <a:xfrm>
              <a:off x="6363271" y="4060859"/>
              <a:ext cx="755650" cy="663575"/>
            </a:xfrm>
            <a:custGeom>
              <a:avLst/>
              <a:gdLst/>
              <a:ahLst/>
              <a:cxnLst>
                <a:cxn ang="0">
                  <a:pos x="8" y="384"/>
                </a:cxn>
                <a:cxn ang="0">
                  <a:pos x="61" y="370"/>
                </a:cxn>
                <a:cxn ang="0">
                  <a:pos x="113" y="355"/>
                </a:cxn>
                <a:cxn ang="0">
                  <a:pos x="219" y="332"/>
                </a:cxn>
                <a:cxn ang="0">
                  <a:pos x="249" y="384"/>
                </a:cxn>
                <a:cxn ang="0">
                  <a:pos x="272" y="392"/>
                </a:cxn>
                <a:cxn ang="0">
                  <a:pos x="294" y="386"/>
                </a:cxn>
                <a:cxn ang="0">
                  <a:pos x="294" y="393"/>
                </a:cxn>
                <a:cxn ang="0">
                  <a:pos x="301" y="408"/>
                </a:cxn>
                <a:cxn ang="0">
                  <a:pos x="302" y="438"/>
                </a:cxn>
                <a:cxn ang="0">
                  <a:pos x="354" y="422"/>
                </a:cxn>
                <a:cxn ang="0">
                  <a:pos x="361" y="438"/>
                </a:cxn>
                <a:cxn ang="0">
                  <a:pos x="417" y="420"/>
                </a:cxn>
                <a:cxn ang="0">
                  <a:pos x="534" y="286"/>
                </a:cxn>
                <a:cxn ang="0">
                  <a:pos x="520" y="210"/>
                </a:cxn>
                <a:cxn ang="0">
                  <a:pos x="505" y="180"/>
                </a:cxn>
                <a:cxn ang="0">
                  <a:pos x="481" y="141"/>
                </a:cxn>
                <a:cxn ang="0">
                  <a:pos x="474" y="104"/>
                </a:cxn>
                <a:cxn ang="0">
                  <a:pos x="467" y="66"/>
                </a:cxn>
                <a:cxn ang="0">
                  <a:pos x="451" y="59"/>
                </a:cxn>
                <a:cxn ang="0">
                  <a:pos x="437" y="0"/>
                </a:cxn>
                <a:cxn ang="0">
                  <a:pos x="413" y="83"/>
                </a:cxn>
                <a:cxn ang="0">
                  <a:pos x="391" y="106"/>
                </a:cxn>
                <a:cxn ang="0">
                  <a:pos x="375" y="96"/>
                </a:cxn>
                <a:cxn ang="0">
                  <a:pos x="347" y="82"/>
                </a:cxn>
                <a:cxn ang="0">
                  <a:pos x="332" y="66"/>
                </a:cxn>
                <a:cxn ang="0">
                  <a:pos x="347" y="45"/>
                </a:cxn>
                <a:cxn ang="0">
                  <a:pos x="361" y="21"/>
                </a:cxn>
                <a:cxn ang="0">
                  <a:pos x="347" y="28"/>
                </a:cxn>
                <a:cxn ang="0">
                  <a:pos x="330" y="21"/>
                </a:cxn>
                <a:cxn ang="0">
                  <a:pos x="301" y="14"/>
                </a:cxn>
                <a:cxn ang="0">
                  <a:pos x="278" y="23"/>
                </a:cxn>
                <a:cxn ang="0">
                  <a:pos x="271" y="52"/>
                </a:cxn>
                <a:cxn ang="0">
                  <a:pos x="249" y="60"/>
                </a:cxn>
                <a:cxn ang="0">
                  <a:pos x="249" y="75"/>
                </a:cxn>
                <a:cxn ang="0">
                  <a:pos x="233" y="75"/>
                </a:cxn>
                <a:cxn ang="0">
                  <a:pos x="226" y="52"/>
                </a:cxn>
                <a:cxn ang="0">
                  <a:pos x="202" y="68"/>
                </a:cxn>
                <a:cxn ang="0">
                  <a:pos x="180" y="90"/>
                </a:cxn>
                <a:cxn ang="0">
                  <a:pos x="173" y="97"/>
                </a:cxn>
                <a:cxn ang="0">
                  <a:pos x="157" y="90"/>
                </a:cxn>
                <a:cxn ang="0">
                  <a:pos x="143" y="113"/>
                </a:cxn>
                <a:cxn ang="0">
                  <a:pos x="52" y="159"/>
                </a:cxn>
                <a:cxn ang="0">
                  <a:pos x="29" y="174"/>
                </a:cxn>
                <a:cxn ang="0">
                  <a:pos x="22" y="204"/>
                </a:cxn>
                <a:cxn ang="0">
                  <a:pos x="14" y="248"/>
                </a:cxn>
                <a:cxn ang="0">
                  <a:pos x="8" y="250"/>
                </a:cxn>
                <a:cxn ang="0">
                  <a:pos x="15" y="332"/>
                </a:cxn>
                <a:cxn ang="0">
                  <a:pos x="0" y="355"/>
                </a:cxn>
              </a:cxnLst>
              <a:rect l="0" t="0" r="r" b="b"/>
              <a:pathLst>
                <a:path w="534" h="452">
                  <a:moveTo>
                    <a:pt x="0" y="377"/>
                  </a:moveTo>
                  <a:lnTo>
                    <a:pt x="8" y="384"/>
                  </a:lnTo>
                  <a:lnTo>
                    <a:pt x="30" y="384"/>
                  </a:lnTo>
                  <a:lnTo>
                    <a:pt x="61" y="370"/>
                  </a:lnTo>
                  <a:lnTo>
                    <a:pt x="105" y="369"/>
                  </a:lnTo>
                  <a:lnTo>
                    <a:pt x="113" y="355"/>
                  </a:lnTo>
                  <a:lnTo>
                    <a:pt x="150" y="345"/>
                  </a:lnTo>
                  <a:lnTo>
                    <a:pt x="219" y="332"/>
                  </a:lnTo>
                  <a:lnTo>
                    <a:pt x="249" y="355"/>
                  </a:lnTo>
                  <a:lnTo>
                    <a:pt x="249" y="384"/>
                  </a:lnTo>
                  <a:lnTo>
                    <a:pt x="294" y="356"/>
                  </a:lnTo>
                  <a:lnTo>
                    <a:pt x="272" y="392"/>
                  </a:lnTo>
                  <a:lnTo>
                    <a:pt x="294" y="377"/>
                  </a:lnTo>
                  <a:lnTo>
                    <a:pt x="294" y="386"/>
                  </a:lnTo>
                  <a:lnTo>
                    <a:pt x="287" y="393"/>
                  </a:lnTo>
                  <a:lnTo>
                    <a:pt x="294" y="393"/>
                  </a:lnTo>
                  <a:lnTo>
                    <a:pt x="294" y="400"/>
                  </a:lnTo>
                  <a:lnTo>
                    <a:pt x="301" y="408"/>
                  </a:lnTo>
                  <a:lnTo>
                    <a:pt x="294" y="415"/>
                  </a:lnTo>
                  <a:lnTo>
                    <a:pt x="302" y="438"/>
                  </a:lnTo>
                  <a:lnTo>
                    <a:pt x="325" y="438"/>
                  </a:lnTo>
                  <a:lnTo>
                    <a:pt x="354" y="422"/>
                  </a:lnTo>
                  <a:lnTo>
                    <a:pt x="354" y="438"/>
                  </a:lnTo>
                  <a:lnTo>
                    <a:pt x="361" y="438"/>
                  </a:lnTo>
                  <a:lnTo>
                    <a:pt x="362" y="452"/>
                  </a:lnTo>
                  <a:lnTo>
                    <a:pt x="417" y="420"/>
                  </a:lnTo>
                  <a:lnTo>
                    <a:pt x="445" y="399"/>
                  </a:lnTo>
                  <a:lnTo>
                    <a:pt x="534" y="286"/>
                  </a:lnTo>
                  <a:lnTo>
                    <a:pt x="534" y="240"/>
                  </a:lnTo>
                  <a:lnTo>
                    <a:pt x="520" y="210"/>
                  </a:lnTo>
                  <a:lnTo>
                    <a:pt x="519" y="187"/>
                  </a:lnTo>
                  <a:lnTo>
                    <a:pt x="505" y="180"/>
                  </a:lnTo>
                  <a:lnTo>
                    <a:pt x="496" y="151"/>
                  </a:lnTo>
                  <a:lnTo>
                    <a:pt x="481" y="141"/>
                  </a:lnTo>
                  <a:lnTo>
                    <a:pt x="475" y="135"/>
                  </a:lnTo>
                  <a:lnTo>
                    <a:pt x="474" y="104"/>
                  </a:lnTo>
                  <a:lnTo>
                    <a:pt x="467" y="89"/>
                  </a:lnTo>
                  <a:lnTo>
                    <a:pt x="467" y="66"/>
                  </a:lnTo>
                  <a:lnTo>
                    <a:pt x="458" y="59"/>
                  </a:lnTo>
                  <a:lnTo>
                    <a:pt x="451" y="59"/>
                  </a:lnTo>
                  <a:lnTo>
                    <a:pt x="444" y="6"/>
                  </a:lnTo>
                  <a:lnTo>
                    <a:pt x="437" y="0"/>
                  </a:lnTo>
                  <a:lnTo>
                    <a:pt x="436" y="8"/>
                  </a:lnTo>
                  <a:lnTo>
                    <a:pt x="413" y="83"/>
                  </a:lnTo>
                  <a:lnTo>
                    <a:pt x="399" y="106"/>
                  </a:lnTo>
                  <a:lnTo>
                    <a:pt x="391" y="106"/>
                  </a:lnTo>
                  <a:lnTo>
                    <a:pt x="384" y="113"/>
                  </a:lnTo>
                  <a:lnTo>
                    <a:pt x="375" y="96"/>
                  </a:lnTo>
                  <a:lnTo>
                    <a:pt x="361" y="82"/>
                  </a:lnTo>
                  <a:lnTo>
                    <a:pt x="347" y="82"/>
                  </a:lnTo>
                  <a:lnTo>
                    <a:pt x="346" y="75"/>
                  </a:lnTo>
                  <a:lnTo>
                    <a:pt x="332" y="66"/>
                  </a:lnTo>
                  <a:lnTo>
                    <a:pt x="347" y="59"/>
                  </a:lnTo>
                  <a:lnTo>
                    <a:pt x="347" y="45"/>
                  </a:lnTo>
                  <a:lnTo>
                    <a:pt x="354" y="44"/>
                  </a:lnTo>
                  <a:lnTo>
                    <a:pt x="361" y="21"/>
                  </a:lnTo>
                  <a:lnTo>
                    <a:pt x="354" y="23"/>
                  </a:lnTo>
                  <a:lnTo>
                    <a:pt x="347" y="28"/>
                  </a:lnTo>
                  <a:lnTo>
                    <a:pt x="346" y="21"/>
                  </a:lnTo>
                  <a:lnTo>
                    <a:pt x="330" y="21"/>
                  </a:lnTo>
                  <a:lnTo>
                    <a:pt x="301" y="7"/>
                  </a:lnTo>
                  <a:lnTo>
                    <a:pt x="301" y="14"/>
                  </a:lnTo>
                  <a:lnTo>
                    <a:pt x="294" y="21"/>
                  </a:lnTo>
                  <a:lnTo>
                    <a:pt x="278" y="23"/>
                  </a:lnTo>
                  <a:lnTo>
                    <a:pt x="271" y="30"/>
                  </a:lnTo>
                  <a:lnTo>
                    <a:pt x="271" y="52"/>
                  </a:lnTo>
                  <a:lnTo>
                    <a:pt x="263" y="52"/>
                  </a:lnTo>
                  <a:lnTo>
                    <a:pt x="249" y="60"/>
                  </a:lnTo>
                  <a:lnTo>
                    <a:pt x="263" y="68"/>
                  </a:lnTo>
                  <a:lnTo>
                    <a:pt x="249" y="75"/>
                  </a:lnTo>
                  <a:lnTo>
                    <a:pt x="240" y="68"/>
                  </a:lnTo>
                  <a:lnTo>
                    <a:pt x="233" y="75"/>
                  </a:lnTo>
                  <a:lnTo>
                    <a:pt x="226" y="58"/>
                  </a:lnTo>
                  <a:lnTo>
                    <a:pt x="226" y="52"/>
                  </a:lnTo>
                  <a:lnTo>
                    <a:pt x="218" y="52"/>
                  </a:lnTo>
                  <a:lnTo>
                    <a:pt x="202" y="68"/>
                  </a:lnTo>
                  <a:lnTo>
                    <a:pt x="195" y="68"/>
                  </a:lnTo>
                  <a:lnTo>
                    <a:pt x="180" y="90"/>
                  </a:lnTo>
                  <a:lnTo>
                    <a:pt x="173" y="83"/>
                  </a:lnTo>
                  <a:lnTo>
                    <a:pt x="173" y="97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43" y="106"/>
                  </a:lnTo>
                  <a:lnTo>
                    <a:pt x="143" y="113"/>
                  </a:lnTo>
                  <a:lnTo>
                    <a:pt x="119" y="144"/>
                  </a:lnTo>
                  <a:lnTo>
                    <a:pt x="52" y="159"/>
                  </a:lnTo>
                  <a:lnTo>
                    <a:pt x="30" y="180"/>
                  </a:lnTo>
                  <a:lnTo>
                    <a:pt x="29" y="174"/>
                  </a:lnTo>
                  <a:lnTo>
                    <a:pt x="22" y="189"/>
                  </a:lnTo>
                  <a:lnTo>
                    <a:pt x="22" y="204"/>
                  </a:lnTo>
                  <a:lnTo>
                    <a:pt x="15" y="211"/>
                  </a:lnTo>
                  <a:lnTo>
                    <a:pt x="14" y="248"/>
                  </a:lnTo>
                  <a:lnTo>
                    <a:pt x="8" y="235"/>
                  </a:lnTo>
                  <a:lnTo>
                    <a:pt x="8" y="250"/>
                  </a:lnTo>
                  <a:lnTo>
                    <a:pt x="15" y="297"/>
                  </a:lnTo>
                  <a:lnTo>
                    <a:pt x="15" y="332"/>
                  </a:lnTo>
                  <a:lnTo>
                    <a:pt x="7" y="355"/>
                  </a:lnTo>
                  <a:lnTo>
                    <a:pt x="0" y="355"/>
                  </a:lnTo>
                  <a:lnTo>
                    <a:pt x="0" y="37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2" name="Freeform 1230"/>
            <p:cNvSpPr>
              <a:spLocks/>
            </p:cNvSpPr>
            <p:nvPr/>
          </p:nvSpPr>
          <p:spPr bwMode="auto">
            <a:xfrm>
              <a:off x="6737921" y="4638709"/>
              <a:ext cx="20638" cy="9525"/>
            </a:xfrm>
            <a:custGeom>
              <a:avLst/>
              <a:gdLst>
                <a:gd name="T0" fmla="*/ 0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7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3" name="Freeform 1231"/>
            <p:cNvSpPr>
              <a:spLocks/>
            </p:cNvSpPr>
            <p:nvPr/>
          </p:nvSpPr>
          <p:spPr bwMode="auto">
            <a:xfrm>
              <a:off x="6737921" y="4638709"/>
              <a:ext cx="20638" cy="9525"/>
            </a:xfrm>
            <a:custGeom>
              <a:avLst/>
              <a:gdLst>
                <a:gd name="T0" fmla="*/ 0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7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4" name="Freeform 1232"/>
            <p:cNvSpPr>
              <a:spLocks/>
            </p:cNvSpPr>
            <p:nvPr/>
          </p:nvSpPr>
          <p:spPr bwMode="auto">
            <a:xfrm>
              <a:off x="6810946" y="4760947"/>
              <a:ext cx="73025" cy="65087"/>
            </a:xfrm>
            <a:custGeom>
              <a:avLst/>
              <a:gdLst>
                <a:gd name="T0" fmla="*/ 2147483647 w 52"/>
                <a:gd name="T1" fmla="*/ 0 h 45"/>
                <a:gd name="T2" fmla="*/ 0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0 h 45"/>
                <a:gd name="T12" fmla="*/ 2147483647 w 52"/>
                <a:gd name="T13" fmla="*/ 2147483647 h 45"/>
                <a:gd name="T14" fmla="*/ 2147483647 w 52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45"/>
                <a:gd name="T26" fmla="*/ 52 w 5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45">
                  <a:moveTo>
                    <a:pt x="7" y="0"/>
                  </a:moveTo>
                  <a:lnTo>
                    <a:pt x="0" y="40"/>
                  </a:lnTo>
                  <a:lnTo>
                    <a:pt x="1" y="45"/>
                  </a:lnTo>
                  <a:lnTo>
                    <a:pt x="9" y="45"/>
                  </a:lnTo>
                  <a:lnTo>
                    <a:pt x="31" y="37"/>
                  </a:lnTo>
                  <a:lnTo>
                    <a:pt x="52" y="0"/>
                  </a:lnTo>
                  <a:lnTo>
                    <a:pt x="3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Freeform 1233"/>
            <p:cNvSpPr>
              <a:spLocks/>
            </p:cNvSpPr>
            <p:nvPr/>
          </p:nvSpPr>
          <p:spPr bwMode="auto">
            <a:xfrm>
              <a:off x="6810946" y="4760947"/>
              <a:ext cx="73025" cy="65087"/>
            </a:xfrm>
            <a:custGeom>
              <a:avLst/>
              <a:gdLst>
                <a:gd name="T0" fmla="*/ 2147483647 w 52"/>
                <a:gd name="T1" fmla="*/ 0 h 45"/>
                <a:gd name="T2" fmla="*/ 0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0 h 45"/>
                <a:gd name="T12" fmla="*/ 2147483647 w 52"/>
                <a:gd name="T13" fmla="*/ 2147483647 h 45"/>
                <a:gd name="T14" fmla="*/ 2147483647 w 52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45"/>
                <a:gd name="T26" fmla="*/ 52 w 5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45">
                  <a:moveTo>
                    <a:pt x="7" y="0"/>
                  </a:moveTo>
                  <a:lnTo>
                    <a:pt x="0" y="40"/>
                  </a:lnTo>
                  <a:lnTo>
                    <a:pt x="1" y="45"/>
                  </a:lnTo>
                  <a:lnTo>
                    <a:pt x="9" y="45"/>
                  </a:lnTo>
                  <a:lnTo>
                    <a:pt x="31" y="37"/>
                  </a:lnTo>
                  <a:lnTo>
                    <a:pt x="52" y="0"/>
                  </a:lnTo>
                  <a:lnTo>
                    <a:pt x="30" y="7"/>
                  </a:lnTo>
                  <a:lnTo>
                    <a:pt x="7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Freeform 1234"/>
            <p:cNvSpPr>
              <a:spLocks/>
            </p:cNvSpPr>
            <p:nvPr/>
          </p:nvSpPr>
          <p:spPr bwMode="auto">
            <a:xfrm>
              <a:off x="7366571" y="4614897"/>
              <a:ext cx="114300" cy="155575"/>
            </a:xfrm>
            <a:custGeom>
              <a:avLst/>
              <a:gdLst>
                <a:gd name="T0" fmla="*/ 0 w 82"/>
                <a:gd name="T1" fmla="*/ 2147483647 h 106"/>
                <a:gd name="T2" fmla="*/ 2147483647 w 82"/>
                <a:gd name="T3" fmla="*/ 2147483647 h 106"/>
                <a:gd name="T4" fmla="*/ 0 w 82"/>
                <a:gd name="T5" fmla="*/ 2147483647 h 106"/>
                <a:gd name="T6" fmla="*/ 2147483647 w 82"/>
                <a:gd name="T7" fmla="*/ 2147483647 h 106"/>
                <a:gd name="T8" fmla="*/ 2147483647 w 82"/>
                <a:gd name="T9" fmla="*/ 2147483647 h 106"/>
                <a:gd name="T10" fmla="*/ 2147483647 w 82"/>
                <a:gd name="T11" fmla="*/ 2147483647 h 106"/>
                <a:gd name="T12" fmla="*/ 2147483647 w 82"/>
                <a:gd name="T13" fmla="*/ 2147483647 h 106"/>
                <a:gd name="T14" fmla="*/ 2147483647 w 82"/>
                <a:gd name="T15" fmla="*/ 2147483647 h 106"/>
                <a:gd name="T16" fmla="*/ 2147483647 w 82"/>
                <a:gd name="T17" fmla="*/ 2147483647 h 106"/>
                <a:gd name="T18" fmla="*/ 2147483647 w 82"/>
                <a:gd name="T19" fmla="*/ 2147483647 h 106"/>
                <a:gd name="T20" fmla="*/ 2147483647 w 82"/>
                <a:gd name="T21" fmla="*/ 2147483647 h 106"/>
                <a:gd name="T22" fmla="*/ 2147483647 w 82"/>
                <a:gd name="T23" fmla="*/ 2147483647 h 106"/>
                <a:gd name="T24" fmla="*/ 2147483647 w 82"/>
                <a:gd name="T25" fmla="*/ 2147483647 h 106"/>
                <a:gd name="T26" fmla="*/ 2147483647 w 82"/>
                <a:gd name="T27" fmla="*/ 2147483647 h 106"/>
                <a:gd name="T28" fmla="*/ 2147483647 w 82"/>
                <a:gd name="T29" fmla="*/ 2147483647 h 106"/>
                <a:gd name="T30" fmla="*/ 2147483647 w 82"/>
                <a:gd name="T31" fmla="*/ 2147483647 h 106"/>
                <a:gd name="T32" fmla="*/ 2147483647 w 82"/>
                <a:gd name="T33" fmla="*/ 2147483647 h 106"/>
                <a:gd name="T34" fmla="*/ 2147483647 w 82"/>
                <a:gd name="T35" fmla="*/ 0 h 106"/>
                <a:gd name="T36" fmla="*/ 2147483647 w 82"/>
                <a:gd name="T37" fmla="*/ 2147483647 h 106"/>
                <a:gd name="T38" fmla="*/ 2147483647 w 82"/>
                <a:gd name="T39" fmla="*/ 2147483647 h 106"/>
                <a:gd name="T40" fmla="*/ 0 w 82"/>
                <a:gd name="T41" fmla="*/ 2147483647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2"/>
                <a:gd name="T64" fmla="*/ 0 h 106"/>
                <a:gd name="T65" fmla="*/ 82 w 82"/>
                <a:gd name="T66" fmla="*/ 106 h 10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2" h="106">
                  <a:moveTo>
                    <a:pt x="0" y="76"/>
                  </a:moveTo>
                  <a:lnTo>
                    <a:pt x="14" y="92"/>
                  </a:lnTo>
                  <a:lnTo>
                    <a:pt x="0" y="106"/>
                  </a:lnTo>
                  <a:lnTo>
                    <a:pt x="7" y="106"/>
                  </a:lnTo>
                  <a:lnTo>
                    <a:pt x="47" y="73"/>
                  </a:lnTo>
                  <a:lnTo>
                    <a:pt x="61" y="60"/>
                  </a:lnTo>
                  <a:lnTo>
                    <a:pt x="82" y="45"/>
                  </a:lnTo>
                  <a:lnTo>
                    <a:pt x="73" y="47"/>
                  </a:lnTo>
                  <a:lnTo>
                    <a:pt x="52" y="60"/>
                  </a:lnTo>
                  <a:lnTo>
                    <a:pt x="45" y="45"/>
                  </a:lnTo>
                  <a:lnTo>
                    <a:pt x="52" y="30"/>
                  </a:lnTo>
                  <a:lnTo>
                    <a:pt x="45" y="31"/>
                  </a:lnTo>
                  <a:lnTo>
                    <a:pt x="44" y="38"/>
                  </a:lnTo>
                  <a:lnTo>
                    <a:pt x="36" y="37"/>
                  </a:lnTo>
                  <a:lnTo>
                    <a:pt x="45" y="13"/>
                  </a:lnTo>
                  <a:lnTo>
                    <a:pt x="44" y="7"/>
                  </a:lnTo>
                  <a:lnTo>
                    <a:pt x="36" y="7"/>
                  </a:lnTo>
                  <a:lnTo>
                    <a:pt x="29" y="0"/>
                  </a:lnTo>
                  <a:lnTo>
                    <a:pt x="29" y="38"/>
                  </a:lnTo>
                  <a:lnTo>
                    <a:pt x="36" y="3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Freeform 1235"/>
            <p:cNvSpPr>
              <a:spLocks/>
            </p:cNvSpPr>
            <p:nvPr/>
          </p:nvSpPr>
          <p:spPr bwMode="auto">
            <a:xfrm>
              <a:off x="7366571" y="4614897"/>
              <a:ext cx="114300" cy="155575"/>
            </a:xfrm>
            <a:custGeom>
              <a:avLst/>
              <a:gdLst>
                <a:gd name="T0" fmla="*/ 0 w 82"/>
                <a:gd name="T1" fmla="*/ 2147483647 h 106"/>
                <a:gd name="T2" fmla="*/ 2147483647 w 82"/>
                <a:gd name="T3" fmla="*/ 2147483647 h 106"/>
                <a:gd name="T4" fmla="*/ 0 w 82"/>
                <a:gd name="T5" fmla="*/ 2147483647 h 106"/>
                <a:gd name="T6" fmla="*/ 2147483647 w 82"/>
                <a:gd name="T7" fmla="*/ 2147483647 h 106"/>
                <a:gd name="T8" fmla="*/ 2147483647 w 82"/>
                <a:gd name="T9" fmla="*/ 2147483647 h 106"/>
                <a:gd name="T10" fmla="*/ 2147483647 w 82"/>
                <a:gd name="T11" fmla="*/ 2147483647 h 106"/>
                <a:gd name="T12" fmla="*/ 2147483647 w 82"/>
                <a:gd name="T13" fmla="*/ 2147483647 h 106"/>
                <a:gd name="T14" fmla="*/ 2147483647 w 82"/>
                <a:gd name="T15" fmla="*/ 2147483647 h 106"/>
                <a:gd name="T16" fmla="*/ 2147483647 w 82"/>
                <a:gd name="T17" fmla="*/ 2147483647 h 106"/>
                <a:gd name="T18" fmla="*/ 2147483647 w 82"/>
                <a:gd name="T19" fmla="*/ 2147483647 h 106"/>
                <a:gd name="T20" fmla="*/ 2147483647 w 82"/>
                <a:gd name="T21" fmla="*/ 2147483647 h 106"/>
                <a:gd name="T22" fmla="*/ 2147483647 w 82"/>
                <a:gd name="T23" fmla="*/ 2147483647 h 106"/>
                <a:gd name="T24" fmla="*/ 2147483647 w 82"/>
                <a:gd name="T25" fmla="*/ 2147483647 h 106"/>
                <a:gd name="T26" fmla="*/ 2147483647 w 82"/>
                <a:gd name="T27" fmla="*/ 2147483647 h 106"/>
                <a:gd name="T28" fmla="*/ 2147483647 w 82"/>
                <a:gd name="T29" fmla="*/ 2147483647 h 106"/>
                <a:gd name="T30" fmla="*/ 2147483647 w 82"/>
                <a:gd name="T31" fmla="*/ 2147483647 h 106"/>
                <a:gd name="T32" fmla="*/ 2147483647 w 82"/>
                <a:gd name="T33" fmla="*/ 2147483647 h 106"/>
                <a:gd name="T34" fmla="*/ 2147483647 w 82"/>
                <a:gd name="T35" fmla="*/ 0 h 106"/>
                <a:gd name="T36" fmla="*/ 2147483647 w 82"/>
                <a:gd name="T37" fmla="*/ 2147483647 h 106"/>
                <a:gd name="T38" fmla="*/ 2147483647 w 82"/>
                <a:gd name="T39" fmla="*/ 2147483647 h 106"/>
                <a:gd name="T40" fmla="*/ 0 w 82"/>
                <a:gd name="T41" fmla="*/ 2147483647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2"/>
                <a:gd name="T64" fmla="*/ 0 h 106"/>
                <a:gd name="T65" fmla="*/ 82 w 82"/>
                <a:gd name="T66" fmla="*/ 106 h 10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2" h="106">
                  <a:moveTo>
                    <a:pt x="0" y="76"/>
                  </a:moveTo>
                  <a:lnTo>
                    <a:pt x="14" y="92"/>
                  </a:lnTo>
                  <a:lnTo>
                    <a:pt x="0" y="106"/>
                  </a:lnTo>
                  <a:lnTo>
                    <a:pt x="7" y="106"/>
                  </a:lnTo>
                  <a:lnTo>
                    <a:pt x="47" y="73"/>
                  </a:lnTo>
                  <a:lnTo>
                    <a:pt x="61" y="60"/>
                  </a:lnTo>
                  <a:lnTo>
                    <a:pt x="82" y="45"/>
                  </a:lnTo>
                  <a:lnTo>
                    <a:pt x="73" y="47"/>
                  </a:lnTo>
                  <a:lnTo>
                    <a:pt x="52" y="60"/>
                  </a:lnTo>
                  <a:lnTo>
                    <a:pt x="45" y="45"/>
                  </a:lnTo>
                  <a:lnTo>
                    <a:pt x="52" y="30"/>
                  </a:lnTo>
                  <a:lnTo>
                    <a:pt x="45" y="31"/>
                  </a:lnTo>
                  <a:lnTo>
                    <a:pt x="44" y="38"/>
                  </a:lnTo>
                  <a:lnTo>
                    <a:pt x="36" y="37"/>
                  </a:lnTo>
                  <a:lnTo>
                    <a:pt x="45" y="13"/>
                  </a:lnTo>
                  <a:lnTo>
                    <a:pt x="44" y="7"/>
                  </a:lnTo>
                  <a:lnTo>
                    <a:pt x="36" y="7"/>
                  </a:lnTo>
                  <a:lnTo>
                    <a:pt x="29" y="0"/>
                  </a:lnTo>
                  <a:lnTo>
                    <a:pt x="29" y="38"/>
                  </a:lnTo>
                  <a:lnTo>
                    <a:pt x="36" y="38"/>
                  </a:lnTo>
                  <a:lnTo>
                    <a:pt x="0" y="76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Freeform 1236"/>
            <p:cNvSpPr>
              <a:spLocks/>
            </p:cNvSpPr>
            <p:nvPr/>
          </p:nvSpPr>
          <p:spPr bwMode="auto">
            <a:xfrm>
              <a:off x="7142734" y="4760947"/>
              <a:ext cx="198437" cy="131762"/>
            </a:xfrm>
            <a:custGeom>
              <a:avLst/>
              <a:gdLst>
                <a:gd name="T0" fmla="*/ 0 w 142"/>
                <a:gd name="T1" fmla="*/ 2147483647 h 90"/>
                <a:gd name="T2" fmla="*/ 2147483647 w 142"/>
                <a:gd name="T3" fmla="*/ 2147483647 h 90"/>
                <a:gd name="T4" fmla="*/ 2147483647 w 142"/>
                <a:gd name="T5" fmla="*/ 2147483647 h 90"/>
                <a:gd name="T6" fmla="*/ 2147483647 w 142"/>
                <a:gd name="T7" fmla="*/ 2147483647 h 90"/>
                <a:gd name="T8" fmla="*/ 2147483647 w 142"/>
                <a:gd name="T9" fmla="*/ 2147483647 h 90"/>
                <a:gd name="T10" fmla="*/ 2147483647 w 142"/>
                <a:gd name="T11" fmla="*/ 2147483647 h 90"/>
                <a:gd name="T12" fmla="*/ 2147483647 w 142"/>
                <a:gd name="T13" fmla="*/ 2147483647 h 90"/>
                <a:gd name="T14" fmla="*/ 2147483647 w 142"/>
                <a:gd name="T15" fmla="*/ 2147483647 h 90"/>
                <a:gd name="T16" fmla="*/ 2147483647 w 142"/>
                <a:gd name="T17" fmla="*/ 2147483647 h 90"/>
                <a:gd name="T18" fmla="*/ 2147483647 w 142"/>
                <a:gd name="T19" fmla="*/ 2147483647 h 90"/>
                <a:gd name="T20" fmla="*/ 2147483647 w 142"/>
                <a:gd name="T21" fmla="*/ 2147483647 h 90"/>
                <a:gd name="T22" fmla="*/ 2147483647 w 142"/>
                <a:gd name="T23" fmla="*/ 2147483647 h 90"/>
                <a:gd name="T24" fmla="*/ 2147483647 w 142"/>
                <a:gd name="T25" fmla="*/ 0 h 90"/>
                <a:gd name="T26" fmla="*/ 2147483647 w 142"/>
                <a:gd name="T27" fmla="*/ 0 h 90"/>
                <a:gd name="T28" fmla="*/ 2147483647 w 142"/>
                <a:gd name="T29" fmla="*/ 2147483647 h 90"/>
                <a:gd name="T30" fmla="*/ 2147483647 w 142"/>
                <a:gd name="T31" fmla="*/ 2147483647 h 90"/>
                <a:gd name="T32" fmla="*/ 0 w 142"/>
                <a:gd name="T33" fmla="*/ 2147483647 h 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2"/>
                <a:gd name="T52" fmla="*/ 0 h 90"/>
                <a:gd name="T53" fmla="*/ 142 w 142"/>
                <a:gd name="T54" fmla="*/ 90 h 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2" h="90">
                  <a:moveTo>
                    <a:pt x="0" y="83"/>
                  </a:moveTo>
                  <a:lnTo>
                    <a:pt x="7" y="83"/>
                  </a:lnTo>
                  <a:lnTo>
                    <a:pt x="8" y="90"/>
                  </a:lnTo>
                  <a:lnTo>
                    <a:pt x="16" y="90"/>
                  </a:lnTo>
                  <a:lnTo>
                    <a:pt x="39" y="82"/>
                  </a:lnTo>
                  <a:lnTo>
                    <a:pt x="77" y="59"/>
                  </a:lnTo>
                  <a:lnTo>
                    <a:pt x="105" y="52"/>
                  </a:lnTo>
                  <a:lnTo>
                    <a:pt x="105" y="37"/>
                  </a:lnTo>
                  <a:lnTo>
                    <a:pt x="137" y="13"/>
                  </a:lnTo>
                  <a:lnTo>
                    <a:pt x="142" y="7"/>
                  </a:lnTo>
                  <a:lnTo>
                    <a:pt x="136" y="7"/>
                  </a:lnTo>
                  <a:lnTo>
                    <a:pt x="135" y="7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90" y="38"/>
                  </a:lnTo>
                  <a:lnTo>
                    <a:pt x="37" y="5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Freeform 1237"/>
            <p:cNvSpPr>
              <a:spLocks/>
            </p:cNvSpPr>
            <p:nvPr/>
          </p:nvSpPr>
          <p:spPr bwMode="auto">
            <a:xfrm>
              <a:off x="7142734" y="4760947"/>
              <a:ext cx="198437" cy="131762"/>
            </a:xfrm>
            <a:custGeom>
              <a:avLst/>
              <a:gdLst>
                <a:gd name="T0" fmla="*/ 0 w 142"/>
                <a:gd name="T1" fmla="*/ 2147483647 h 90"/>
                <a:gd name="T2" fmla="*/ 2147483647 w 142"/>
                <a:gd name="T3" fmla="*/ 2147483647 h 90"/>
                <a:gd name="T4" fmla="*/ 2147483647 w 142"/>
                <a:gd name="T5" fmla="*/ 2147483647 h 90"/>
                <a:gd name="T6" fmla="*/ 2147483647 w 142"/>
                <a:gd name="T7" fmla="*/ 2147483647 h 90"/>
                <a:gd name="T8" fmla="*/ 2147483647 w 142"/>
                <a:gd name="T9" fmla="*/ 2147483647 h 90"/>
                <a:gd name="T10" fmla="*/ 2147483647 w 142"/>
                <a:gd name="T11" fmla="*/ 2147483647 h 90"/>
                <a:gd name="T12" fmla="*/ 2147483647 w 142"/>
                <a:gd name="T13" fmla="*/ 2147483647 h 90"/>
                <a:gd name="T14" fmla="*/ 2147483647 w 142"/>
                <a:gd name="T15" fmla="*/ 2147483647 h 90"/>
                <a:gd name="T16" fmla="*/ 2147483647 w 142"/>
                <a:gd name="T17" fmla="*/ 2147483647 h 90"/>
                <a:gd name="T18" fmla="*/ 2147483647 w 142"/>
                <a:gd name="T19" fmla="*/ 2147483647 h 90"/>
                <a:gd name="T20" fmla="*/ 2147483647 w 142"/>
                <a:gd name="T21" fmla="*/ 2147483647 h 90"/>
                <a:gd name="T22" fmla="*/ 2147483647 w 142"/>
                <a:gd name="T23" fmla="*/ 2147483647 h 90"/>
                <a:gd name="T24" fmla="*/ 2147483647 w 142"/>
                <a:gd name="T25" fmla="*/ 0 h 90"/>
                <a:gd name="T26" fmla="*/ 2147483647 w 142"/>
                <a:gd name="T27" fmla="*/ 0 h 90"/>
                <a:gd name="T28" fmla="*/ 2147483647 w 142"/>
                <a:gd name="T29" fmla="*/ 2147483647 h 90"/>
                <a:gd name="T30" fmla="*/ 2147483647 w 142"/>
                <a:gd name="T31" fmla="*/ 2147483647 h 90"/>
                <a:gd name="T32" fmla="*/ 0 w 142"/>
                <a:gd name="T33" fmla="*/ 2147483647 h 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2"/>
                <a:gd name="T52" fmla="*/ 0 h 90"/>
                <a:gd name="T53" fmla="*/ 142 w 142"/>
                <a:gd name="T54" fmla="*/ 90 h 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2" h="90">
                  <a:moveTo>
                    <a:pt x="0" y="83"/>
                  </a:moveTo>
                  <a:lnTo>
                    <a:pt x="7" y="83"/>
                  </a:lnTo>
                  <a:lnTo>
                    <a:pt x="8" y="90"/>
                  </a:lnTo>
                  <a:lnTo>
                    <a:pt x="16" y="90"/>
                  </a:lnTo>
                  <a:lnTo>
                    <a:pt x="39" y="82"/>
                  </a:lnTo>
                  <a:lnTo>
                    <a:pt x="77" y="59"/>
                  </a:lnTo>
                  <a:lnTo>
                    <a:pt x="105" y="52"/>
                  </a:lnTo>
                  <a:lnTo>
                    <a:pt x="105" y="37"/>
                  </a:lnTo>
                  <a:lnTo>
                    <a:pt x="137" y="13"/>
                  </a:lnTo>
                  <a:lnTo>
                    <a:pt x="142" y="7"/>
                  </a:lnTo>
                  <a:lnTo>
                    <a:pt x="136" y="7"/>
                  </a:lnTo>
                  <a:lnTo>
                    <a:pt x="135" y="7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90" y="38"/>
                  </a:lnTo>
                  <a:lnTo>
                    <a:pt x="37" y="53"/>
                  </a:lnTo>
                  <a:lnTo>
                    <a:pt x="0" y="8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Freeform 1238"/>
            <p:cNvSpPr>
              <a:spLocks/>
            </p:cNvSpPr>
            <p:nvPr/>
          </p:nvSpPr>
          <p:spPr bwMode="auto">
            <a:xfrm>
              <a:off x="7130034" y="4892709"/>
              <a:ext cx="20637" cy="12700"/>
            </a:xfrm>
            <a:custGeom>
              <a:avLst/>
              <a:gdLst>
                <a:gd name="T0" fmla="*/ 0 w 14"/>
                <a:gd name="T1" fmla="*/ 2147483647 h 8"/>
                <a:gd name="T2" fmla="*/ 2147483647 w 14"/>
                <a:gd name="T3" fmla="*/ 2147483647 h 8"/>
                <a:gd name="T4" fmla="*/ 2147483647 w 14"/>
                <a:gd name="T5" fmla="*/ 0 h 8"/>
                <a:gd name="T6" fmla="*/ 0 w 14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8"/>
                <a:gd name="T14" fmla="*/ 14 w 1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8">
                  <a:moveTo>
                    <a:pt x="0" y="8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Freeform 1239"/>
            <p:cNvSpPr>
              <a:spLocks/>
            </p:cNvSpPr>
            <p:nvPr/>
          </p:nvSpPr>
          <p:spPr bwMode="auto">
            <a:xfrm>
              <a:off x="7130034" y="4892709"/>
              <a:ext cx="20637" cy="12700"/>
            </a:xfrm>
            <a:custGeom>
              <a:avLst/>
              <a:gdLst>
                <a:gd name="T0" fmla="*/ 0 w 14"/>
                <a:gd name="T1" fmla="*/ 2147483647 h 8"/>
                <a:gd name="T2" fmla="*/ 2147483647 w 14"/>
                <a:gd name="T3" fmla="*/ 2147483647 h 8"/>
                <a:gd name="T4" fmla="*/ 2147483647 w 14"/>
                <a:gd name="T5" fmla="*/ 0 h 8"/>
                <a:gd name="T6" fmla="*/ 0 w 14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8"/>
                <a:gd name="T14" fmla="*/ 14 w 1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8">
                  <a:moveTo>
                    <a:pt x="0" y="8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Freeform 1240"/>
            <p:cNvSpPr>
              <a:spLocks/>
            </p:cNvSpPr>
            <p:nvPr/>
          </p:nvSpPr>
          <p:spPr bwMode="auto">
            <a:xfrm>
              <a:off x="6079109" y="3681447"/>
              <a:ext cx="212725" cy="266700"/>
            </a:xfrm>
            <a:custGeom>
              <a:avLst/>
              <a:gdLst>
                <a:gd name="T0" fmla="*/ 0 w 150"/>
                <a:gd name="T1" fmla="*/ 0 h 181"/>
                <a:gd name="T2" fmla="*/ 0 w 150"/>
                <a:gd name="T3" fmla="*/ 2147483647 h 181"/>
                <a:gd name="T4" fmla="*/ 2147483647 w 150"/>
                <a:gd name="T5" fmla="*/ 2147483647 h 181"/>
                <a:gd name="T6" fmla="*/ 2147483647 w 150"/>
                <a:gd name="T7" fmla="*/ 2147483647 h 181"/>
                <a:gd name="T8" fmla="*/ 2147483647 w 150"/>
                <a:gd name="T9" fmla="*/ 2147483647 h 181"/>
                <a:gd name="T10" fmla="*/ 2147483647 w 150"/>
                <a:gd name="T11" fmla="*/ 2147483647 h 181"/>
                <a:gd name="T12" fmla="*/ 2147483647 w 150"/>
                <a:gd name="T13" fmla="*/ 2147483647 h 181"/>
                <a:gd name="T14" fmla="*/ 2147483647 w 150"/>
                <a:gd name="T15" fmla="*/ 2147483647 h 181"/>
                <a:gd name="T16" fmla="*/ 2147483647 w 150"/>
                <a:gd name="T17" fmla="*/ 2147483647 h 181"/>
                <a:gd name="T18" fmla="*/ 2147483647 w 150"/>
                <a:gd name="T19" fmla="*/ 2147483647 h 181"/>
                <a:gd name="T20" fmla="*/ 2147483647 w 150"/>
                <a:gd name="T21" fmla="*/ 2147483647 h 181"/>
                <a:gd name="T22" fmla="*/ 2147483647 w 150"/>
                <a:gd name="T23" fmla="*/ 2147483647 h 181"/>
                <a:gd name="T24" fmla="*/ 2147483647 w 150"/>
                <a:gd name="T25" fmla="*/ 2147483647 h 181"/>
                <a:gd name="T26" fmla="*/ 2147483647 w 150"/>
                <a:gd name="T27" fmla="*/ 2147483647 h 181"/>
                <a:gd name="T28" fmla="*/ 2147483647 w 150"/>
                <a:gd name="T29" fmla="*/ 2147483647 h 181"/>
                <a:gd name="T30" fmla="*/ 2147483647 w 150"/>
                <a:gd name="T31" fmla="*/ 2147483647 h 181"/>
                <a:gd name="T32" fmla="*/ 2147483647 w 150"/>
                <a:gd name="T33" fmla="*/ 2147483647 h 181"/>
                <a:gd name="T34" fmla="*/ 2147483647 w 150"/>
                <a:gd name="T35" fmla="*/ 2147483647 h 181"/>
                <a:gd name="T36" fmla="*/ 2147483647 w 150"/>
                <a:gd name="T37" fmla="*/ 2147483647 h 181"/>
                <a:gd name="T38" fmla="*/ 2147483647 w 150"/>
                <a:gd name="T39" fmla="*/ 2147483647 h 181"/>
                <a:gd name="T40" fmla="*/ 2147483647 w 150"/>
                <a:gd name="T41" fmla="*/ 2147483647 h 181"/>
                <a:gd name="T42" fmla="*/ 2147483647 w 150"/>
                <a:gd name="T43" fmla="*/ 2147483647 h 181"/>
                <a:gd name="T44" fmla="*/ 2147483647 w 150"/>
                <a:gd name="T45" fmla="*/ 2147483647 h 181"/>
                <a:gd name="T46" fmla="*/ 0 w 150"/>
                <a:gd name="T47" fmla="*/ 0 h 18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0"/>
                <a:gd name="T73" fmla="*/ 0 h 181"/>
                <a:gd name="T74" fmla="*/ 150 w 150"/>
                <a:gd name="T75" fmla="*/ 181 h 18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0" h="181">
                  <a:moveTo>
                    <a:pt x="0" y="0"/>
                  </a:moveTo>
                  <a:lnTo>
                    <a:pt x="0" y="16"/>
                  </a:lnTo>
                  <a:lnTo>
                    <a:pt x="24" y="31"/>
                  </a:lnTo>
                  <a:lnTo>
                    <a:pt x="52" y="61"/>
                  </a:lnTo>
                  <a:lnTo>
                    <a:pt x="53" y="84"/>
                  </a:lnTo>
                  <a:lnTo>
                    <a:pt x="67" y="99"/>
                  </a:lnTo>
                  <a:lnTo>
                    <a:pt x="83" y="14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35" y="175"/>
                  </a:lnTo>
                  <a:lnTo>
                    <a:pt x="142" y="181"/>
                  </a:lnTo>
                  <a:lnTo>
                    <a:pt x="150" y="143"/>
                  </a:lnTo>
                  <a:lnTo>
                    <a:pt x="142" y="122"/>
                  </a:lnTo>
                  <a:lnTo>
                    <a:pt x="135" y="120"/>
                  </a:lnTo>
                  <a:lnTo>
                    <a:pt x="127" y="106"/>
                  </a:lnTo>
                  <a:lnTo>
                    <a:pt x="120" y="106"/>
                  </a:lnTo>
                  <a:lnTo>
                    <a:pt x="112" y="98"/>
                  </a:lnTo>
                  <a:lnTo>
                    <a:pt x="120" y="91"/>
                  </a:lnTo>
                  <a:lnTo>
                    <a:pt x="112" y="82"/>
                  </a:lnTo>
                  <a:lnTo>
                    <a:pt x="112" y="75"/>
                  </a:lnTo>
                  <a:lnTo>
                    <a:pt x="82" y="61"/>
                  </a:lnTo>
                  <a:lnTo>
                    <a:pt x="75" y="60"/>
                  </a:lnTo>
                  <a:lnTo>
                    <a:pt x="2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Freeform 1241"/>
            <p:cNvSpPr>
              <a:spLocks/>
            </p:cNvSpPr>
            <p:nvPr/>
          </p:nvSpPr>
          <p:spPr bwMode="auto">
            <a:xfrm>
              <a:off x="6079108" y="3681447"/>
              <a:ext cx="2127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4" y="31"/>
                </a:cxn>
                <a:cxn ang="0">
                  <a:pos x="52" y="61"/>
                </a:cxn>
                <a:cxn ang="0">
                  <a:pos x="53" y="84"/>
                </a:cxn>
                <a:cxn ang="0">
                  <a:pos x="67" y="99"/>
                </a:cxn>
                <a:cxn ang="0">
                  <a:pos x="83" y="144"/>
                </a:cxn>
                <a:cxn ang="0">
                  <a:pos x="128" y="175"/>
                </a:cxn>
                <a:cxn ang="0">
                  <a:pos x="128" y="181"/>
                </a:cxn>
                <a:cxn ang="0">
                  <a:pos x="135" y="175"/>
                </a:cxn>
                <a:cxn ang="0">
                  <a:pos x="142" y="181"/>
                </a:cxn>
                <a:cxn ang="0">
                  <a:pos x="150" y="143"/>
                </a:cxn>
                <a:cxn ang="0">
                  <a:pos x="142" y="122"/>
                </a:cxn>
                <a:cxn ang="0">
                  <a:pos x="135" y="120"/>
                </a:cxn>
                <a:cxn ang="0">
                  <a:pos x="127" y="106"/>
                </a:cxn>
                <a:cxn ang="0">
                  <a:pos x="120" y="106"/>
                </a:cxn>
                <a:cxn ang="0">
                  <a:pos x="112" y="98"/>
                </a:cxn>
                <a:cxn ang="0">
                  <a:pos x="120" y="91"/>
                </a:cxn>
                <a:cxn ang="0">
                  <a:pos x="112" y="82"/>
                </a:cxn>
                <a:cxn ang="0">
                  <a:pos x="112" y="75"/>
                </a:cxn>
                <a:cxn ang="0">
                  <a:pos x="82" y="61"/>
                </a:cxn>
                <a:cxn ang="0">
                  <a:pos x="75" y="60"/>
                </a:cxn>
                <a:cxn ang="0">
                  <a:pos x="28" y="8"/>
                </a:cxn>
                <a:cxn ang="0">
                  <a:pos x="0" y="0"/>
                </a:cxn>
              </a:cxnLst>
              <a:rect l="0" t="0" r="r" b="b"/>
              <a:pathLst>
                <a:path w="150" h="181">
                  <a:moveTo>
                    <a:pt x="0" y="0"/>
                  </a:moveTo>
                  <a:lnTo>
                    <a:pt x="0" y="16"/>
                  </a:lnTo>
                  <a:lnTo>
                    <a:pt x="24" y="31"/>
                  </a:lnTo>
                  <a:lnTo>
                    <a:pt x="52" y="61"/>
                  </a:lnTo>
                  <a:lnTo>
                    <a:pt x="53" y="84"/>
                  </a:lnTo>
                  <a:lnTo>
                    <a:pt x="67" y="99"/>
                  </a:lnTo>
                  <a:lnTo>
                    <a:pt x="83" y="14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35" y="175"/>
                  </a:lnTo>
                  <a:lnTo>
                    <a:pt x="142" y="181"/>
                  </a:lnTo>
                  <a:lnTo>
                    <a:pt x="150" y="143"/>
                  </a:lnTo>
                  <a:lnTo>
                    <a:pt x="142" y="122"/>
                  </a:lnTo>
                  <a:lnTo>
                    <a:pt x="135" y="120"/>
                  </a:lnTo>
                  <a:lnTo>
                    <a:pt x="127" y="106"/>
                  </a:lnTo>
                  <a:lnTo>
                    <a:pt x="120" y="106"/>
                  </a:lnTo>
                  <a:lnTo>
                    <a:pt x="112" y="98"/>
                  </a:lnTo>
                  <a:lnTo>
                    <a:pt x="120" y="91"/>
                  </a:lnTo>
                  <a:lnTo>
                    <a:pt x="112" y="82"/>
                  </a:lnTo>
                  <a:lnTo>
                    <a:pt x="112" y="75"/>
                  </a:lnTo>
                  <a:lnTo>
                    <a:pt x="82" y="61"/>
                  </a:lnTo>
                  <a:lnTo>
                    <a:pt x="75" y="60"/>
                  </a:lnTo>
                  <a:lnTo>
                    <a:pt x="28" y="8"/>
                  </a:lnTo>
                  <a:lnTo>
                    <a:pt x="0" y="0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4" name="Freeform 1242"/>
            <p:cNvSpPr>
              <a:spLocks/>
            </p:cNvSpPr>
            <p:nvPr/>
          </p:nvSpPr>
          <p:spPr bwMode="auto">
            <a:xfrm>
              <a:off x="6269609" y="3949734"/>
              <a:ext cx="169862" cy="66675"/>
            </a:xfrm>
            <a:custGeom>
              <a:avLst/>
              <a:gdLst>
                <a:gd name="T0" fmla="*/ 0 w 121"/>
                <a:gd name="T1" fmla="*/ 2147483647 h 45"/>
                <a:gd name="T2" fmla="*/ 2147483647 w 121"/>
                <a:gd name="T3" fmla="*/ 2147483647 h 45"/>
                <a:gd name="T4" fmla="*/ 2147483647 w 121"/>
                <a:gd name="T5" fmla="*/ 2147483647 h 45"/>
                <a:gd name="T6" fmla="*/ 2147483647 w 121"/>
                <a:gd name="T7" fmla="*/ 2147483647 h 45"/>
                <a:gd name="T8" fmla="*/ 2147483647 w 121"/>
                <a:gd name="T9" fmla="*/ 2147483647 h 45"/>
                <a:gd name="T10" fmla="*/ 2147483647 w 121"/>
                <a:gd name="T11" fmla="*/ 2147483647 h 45"/>
                <a:gd name="T12" fmla="*/ 2147483647 w 121"/>
                <a:gd name="T13" fmla="*/ 2147483647 h 45"/>
                <a:gd name="T14" fmla="*/ 2147483647 w 121"/>
                <a:gd name="T15" fmla="*/ 2147483647 h 45"/>
                <a:gd name="T16" fmla="*/ 2147483647 w 121"/>
                <a:gd name="T17" fmla="*/ 2147483647 h 45"/>
                <a:gd name="T18" fmla="*/ 2147483647 w 121"/>
                <a:gd name="T19" fmla="*/ 2147483647 h 45"/>
                <a:gd name="T20" fmla="*/ 2147483647 w 121"/>
                <a:gd name="T21" fmla="*/ 2147483647 h 45"/>
                <a:gd name="T22" fmla="*/ 2147483647 w 121"/>
                <a:gd name="T23" fmla="*/ 2147483647 h 45"/>
                <a:gd name="T24" fmla="*/ 2147483647 w 121"/>
                <a:gd name="T25" fmla="*/ 0 h 45"/>
                <a:gd name="T26" fmla="*/ 2147483647 w 121"/>
                <a:gd name="T27" fmla="*/ 0 h 45"/>
                <a:gd name="T28" fmla="*/ 0 w 121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"/>
                <a:gd name="T46" fmla="*/ 0 h 45"/>
                <a:gd name="T47" fmla="*/ 121 w 121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" h="45">
                  <a:moveTo>
                    <a:pt x="0" y="7"/>
                  </a:moveTo>
                  <a:lnTo>
                    <a:pt x="39" y="23"/>
                  </a:lnTo>
                  <a:lnTo>
                    <a:pt x="53" y="23"/>
                  </a:lnTo>
                  <a:lnTo>
                    <a:pt x="98" y="45"/>
                  </a:lnTo>
                  <a:lnTo>
                    <a:pt x="106" y="38"/>
                  </a:lnTo>
                  <a:lnTo>
                    <a:pt x="121" y="45"/>
                  </a:lnTo>
                  <a:lnTo>
                    <a:pt x="120" y="23"/>
                  </a:lnTo>
                  <a:lnTo>
                    <a:pt x="106" y="21"/>
                  </a:lnTo>
                  <a:lnTo>
                    <a:pt x="97" y="14"/>
                  </a:lnTo>
                  <a:lnTo>
                    <a:pt x="76" y="7"/>
                  </a:lnTo>
                  <a:lnTo>
                    <a:pt x="75" y="14"/>
                  </a:lnTo>
                  <a:lnTo>
                    <a:pt x="45" y="14"/>
                  </a:lnTo>
                  <a:lnTo>
                    <a:pt x="30" y="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5" name="Freeform 1243"/>
            <p:cNvSpPr>
              <a:spLocks/>
            </p:cNvSpPr>
            <p:nvPr/>
          </p:nvSpPr>
          <p:spPr bwMode="auto">
            <a:xfrm>
              <a:off x="6269608" y="3949734"/>
              <a:ext cx="169863" cy="666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9" y="23"/>
                </a:cxn>
                <a:cxn ang="0">
                  <a:pos x="53" y="23"/>
                </a:cxn>
                <a:cxn ang="0">
                  <a:pos x="98" y="45"/>
                </a:cxn>
                <a:cxn ang="0">
                  <a:pos x="106" y="38"/>
                </a:cxn>
                <a:cxn ang="0">
                  <a:pos x="121" y="45"/>
                </a:cxn>
                <a:cxn ang="0">
                  <a:pos x="120" y="23"/>
                </a:cxn>
                <a:cxn ang="0">
                  <a:pos x="106" y="21"/>
                </a:cxn>
                <a:cxn ang="0">
                  <a:pos x="97" y="14"/>
                </a:cxn>
                <a:cxn ang="0">
                  <a:pos x="76" y="7"/>
                </a:cxn>
                <a:cxn ang="0">
                  <a:pos x="75" y="14"/>
                </a:cxn>
                <a:cxn ang="0">
                  <a:pos x="45" y="14"/>
                </a:cxn>
                <a:cxn ang="0">
                  <a:pos x="30" y="0"/>
                </a:cxn>
                <a:cxn ang="0">
                  <a:pos x="14" y="0"/>
                </a:cxn>
                <a:cxn ang="0">
                  <a:pos x="0" y="7"/>
                </a:cxn>
              </a:cxnLst>
              <a:rect l="0" t="0" r="r" b="b"/>
              <a:pathLst>
                <a:path w="121" h="45">
                  <a:moveTo>
                    <a:pt x="0" y="7"/>
                  </a:moveTo>
                  <a:lnTo>
                    <a:pt x="39" y="23"/>
                  </a:lnTo>
                  <a:lnTo>
                    <a:pt x="53" y="23"/>
                  </a:lnTo>
                  <a:lnTo>
                    <a:pt x="98" y="45"/>
                  </a:lnTo>
                  <a:lnTo>
                    <a:pt x="106" y="38"/>
                  </a:lnTo>
                  <a:lnTo>
                    <a:pt x="121" y="45"/>
                  </a:lnTo>
                  <a:lnTo>
                    <a:pt x="120" y="23"/>
                  </a:lnTo>
                  <a:lnTo>
                    <a:pt x="106" y="21"/>
                  </a:lnTo>
                  <a:lnTo>
                    <a:pt x="97" y="14"/>
                  </a:lnTo>
                  <a:lnTo>
                    <a:pt x="76" y="7"/>
                  </a:lnTo>
                  <a:lnTo>
                    <a:pt x="75" y="14"/>
                  </a:lnTo>
                  <a:lnTo>
                    <a:pt x="45" y="14"/>
                  </a:lnTo>
                  <a:lnTo>
                    <a:pt x="30" y="0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6" name="Freeform 1244"/>
            <p:cNvSpPr>
              <a:spLocks/>
            </p:cNvSpPr>
            <p:nvPr/>
          </p:nvSpPr>
          <p:spPr bwMode="auto">
            <a:xfrm>
              <a:off x="6439471" y="4003709"/>
              <a:ext cx="30163" cy="12700"/>
            </a:xfrm>
            <a:custGeom>
              <a:avLst/>
              <a:gdLst>
                <a:gd name="T0" fmla="*/ 0 w 21"/>
                <a:gd name="T1" fmla="*/ 0 h 8"/>
                <a:gd name="T2" fmla="*/ 2147483647 w 21"/>
                <a:gd name="T3" fmla="*/ 2147483647 h 8"/>
                <a:gd name="T4" fmla="*/ 2147483647 w 21"/>
                <a:gd name="T5" fmla="*/ 0 h 8"/>
                <a:gd name="T6" fmla="*/ 0 w 21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8"/>
                <a:gd name="T14" fmla="*/ 21 w 21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8">
                  <a:moveTo>
                    <a:pt x="0" y="0"/>
                  </a:moveTo>
                  <a:lnTo>
                    <a:pt x="7" y="8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7" name="Freeform 1245"/>
            <p:cNvSpPr>
              <a:spLocks/>
            </p:cNvSpPr>
            <p:nvPr/>
          </p:nvSpPr>
          <p:spPr bwMode="auto">
            <a:xfrm>
              <a:off x="6439471" y="4003709"/>
              <a:ext cx="30163" cy="12700"/>
            </a:xfrm>
            <a:custGeom>
              <a:avLst/>
              <a:gdLst>
                <a:gd name="T0" fmla="*/ 0 w 21"/>
                <a:gd name="T1" fmla="*/ 0 h 8"/>
                <a:gd name="T2" fmla="*/ 2147483647 w 21"/>
                <a:gd name="T3" fmla="*/ 2147483647 h 8"/>
                <a:gd name="T4" fmla="*/ 2147483647 w 21"/>
                <a:gd name="T5" fmla="*/ 0 h 8"/>
                <a:gd name="T6" fmla="*/ 0 w 21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8"/>
                <a:gd name="T14" fmla="*/ 21 w 21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8">
                  <a:moveTo>
                    <a:pt x="0" y="0"/>
                  </a:moveTo>
                  <a:lnTo>
                    <a:pt x="7" y="8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Freeform 1246"/>
            <p:cNvSpPr>
              <a:spLocks/>
            </p:cNvSpPr>
            <p:nvPr/>
          </p:nvSpPr>
          <p:spPr bwMode="auto">
            <a:xfrm>
              <a:off x="6471221" y="4005297"/>
              <a:ext cx="158750" cy="20637"/>
            </a:xfrm>
            <a:custGeom>
              <a:avLst/>
              <a:gdLst>
                <a:gd name="T0" fmla="*/ 0 w 113"/>
                <a:gd name="T1" fmla="*/ 2147483647 h 14"/>
                <a:gd name="T2" fmla="*/ 2147483647 w 113"/>
                <a:gd name="T3" fmla="*/ 2147483647 h 14"/>
                <a:gd name="T4" fmla="*/ 2147483647 w 113"/>
                <a:gd name="T5" fmla="*/ 2147483647 h 14"/>
                <a:gd name="T6" fmla="*/ 2147483647 w 113"/>
                <a:gd name="T7" fmla="*/ 2147483647 h 14"/>
                <a:gd name="T8" fmla="*/ 2147483647 w 113"/>
                <a:gd name="T9" fmla="*/ 2147483647 h 14"/>
                <a:gd name="T10" fmla="*/ 2147483647 w 113"/>
                <a:gd name="T11" fmla="*/ 0 h 14"/>
                <a:gd name="T12" fmla="*/ 2147483647 w 113"/>
                <a:gd name="T13" fmla="*/ 2147483647 h 14"/>
                <a:gd name="T14" fmla="*/ 2147483647 w 113"/>
                <a:gd name="T15" fmla="*/ 0 h 14"/>
                <a:gd name="T16" fmla="*/ 2147483647 w 113"/>
                <a:gd name="T17" fmla="*/ 2147483647 h 14"/>
                <a:gd name="T18" fmla="*/ 2147483647 w 113"/>
                <a:gd name="T19" fmla="*/ 0 h 14"/>
                <a:gd name="T20" fmla="*/ 2147483647 w 113"/>
                <a:gd name="T21" fmla="*/ 2147483647 h 14"/>
                <a:gd name="T22" fmla="*/ 2147483647 w 113"/>
                <a:gd name="T23" fmla="*/ 0 h 14"/>
                <a:gd name="T24" fmla="*/ 0 w 113"/>
                <a:gd name="T25" fmla="*/ 2147483647 h 14"/>
                <a:gd name="T26" fmla="*/ 0 w 113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14"/>
                <a:gd name="T44" fmla="*/ 113 w 113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14">
                  <a:moveTo>
                    <a:pt x="0" y="14"/>
                  </a:moveTo>
                  <a:lnTo>
                    <a:pt x="24" y="14"/>
                  </a:lnTo>
                  <a:lnTo>
                    <a:pt x="54" y="7"/>
                  </a:lnTo>
                  <a:lnTo>
                    <a:pt x="84" y="14"/>
                  </a:lnTo>
                  <a:lnTo>
                    <a:pt x="113" y="7"/>
                  </a:lnTo>
                  <a:lnTo>
                    <a:pt x="98" y="0"/>
                  </a:lnTo>
                  <a:lnTo>
                    <a:pt x="82" y="7"/>
                  </a:lnTo>
                  <a:lnTo>
                    <a:pt x="60" y="0"/>
                  </a:lnTo>
                  <a:lnTo>
                    <a:pt x="53" y="7"/>
                  </a:lnTo>
                  <a:lnTo>
                    <a:pt x="30" y="0"/>
                  </a:lnTo>
                  <a:lnTo>
                    <a:pt x="30" y="7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9" name="Freeform 1247"/>
            <p:cNvSpPr>
              <a:spLocks/>
            </p:cNvSpPr>
            <p:nvPr/>
          </p:nvSpPr>
          <p:spPr bwMode="auto">
            <a:xfrm>
              <a:off x="6471221" y="4005297"/>
              <a:ext cx="158750" cy="20637"/>
            </a:xfrm>
            <a:custGeom>
              <a:avLst/>
              <a:gdLst>
                <a:gd name="T0" fmla="*/ 0 w 113"/>
                <a:gd name="T1" fmla="*/ 2147483647 h 14"/>
                <a:gd name="T2" fmla="*/ 2147483647 w 113"/>
                <a:gd name="T3" fmla="*/ 2147483647 h 14"/>
                <a:gd name="T4" fmla="*/ 2147483647 w 113"/>
                <a:gd name="T5" fmla="*/ 2147483647 h 14"/>
                <a:gd name="T6" fmla="*/ 2147483647 w 113"/>
                <a:gd name="T7" fmla="*/ 2147483647 h 14"/>
                <a:gd name="T8" fmla="*/ 2147483647 w 113"/>
                <a:gd name="T9" fmla="*/ 2147483647 h 14"/>
                <a:gd name="T10" fmla="*/ 2147483647 w 113"/>
                <a:gd name="T11" fmla="*/ 0 h 14"/>
                <a:gd name="T12" fmla="*/ 2147483647 w 113"/>
                <a:gd name="T13" fmla="*/ 2147483647 h 14"/>
                <a:gd name="T14" fmla="*/ 2147483647 w 113"/>
                <a:gd name="T15" fmla="*/ 0 h 14"/>
                <a:gd name="T16" fmla="*/ 2147483647 w 113"/>
                <a:gd name="T17" fmla="*/ 2147483647 h 14"/>
                <a:gd name="T18" fmla="*/ 2147483647 w 113"/>
                <a:gd name="T19" fmla="*/ 0 h 14"/>
                <a:gd name="T20" fmla="*/ 2147483647 w 113"/>
                <a:gd name="T21" fmla="*/ 2147483647 h 14"/>
                <a:gd name="T22" fmla="*/ 2147483647 w 113"/>
                <a:gd name="T23" fmla="*/ 0 h 14"/>
                <a:gd name="T24" fmla="*/ 0 w 113"/>
                <a:gd name="T25" fmla="*/ 2147483647 h 14"/>
                <a:gd name="T26" fmla="*/ 0 w 113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14"/>
                <a:gd name="T44" fmla="*/ 113 w 113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14">
                  <a:moveTo>
                    <a:pt x="0" y="14"/>
                  </a:moveTo>
                  <a:lnTo>
                    <a:pt x="24" y="14"/>
                  </a:lnTo>
                  <a:lnTo>
                    <a:pt x="54" y="7"/>
                  </a:lnTo>
                  <a:lnTo>
                    <a:pt x="84" y="14"/>
                  </a:lnTo>
                  <a:lnTo>
                    <a:pt x="113" y="7"/>
                  </a:lnTo>
                  <a:lnTo>
                    <a:pt x="98" y="0"/>
                  </a:lnTo>
                  <a:lnTo>
                    <a:pt x="82" y="7"/>
                  </a:lnTo>
                  <a:lnTo>
                    <a:pt x="60" y="0"/>
                  </a:lnTo>
                  <a:lnTo>
                    <a:pt x="53" y="7"/>
                  </a:lnTo>
                  <a:lnTo>
                    <a:pt x="30" y="0"/>
                  </a:lnTo>
                  <a:lnTo>
                    <a:pt x="30" y="7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0" name="Freeform 1248"/>
            <p:cNvSpPr>
              <a:spLocks/>
            </p:cNvSpPr>
            <p:nvPr/>
          </p:nvSpPr>
          <p:spPr bwMode="auto">
            <a:xfrm>
              <a:off x="6639496" y="4003709"/>
              <a:ext cx="11113" cy="12700"/>
            </a:xfrm>
            <a:custGeom>
              <a:avLst/>
              <a:gdLst>
                <a:gd name="T0" fmla="*/ 0 w 7"/>
                <a:gd name="T1" fmla="*/ 2147483647 h 8"/>
                <a:gd name="T2" fmla="*/ 2147483647 w 7"/>
                <a:gd name="T3" fmla="*/ 0 h 8"/>
                <a:gd name="T4" fmla="*/ 0 w 7"/>
                <a:gd name="T5" fmla="*/ 2147483647 h 8"/>
                <a:gd name="T6" fmla="*/ 0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0" y="8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1" name="Freeform 1249"/>
            <p:cNvSpPr>
              <a:spLocks/>
            </p:cNvSpPr>
            <p:nvPr/>
          </p:nvSpPr>
          <p:spPr bwMode="auto">
            <a:xfrm>
              <a:off x="6639496" y="4003709"/>
              <a:ext cx="11113" cy="12700"/>
            </a:xfrm>
            <a:custGeom>
              <a:avLst/>
              <a:gdLst>
                <a:gd name="T0" fmla="*/ 0 w 7"/>
                <a:gd name="T1" fmla="*/ 2147483647 h 8"/>
                <a:gd name="T2" fmla="*/ 2147483647 w 7"/>
                <a:gd name="T3" fmla="*/ 0 h 8"/>
                <a:gd name="T4" fmla="*/ 0 w 7"/>
                <a:gd name="T5" fmla="*/ 2147483647 h 8"/>
                <a:gd name="T6" fmla="*/ 0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0" y="8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2" name="Freeform 1250"/>
            <p:cNvSpPr>
              <a:spLocks/>
            </p:cNvSpPr>
            <p:nvPr/>
          </p:nvSpPr>
          <p:spPr bwMode="auto">
            <a:xfrm>
              <a:off x="6661721" y="3983072"/>
              <a:ext cx="20638" cy="20637"/>
            </a:xfrm>
            <a:custGeom>
              <a:avLst/>
              <a:gdLst>
                <a:gd name="T0" fmla="*/ 0 w 14"/>
                <a:gd name="T1" fmla="*/ 2147483647 h 14"/>
                <a:gd name="T2" fmla="*/ 2147483647 w 14"/>
                <a:gd name="T3" fmla="*/ 2147483647 h 14"/>
                <a:gd name="T4" fmla="*/ 2147483647 w 14"/>
                <a:gd name="T5" fmla="*/ 0 h 14"/>
                <a:gd name="T6" fmla="*/ 2147483647 w 14"/>
                <a:gd name="T7" fmla="*/ 0 h 14"/>
                <a:gd name="T8" fmla="*/ 0 w 14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0" y="14"/>
                  </a:moveTo>
                  <a:lnTo>
                    <a:pt x="8" y="1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3" name="Freeform 1251"/>
            <p:cNvSpPr>
              <a:spLocks/>
            </p:cNvSpPr>
            <p:nvPr/>
          </p:nvSpPr>
          <p:spPr bwMode="auto">
            <a:xfrm>
              <a:off x="6661721" y="3983072"/>
              <a:ext cx="20638" cy="20637"/>
            </a:xfrm>
            <a:custGeom>
              <a:avLst/>
              <a:gdLst>
                <a:gd name="T0" fmla="*/ 0 w 14"/>
                <a:gd name="T1" fmla="*/ 2147483647 h 14"/>
                <a:gd name="T2" fmla="*/ 2147483647 w 14"/>
                <a:gd name="T3" fmla="*/ 2147483647 h 14"/>
                <a:gd name="T4" fmla="*/ 2147483647 w 14"/>
                <a:gd name="T5" fmla="*/ 0 h 14"/>
                <a:gd name="T6" fmla="*/ 2147483647 w 14"/>
                <a:gd name="T7" fmla="*/ 0 h 14"/>
                <a:gd name="T8" fmla="*/ 0 w 14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0" y="14"/>
                  </a:moveTo>
                  <a:lnTo>
                    <a:pt x="8" y="1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4" name="Freeform 1252"/>
            <p:cNvSpPr>
              <a:spLocks/>
            </p:cNvSpPr>
            <p:nvPr/>
          </p:nvSpPr>
          <p:spPr bwMode="auto">
            <a:xfrm>
              <a:off x="6536309" y="4038634"/>
              <a:ext cx="28575" cy="11113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2147483647 h 7"/>
                <a:gd name="T6" fmla="*/ 2147483647 w 21"/>
                <a:gd name="T7" fmla="*/ 0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15" y="7"/>
                  </a:lnTo>
                  <a:lnTo>
                    <a:pt x="21" y="5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5" name="Freeform 1253"/>
            <p:cNvSpPr>
              <a:spLocks/>
            </p:cNvSpPr>
            <p:nvPr/>
          </p:nvSpPr>
          <p:spPr bwMode="auto">
            <a:xfrm>
              <a:off x="6536309" y="4038634"/>
              <a:ext cx="28575" cy="11113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2147483647 h 7"/>
                <a:gd name="T6" fmla="*/ 2147483647 w 21"/>
                <a:gd name="T7" fmla="*/ 0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15" y="7"/>
                  </a:lnTo>
                  <a:lnTo>
                    <a:pt x="21" y="5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6" name="Freeform 1254"/>
            <p:cNvSpPr>
              <a:spLocks/>
            </p:cNvSpPr>
            <p:nvPr/>
          </p:nvSpPr>
          <p:spPr bwMode="auto">
            <a:xfrm>
              <a:off x="6769671" y="3971959"/>
              <a:ext cx="9525" cy="31750"/>
            </a:xfrm>
            <a:custGeom>
              <a:avLst/>
              <a:gdLst>
                <a:gd name="T0" fmla="*/ 0 w 7"/>
                <a:gd name="T1" fmla="*/ 2147483647 h 22"/>
                <a:gd name="T2" fmla="*/ 2147483647 w 7"/>
                <a:gd name="T3" fmla="*/ 2147483647 h 22"/>
                <a:gd name="T4" fmla="*/ 2147483647 w 7"/>
                <a:gd name="T5" fmla="*/ 0 h 22"/>
                <a:gd name="T6" fmla="*/ 0 w 7"/>
                <a:gd name="T7" fmla="*/ 2147483647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22"/>
                <a:gd name="T14" fmla="*/ 7 w 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22">
                  <a:moveTo>
                    <a:pt x="0" y="22"/>
                  </a:moveTo>
                  <a:lnTo>
                    <a:pt x="7" y="6"/>
                  </a:lnTo>
                  <a:lnTo>
                    <a:pt x="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7" name="Freeform 1255"/>
            <p:cNvSpPr>
              <a:spLocks/>
            </p:cNvSpPr>
            <p:nvPr/>
          </p:nvSpPr>
          <p:spPr bwMode="auto">
            <a:xfrm>
              <a:off x="6769671" y="3971959"/>
              <a:ext cx="9525" cy="31750"/>
            </a:xfrm>
            <a:custGeom>
              <a:avLst/>
              <a:gdLst>
                <a:gd name="T0" fmla="*/ 0 w 7"/>
                <a:gd name="T1" fmla="*/ 2147483647 h 22"/>
                <a:gd name="T2" fmla="*/ 2147483647 w 7"/>
                <a:gd name="T3" fmla="*/ 2147483647 h 22"/>
                <a:gd name="T4" fmla="*/ 2147483647 w 7"/>
                <a:gd name="T5" fmla="*/ 0 h 22"/>
                <a:gd name="T6" fmla="*/ 0 w 7"/>
                <a:gd name="T7" fmla="*/ 2147483647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22"/>
                <a:gd name="T14" fmla="*/ 7 w 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22">
                  <a:moveTo>
                    <a:pt x="0" y="22"/>
                  </a:moveTo>
                  <a:lnTo>
                    <a:pt x="7" y="6"/>
                  </a:lnTo>
                  <a:lnTo>
                    <a:pt x="7" y="0"/>
                  </a:lnTo>
                  <a:lnTo>
                    <a:pt x="0" y="22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8" name="Freeform 1256"/>
            <p:cNvSpPr>
              <a:spLocks/>
            </p:cNvSpPr>
            <p:nvPr/>
          </p:nvSpPr>
          <p:spPr bwMode="auto">
            <a:xfrm>
              <a:off x="6820471" y="3940209"/>
              <a:ext cx="12700" cy="30163"/>
            </a:xfrm>
            <a:custGeom>
              <a:avLst/>
              <a:gdLst>
                <a:gd name="T0" fmla="*/ 0 w 9"/>
                <a:gd name="T1" fmla="*/ 2147483647 h 21"/>
                <a:gd name="T2" fmla="*/ 2147483647 w 9"/>
                <a:gd name="T3" fmla="*/ 2147483647 h 21"/>
                <a:gd name="T4" fmla="*/ 2147483647 w 9"/>
                <a:gd name="T5" fmla="*/ 0 h 21"/>
                <a:gd name="T6" fmla="*/ 0 w 9"/>
                <a:gd name="T7" fmla="*/ 214748364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21"/>
                <a:gd name="T14" fmla="*/ 9 w 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21">
                  <a:moveTo>
                    <a:pt x="0" y="21"/>
                  </a:moveTo>
                  <a:lnTo>
                    <a:pt x="9" y="6"/>
                  </a:lnTo>
                  <a:lnTo>
                    <a:pt x="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9" name="Freeform 1257"/>
            <p:cNvSpPr>
              <a:spLocks/>
            </p:cNvSpPr>
            <p:nvPr/>
          </p:nvSpPr>
          <p:spPr bwMode="auto">
            <a:xfrm>
              <a:off x="6820471" y="3940209"/>
              <a:ext cx="12700" cy="30163"/>
            </a:xfrm>
            <a:custGeom>
              <a:avLst/>
              <a:gdLst>
                <a:gd name="T0" fmla="*/ 0 w 9"/>
                <a:gd name="T1" fmla="*/ 2147483647 h 21"/>
                <a:gd name="T2" fmla="*/ 2147483647 w 9"/>
                <a:gd name="T3" fmla="*/ 2147483647 h 21"/>
                <a:gd name="T4" fmla="*/ 2147483647 w 9"/>
                <a:gd name="T5" fmla="*/ 0 h 21"/>
                <a:gd name="T6" fmla="*/ 0 w 9"/>
                <a:gd name="T7" fmla="*/ 214748364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21"/>
                <a:gd name="T14" fmla="*/ 9 w 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21">
                  <a:moveTo>
                    <a:pt x="0" y="21"/>
                  </a:moveTo>
                  <a:lnTo>
                    <a:pt x="9" y="6"/>
                  </a:lnTo>
                  <a:lnTo>
                    <a:pt x="9" y="0"/>
                  </a:lnTo>
                  <a:lnTo>
                    <a:pt x="0" y="21"/>
                  </a:lnTo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0" name="Freeform 1258"/>
            <p:cNvSpPr>
              <a:spLocks/>
            </p:cNvSpPr>
            <p:nvPr/>
          </p:nvSpPr>
          <p:spPr bwMode="auto">
            <a:xfrm>
              <a:off x="6269609" y="3848134"/>
              <a:ext cx="31750" cy="44450"/>
            </a:xfrm>
            <a:custGeom>
              <a:avLst/>
              <a:gdLst>
                <a:gd name="T0" fmla="*/ 0 w 23"/>
                <a:gd name="T1" fmla="*/ 0 h 30"/>
                <a:gd name="T2" fmla="*/ 2147483647 w 23"/>
                <a:gd name="T3" fmla="*/ 2147483647 h 30"/>
                <a:gd name="T4" fmla="*/ 2147483647 w 23"/>
                <a:gd name="T5" fmla="*/ 2147483647 h 30"/>
                <a:gd name="T6" fmla="*/ 2147483647 w 23"/>
                <a:gd name="T7" fmla="*/ 2147483647 h 30"/>
                <a:gd name="T8" fmla="*/ 2147483647 w 23"/>
                <a:gd name="T9" fmla="*/ 2147483647 h 30"/>
                <a:gd name="T10" fmla="*/ 2147483647 w 23"/>
                <a:gd name="T11" fmla="*/ 2147483647 h 30"/>
                <a:gd name="T12" fmla="*/ 2147483647 w 23"/>
                <a:gd name="T13" fmla="*/ 0 h 30"/>
                <a:gd name="T14" fmla="*/ 0 w 23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30"/>
                <a:gd name="T26" fmla="*/ 23 w 23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30">
                  <a:moveTo>
                    <a:pt x="0" y="0"/>
                  </a:moveTo>
                  <a:lnTo>
                    <a:pt x="7" y="9"/>
                  </a:lnTo>
                  <a:lnTo>
                    <a:pt x="8" y="24"/>
                  </a:lnTo>
                  <a:lnTo>
                    <a:pt x="23" y="30"/>
                  </a:lnTo>
                  <a:lnTo>
                    <a:pt x="23" y="23"/>
                  </a:lnTo>
                  <a:lnTo>
                    <a:pt x="15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1" name="Freeform 1259"/>
            <p:cNvSpPr>
              <a:spLocks/>
            </p:cNvSpPr>
            <p:nvPr/>
          </p:nvSpPr>
          <p:spPr bwMode="auto">
            <a:xfrm>
              <a:off x="6269609" y="3848134"/>
              <a:ext cx="31750" cy="44450"/>
            </a:xfrm>
            <a:custGeom>
              <a:avLst/>
              <a:gdLst>
                <a:gd name="T0" fmla="*/ 0 w 23"/>
                <a:gd name="T1" fmla="*/ 0 h 30"/>
                <a:gd name="T2" fmla="*/ 2147483647 w 23"/>
                <a:gd name="T3" fmla="*/ 2147483647 h 30"/>
                <a:gd name="T4" fmla="*/ 2147483647 w 23"/>
                <a:gd name="T5" fmla="*/ 2147483647 h 30"/>
                <a:gd name="T6" fmla="*/ 2147483647 w 23"/>
                <a:gd name="T7" fmla="*/ 2147483647 h 30"/>
                <a:gd name="T8" fmla="*/ 2147483647 w 23"/>
                <a:gd name="T9" fmla="*/ 2147483647 h 30"/>
                <a:gd name="T10" fmla="*/ 2147483647 w 23"/>
                <a:gd name="T11" fmla="*/ 2147483647 h 30"/>
                <a:gd name="T12" fmla="*/ 2147483647 w 23"/>
                <a:gd name="T13" fmla="*/ 0 h 30"/>
                <a:gd name="T14" fmla="*/ 0 w 23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30"/>
                <a:gd name="T26" fmla="*/ 23 w 23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30">
                  <a:moveTo>
                    <a:pt x="0" y="0"/>
                  </a:moveTo>
                  <a:lnTo>
                    <a:pt x="7" y="9"/>
                  </a:lnTo>
                  <a:lnTo>
                    <a:pt x="8" y="24"/>
                  </a:lnTo>
                  <a:lnTo>
                    <a:pt x="23" y="30"/>
                  </a:lnTo>
                  <a:lnTo>
                    <a:pt x="23" y="23"/>
                  </a:lnTo>
                  <a:lnTo>
                    <a:pt x="15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2" name="Freeform 1260"/>
            <p:cNvSpPr>
              <a:spLocks/>
            </p:cNvSpPr>
            <p:nvPr/>
          </p:nvSpPr>
          <p:spPr bwMode="auto">
            <a:xfrm>
              <a:off x="6536309" y="3783047"/>
              <a:ext cx="125412" cy="165100"/>
            </a:xfrm>
            <a:custGeom>
              <a:avLst/>
              <a:gdLst>
                <a:gd name="T0" fmla="*/ 0 w 90"/>
                <a:gd name="T1" fmla="*/ 2147483647 h 113"/>
                <a:gd name="T2" fmla="*/ 0 w 90"/>
                <a:gd name="T3" fmla="*/ 2147483647 h 113"/>
                <a:gd name="T4" fmla="*/ 2147483647 w 90"/>
                <a:gd name="T5" fmla="*/ 2147483647 h 113"/>
                <a:gd name="T6" fmla="*/ 2147483647 w 90"/>
                <a:gd name="T7" fmla="*/ 2147483647 h 113"/>
                <a:gd name="T8" fmla="*/ 2147483647 w 90"/>
                <a:gd name="T9" fmla="*/ 2147483647 h 113"/>
                <a:gd name="T10" fmla="*/ 2147483647 w 90"/>
                <a:gd name="T11" fmla="*/ 2147483647 h 113"/>
                <a:gd name="T12" fmla="*/ 2147483647 w 90"/>
                <a:gd name="T13" fmla="*/ 2147483647 h 113"/>
                <a:gd name="T14" fmla="*/ 2147483647 w 90"/>
                <a:gd name="T15" fmla="*/ 2147483647 h 113"/>
                <a:gd name="T16" fmla="*/ 2147483647 w 90"/>
                <a:gd name="T17" fmla="*/ 2147483647 h 113"/>
                <a:gd name="T18" fmla="*/ 2147483647 w 90"/>
                <a:gd name="T19" fmla="*/ 2147483647 h 113"/>
                <a:gd name="T20" fmla="*/ 2147483647 w 90"/>
                <a:gd name="T21" fmla="*/ 2147483647 h 113"/>
                <a:gd name="T22" fmla="*/ 2147483647 w 90"/>
                <a:gd name="T23" fmla="*/ 2147483647 h 113"/>
                <a:gd name="T24" fmla="*/ 2147483647 w 90"/>
                <a:gd name="T25" fmla="*/ 2147483647 h 113"/>
                <a:gd name="T26" fmla="*/ 2147483647 w 90"/>
                <a:gd name="T27" fmla="*/ 2147483647 h 113"/>
                <a:gd name="T28" fmla="*/ 2147483647 w 90"/>
                <a:gd name="T29" fmla="*/ 2147483647 h 113"/>
                <a:gd name="T30" fmla="*/ 2147483647 w 90"/>
                <a:gd name="T31" fmla="*/ 2147483647 h 113"/>
                <a:gd name="T32" fmla="*/ 2147483647 w 90"/>
                <a:gd name="T33" fmla="*/ 2147483647 h 113"/>
                <a:gd name="T34" fmla="*/ 2147483647 w 90"/>
                <a:gd name="T35" fmla="*/ 2147483647 h 113"/>
                <a:gd name="T36" fmla="*/ 2147483647 w 90"/>
                <a:gd name="T37" fmla="*/ 2147483647 h 113"/>
                <a:gd name="T38" fmla="*/ 2147483647 w 90"/>
                <a:gd name="T39" fmla="*/ 2147483647 h 113"/>
                <a:gd name="T40" fmla="*/ 2147483647 w 90"/>
                <a:gd name="T41" fmla="*/ 2147483647 h 113"/>
                <a:gd name="T42" fmla="*/ 2147483647 w 90"/>
                <a:gd name="T43" fmla="*/ 2147483647 h 113"/>
                <a:gd name="T44" fmla="*/ 2147483647 w 90"/>
                <a:gd name="T45" fmla="*/ 2147483647 h 113"/>
                <a:gd name="T46" fmla="*/ 2147483647 w 90"/>
                <a:gd name="T47" fmla="*/ 2147483647 h 113"/>
                <a:gd name="T48" fmla="*/ 2147483647 w 90"/>
                <a:gd name="T49" fmla="*/ 2147483647 h 113"/>
                <a:gd name="T50" fmla="*/ 2147483647 w 90"/>
                <a:gd name="T51" fmla="*/ 2147483647 h 113"/>
                <a:gd name="T52" fmla="*/ 2147483647 w 90"/>
                <a:gd name="T53" fmla="*/ 0 h 113"/>
                <a:gd name="T54" fmla="*/ 2147483647 w 90"/>
                <a:gd name="T55" fmla="*/ 0 h 113"/>
                <a:gd name="T56" fmla="*/ 2147483647 w 90"/>
                <a:gd name="T57" fmla="*/ 2147483647 h 113"/>
                <a:gd name="T58" fmla="*/ 2147483647 w 90"/>
                <a:gd name="T59" fmla="*/ 2147483647 h 113"/>
                <a:gd name="T60" fmla="*/ 2147483647 w 90"/>
                <a:gd name="T61" fmla="*/ 0 h 113"/>
                <a:gd name="T62" fmla="*/ 2147483647 w 90"/>
                <a:gd name="T63" fmla="*/ 2147483647 h 113"/>
                <a:gd name="T64" fmla="*/ 2147483647 w 90"/>
                <a:gd name="T65" fmla="*/ 2147483647 h 113"/>
                <a:gd name="T66" fmla="*/ 2147483647 w 90"/>
                <a:gd name="T67" fmla="*/ 2147483647 h 113"/>
                <a:gd name="T68" fmla="*/ 0 w 90"/>
                <a:gd name="T69" fmla="*/ 2147483647 h 1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"/>
                <a:gd name="T106" fmla="*/ 0 h 113"/>
                <a:gd name="T107" fmla="*/ 90 w 90"/>
                <a:gd name="T108" fmla="*/ 113 h 1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" h="113">
                  <a:moveTo>
                    <a:pt x="0" y="68"/>
                  </a:moveTo>
                  <a:lnTo>
                    <a:pt x="0" y="76"/>
                  </a:lnTo>
                  <a:lnTo>
                    <a:pt x="7" y="76"/>
                  </a:lnTo>
                  <a:lnTo>
                    <a:pt x="7" y="106"/>
                  </a:lnTo>
                  <a:lnTo>
                    <a:pt x="15" y="106"/>
                  </a:lnTo>
                  <a:lnTo>
                    <a:pt x="15" y="75"/>
                  </a:lnTo>
                  <a:lnTo>
                    <a:pt x="23" y="68"/>
                  </a:lnTo>
                  <a:lnTo>
                    <a:pt x="29" y="69"/>
                  </a:lnTo>
                  <a:lnTo>
                    <a:pt x="22" y="76"/>
                  </a:lnTo>
                  <a:lnTo>
                    <a:pt x="38" y="91"/>
                  </a:lnTo>
                  <a:lnTo>
                    <a:pt x="38" y="99"/>
                  </a:lnTo>
                  <a:lnTo>
                    <a:pt x="52" y="99"/>
                  </a:lnTo>
                  <a:lnTo>
                    <a:pt x="53" y="113"/>
                  </a:lnTo>
                  <a:lnTo>
                    <a:pt x="60" y="106"/>
                  </a:lnTo>
                  <a:lnTo>
                    <a:pt x="59" y="97"/>
                  </a:lnTo>
                  <a:lnTo>
                    <a:pt x="38" y="76"/>
                  </a:lnTo>
                  <a:lnTo>
                    <a:pt x="52" y="75"/>
                  </a:lnTo>
                  <a:lnTo>
                    <a:pt x="38" y="45"/>
                  </a:lnTo>
                  <a:lnTo>
                    <a:pt x="61" y="38"/>
                  </a:lnTo>
                  <a:lnTo>
                    <a:pt x="67" y="38"/>
                  </a:lnTo>
                  <a:lnTo>
                    <a:pt x="59" y="31"/>
                  </a:lnTo>
                  <a:lnTo>
                    <a:pt x="22" y="38"/>
                  </a:lnTo>
                  <a:lnTo>
                    <a:pt x="15" y="30"/>
                  </a:lnTo>
                  <a:lnTo>
                    <a:pt x="15" y="23"/>
                  </a:lnTo>
                  <a:lnTo>
                    <a:pt x="22" y="16"/>
                  </a:lnTo>
                  <a:lnTo>
                    <a:pt x="83" y="14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7"/>
                  </a:lnTo>
                  <a:lnTo>
                    <a:pt x="58" y="7"/>
                  </a:lnTo>
                  <a:lnTo>
                    <a:pt x="29" y="0"/>
                  </a:lnTo>
                  <a:lnTo>
                    <a:pt x="21" y="7"/>
                  </a:lnTo>
                  <a:lnTo>
                    <a:pt x="15" y="8"/>
                  </a:lnTo>
                  <a:lnTo>
                    <a:pt x="14" y="3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3" name="Freeform 1261"/>
            <p:cNvSpPr>
              <a:spLocks/>
            </p:cNvSpPr>
            <p:nvPr/>
          </p:nvSpPr>
          <p:spPr bwMode="auto">
            <a:xfrm>
              <a:off x="6536308" y="3783047"/>
              <a:ext cx="125413" cy="1651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76"/>
                </a:cxn>
                <a:cxn ang="0">
                  <a:pos x="7" y="76"/>
                </a:cxn>
                <a:cxn ang="0">
                  <a:pos x="7" y="106"/>
                </a:cxn>
                <a:cxn ang="0">
                  <a:pos x="15" y="106"/>
                </a:cxn>
                <a:cxn ang="0">
                  <a:pos x="15" y="75"/>
                </a:cxn>
                <a:cxn ang="0">
                  <a:pos x="23" y="68"/>
                </a:cxn>
                <a:cxn ang="0">
                  <a:pos x="29" y="69"/>
                </a:cxn>
                <a:cxn ang="0">
                  <a:pos x="22" y="76"/>
                </a:cxn>
                <a:cxn ang="0">
                  <a:pos x="38" y="91"/>
                </a:cxn>
                <a:cxn ang="0">
                  <a:pos x="38" y="99"/>
                </a:cxn>
                <a:cxn ang="0">
                  <a:pos x="52" y="99"/>
                </a:cxn>
                <a:cxn ang="0">
                  <a:pos x="53" y="113"/>
                </a:cxn>
                <a:cxn ang="0">
                  <a:pos x="60" y="106"/>
                </a:cxn>
                <a:cxn ang="0">
                  <a:pos x="59" y="97"/>
                </a:cxn>
                <a:cxn ang="0">
                  <a:pos x="38" y="76"/>
                </a:cxn>
                <a:cxn ang="0">
                  <a:pos x="52" y="75"/>
                </a:cxn>
                <a:cxn ang="0">
                  <a:pos x="38" y="45"/>
                </a:cxn>
                <a:cxn ang="0">
                  <a:pos x="61" y="38"/>
                </a:cxn>
                <a:cxn ang="0">
                  <a:pos x="67" y="38"/>
                </a:cxn>
                <a:cxn ang="0">
                  <a:pos x="59" y="31"/>
                </a:cxn>
                <a:cxn ang="0">
                  <a:pos x="22" y="38"/>
                </a:cxn>
                <a:cxn ang="0">
                  <a:pos x="15" y="30"/>
                </a:cxn>
                <a:cxn ang="0">
                  <a:pos x="15" y="23"/>
                </a:cxn>
                <a:cxn ang="0">
                  <a:pos x="22" y="16"/>
                </a:cxn>
                <a:cxn ang="0">
                  <a:pos x="83" y="14"/>
                </a:cxn>
                <a:cxn ang="0">
                  <a:pos x="90" y="0"/>
                </a:cxn>
                <a:cxn ang="0">
                  <a:pos x="81" y="0"/>
                </a:cxn>
                <a:cxn ang="0">
                  <a:pos x="74" y="7"/>
                </a:cxn>
                <a:cxn ang="0">
                  <a:pos x="58" y="7"/>
                </a:cxn>
                <a:cxn ang="0">
                  <a:pos x="29" y="0"/>
                </a:cxn>
                <a:cxn ang="0">
                  <a:pos x="21" y="7"/>
                </a:cxn>
                <a:cxn ang="0">
                  <a:pos x="15" y="8"/>
                </a:cxn>
                <a:cxn ang="0">
                  <a:pos x="14" y="31"/>
                </a:cxn>
                <a:cxn ang="0">
                  <a:pos x="0" y="68"/>
                </a:cxn>
              </a:cxnLst>
              <a:rect l="0" t="0" r="r" b="b"/>
              <a:pathLst>
                <a:path w="90" h="113">
                  <a:moveTo>
                    <a:pt x="0" y="68"/>
                  </a:moveTo>
                  <a:lnTo>
                    <a:pt x="0" y="76"/>
                  </a:lnTo>
                  <a:lnTo>
                    <a:pt x="7" y="76"/>
                  </a:lnTo>
                  <a:lnTo>
                    <a:pt x="7" y="106"/>
                  </a:lnTo>
                  <a:lnTo>
                    <a:pt x="15" y="106"/>
                  </a:lnTo>
                  <a:lnTo>
                    <a:pt x="15" y="75"/>
                  </a:lnTo>
                  <a:lnTo>
                    <a:pt x="23" y="68"/>
                  </a:lnTo>
                  <a:lnTo>
                    <a:pt x="29" y="69"/>
                  </a:lnTo>
                  <a:lnTo>
                    <a:pt x="22" y="76"/>
                  </a:lnTo>
                  <a:lnTo>
                    <a:pt x="38" y="91"/>
                  </a:lnTo>
                  <a:lnTo>
                    <a:pt x="38" y="99"/>
                  </a:lnTo>
                  <a:lnTo>
                    <a:pt x="52" y="99"/>
                  </a:lnTo>
                  <a:lnTo>
                    <a:pt x="53" y="113"/>
                  </a:lnTo>
                  <a:lnTo>
                    <a:pt x="60" y="106"/>
                  </a:lnTo>
                  <a:lnTo>
                    <a:pt x="59" y="97"/>
                  </a:lnTo>
                  <a:lnTo>
                    <a:pt x="38" y="76"/>
                  </a:lnTo>
                  <a:lnTo>
                    <a:pt x="52" y="75"/>
                  </a:lnTo>
                  <a:lnTo>
                    <a:pt x="38" y="45"/>
                  </a:lnTo>
                  <a:lnTo>
                    <a:pt x="61" y="38"/>
                  </a:lnTo>
                  <a:lnTo>
                    <a:pt x="67" y="38"/>
                  </a:lnTo>
                  <a:lnTo>
                    <a:pt x="59" y="31"/>
                  </a:lnTo>
                  <a:lnTo>
                    <a:pt x="22" y="38"/>
                  </a:lnTo>
                  <a:lnTo>
                    <a:pt x="15" y="30"/>
                  </a:lnTo>
                  <a:lnTo>
                    <a:pt x="15" y="23"/>
                  </a:lnTo>
                  <a:lnTo>
                    <a:pt x="22" y="16"/>
                  </a:lnTo>
                  <a:lnTo>
                    <a:pt x="83" y="14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7"/>
                  </a:lnTo>
                  <a:lnTo>
                    <a:pt x="58" y="7"/>
                  </a:lnTo>
                  <a:lnTo>
                    <a:pt x="29" y="0"/>
                  </a:lnTo>
                  <a:lnTo>
                    <a:pt x="21" y="7"/>
                  </a:lnTo>
                  <a:lnTo>
                    <a:pt x="15" y="8"/>
                  </a:lnTo>
                  <a:lnTo>
                    <a:pt x="14" y="31"/>
                  </a:lnTo>
                  <a:lnTo>
                    <a:pt x="0" y="68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4" name="Freeform 1262"/>
            <p:cNvSpPr>
              <a:spLocks/>
            </p:cNvSpPr>
            <p:nvPr/>
          </p:nvSpPr>
          <p:spPr bwMode="auto">
            <a:xfrm>
              <a:off x="6693471" y="3771934"/>
              <a:ext cx="44450" cy="41275"/>
            </a:xfrm>
            <a:custGeom>
              <a:avLst/>
              <a:gdLst>
                <a:gd name="T0" fmla="*/ 0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2147483647 h 28"/>
                <a:gd name="T6" fmla="*/ 2147483647 w 31"/>
                <a:gd name="T7" fmla="*/ 2147483647 h 28"/>
                <a:gd name="T8" fmla="*/ 2147483647 w 31"/>
                <a:gd name="T9" fmla="*/ 2147483647 h 28"/>
                <a:gd name="T10" fmla="*/ 2147483647 w 31"/>
                <a:gd name="T11" fmla="*/ 2147483647 h 28"/>
                <a:gd name="T12" fmla="*/ 2147483647 w 31"/>
                <a:gd name="T13" fmla="*/ 2147483647 h 28"/>
                <a:gd name="T14" fmla="*/ 2147483647 w 31"/>
                <a:gd name="T15" fmla="*/ 2147483647 h 28"/>
                <a:gd name="T16" fmla="*/ 2147483647 w 31"/>
                <a:gd name="T17" fmla="*/ 0 h 28"/>
                <a:gd name="T18" fmla="*/ 0 w 31"/>
                <a:gd name="T19" fmla="*/ 2147483647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8"/>
                <a:gd name="T32" fmla="*/ 31 w 31"/>
                <a:gd name="T33" fmla="*/ 28 h 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8">
                  <a:moveTo>
                    <a:pt x="0" y="14"/>
                  </a:moveTo>
                  <a:lnTo>
                    <a:pt x="9" y="28"/>
                  </a:lnTo>
                  <a:lnTo>
                    <a:pt x="9" y="23"/>
                  </a:lnTo>
                  <a:lnTo>
                    <a:pt x="16" y="21"/>
                  </a:lnTo>
                  <a:lnTo>
                    <a:pt x="16" y="14"/>
                  </a:lnTo>
                  <a:lnTo>
                    <a:pt x="31" y="14"/>
                  </a:lnTo>
                  <a:lnTo>
                    <a:pt x="30" y="7"/>
                  </a:lnTo>
                  <a:lnTo>
                    <a:pt x="16" y="7"/>
                  </a:lnTo>
                  <a:lnTo>
                    <a:pt x="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5" name="Freeform 1263"/>
            <p:cNvSpPr>
              <a:spLocks/>
            </p:cNvSpPr>
            <p:nvPr/>
          </p:nvSpPr>
          <p:spPr bwMode="auto">
            <a:xfrm>
              <a:off x="6693471" y="3771934"/>
              <a:ext cx="44450" cy="41275"/>
            </a:xfrm>
            <a:custGeom>
              <a:avLst/>
              <a:gdLst>
                <a:gd name="T0" fmla="*/ 0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2147483647 h 28"/>
                <a:gd name="T6" fmla="*/ 2147483647 w 31"/>
                <a:gd name="T7" fmla="*/ 2147483647 h 28"/>
                <a:gd name="T8" fmla="*/ 2147483647 w 31"/>
                <a:gd name="T9" fmla="*/ 2147483647 h 28"/>
                <a:gd name="T10" fmla="*/ 2147483647 w 31"/>
                <a:gd name="T11" fmla="*/ 2147483647 h 28"/>
                <a:gd name="T12" fmla="*/ 2147483647 w 31"/>
                <a:gd name="T13" fmla="*/ 2147483647 h 28"/>
                <a:gd name="T14" fmla="*/ 2147483647 w 31"/>
                <a:gd name="T15" fmla="*/ 2147483647 h 28"/>
                <a:gd name="T16" fmla="*/ 2147483647 w 31"/>
                <a:gd name="T17" fmla="*/ 0 h 28"/>
                <a:gd name="T18" fmla="*/ 0 w 31"/>
                <a:gd name="T19" fmla="*/ 2147483647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8"/>
                <a:gd name="T32" fmla="*/ 31 w 31"/>
                <a:gd name="T33" fmla="*/ 28 h 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8">
                  <a:moveTo>
                    <a:pt x="0" y="14"/>
                  </a:moveTo>
                  <a:lnTo>
                    <a:pt x="9" y="28"/>
                  </a:lnTo>
                  <a:lnTo>
                    <a:pt x="9" y="23"/>
                  </a:lnTo>
                  <a:lnTo>
                    <a:pt x="16" y="21"/>
                  </a:lnTo>
                  <a:lnTo>
                    <a:pt x="16" y="14"/>
                  </a:lnTo>
                  <a:lnTo>
                    <a:pt x="31" y="14"/>
                  </a:lnTo>
                  <a:lnTo>
                    <a:pt x="30" y="7"/>
                  </a:lnTo>
                  <a:lnTo>
                    <a:pt x="16" y="7"/>
                  </a:lnTo>
                  <a:lnTo>
                    <a:pt x="7" y="0"/>
                  </a:lnTo>
                  <a:lnTo>
                    <a:pt x="0" y="14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6" name="Freeform 1264"/>
            <p:cNvSpPr>
              <a:spLocks/>
            </p:cNvSpPr>
            <p:nvPr/>
          </p:nvSpPr>
          <p:spPr bwMode="auto">
            <a:xfrm>
              <a:off x="6672834" y="3894172"/>
              <a:ext cx="20637" cy="9525"/>
            </a:xfrm>
            <a:custGeom>
              <a:avLst/>
              <a:gdLst>
                <a:gd name="T0" fmla="*/ 0 w 15"/>
                <a:gd name="T1" fmla="*/ 0 h 7"/>
                <a:gd name="T2" fmla="*/ 2147483647 w 15"/>
                <a:gd name="T3" fmla="*/ 2147483647 h 7"/>
                <a:gd name="T4" fmla="*/ 2147483647 w 15"/>
                <a:gd name="T5" fmla="*/ 2147483647 h 7"/>
                <a:gd name="T6" fmla="*/ 2147483647 w 15"/>
                <a:gd name="T7" fmla="*/ 0 h 7"/>
                <a:gd name="T8" fmla="*/ 0 w 15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7"/>
                <a:gd name="T17" fmla="*/ 15 w 1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7">
                  <a:moveTo>
                    <a:pt x="0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7" name="Freeform 1265"/>
            <p:cNvSpPr>
              <a:spLocks/>
            </p:cNvSpPr>
            <p:nvPr/>
          </p:nvSpPr>
          <p:spPr bwMode="auto">
            <a:xfrm>
              <a:off x="6672834" y="3894172"/>
              <a:ext cx="20637" cy="9525"/>
            </a:xfrm>
            <a:custGeom>
              <a:avLst/>
              <a:gdLst>
                <a:gd name="T0" fmla="*/ 0 w 15"/>
                <a:gd name="T1" fmla="*/ 0 h 7"/>
                <a:gd name="T2" fmla="*/ 2147483647 w 15"/>
                <a:gd name="T3" fmla="*/ 2147483647 h 7"/>
                <a:gd name="T4" fmla="*/ 2147483647 w 15"/>
                <a:gd name="T5" fmla="*/ 2147483647 h 7"/>
                <a:gd name="T6" fmla="*/ 2147483647 w 15"/>
                <a:gd name="T7" fmla="*/ 0 h 7"/>
                <a:gd name="T8" fmla="*/ 0 w 15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7"/>
                <a:gd name="T17" fmla="*/ 15 w 1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7">
                  <a:moveTo>
                    <a:pt x="0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8" name="Freeform 1266"/>
            <p:cNvSpPr>
              <a:spLocks/>
            </p:cNvSpPr>
            <p:nvPr/>
          </p:nvSpPr>
          <p:spPr bwMode="auto">
            <a:xfrm>
              <a:off x="6707759" y="3883059"/>
              <a:ext cx="58737" cy="20638"/>
            </a:xfrm>
            <a:custGeom>
              <a:avLst/>
              <a:gdLst>
                <a:gd name="T0" fmla="*/ 0 w 43"/>
                <a:gd name="T1" fmla="*/ 2147483647 h 15"/>
                <a:gd name="T2" fmla="*/ 2147483647 w 43"/>
                <a:gd name="T3" fmla="*/ 2147483647 h 15"/>
                <a:gd name="T4" fmla="*/ 2147483647 w 43"/>
                <a:gd name="T5" fmla="*/ 0 h 15"/>
                <a:gd name="T6" fmla="*/ 2147483647 w 43"/>
                <a:gd name="T7" fmla="*/ 2147483647 h 15"/>
                <a:gd name="T8" fmla="*/ 0 w 43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5"/>
                <a:gd name="T17" fmla="*/ 43 w 4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5">
                  <a:moveTo>
                    <a:pt x="0" y="8"/>
                  </a:moveTo>
                  <a:lnTo>
                    <a:pt x="43" y="15"/>
                  </a:lnTo>
                  <a:lnTo>
                    <a:pt x="28" y="0"/>
                  </a:lnTo>
                  <a:lnTo>
                    <a:pt x="7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9" name="Freeform 1267"/>
            <p:cNvSpPr>
              <a:spLocks/>
            </p:cNvSpPr>
            <p:nvPr/>
          </p:nvSpPr>
          <p:spPr bwMode="auto">
            <a:xfrm>
              <a:off x="6707759" y="3883059"/>
              <a:ext cx="58737" cy="20638"/>
            </a:xfrm>
            <a:custGeom>
              <a:avLst/>
              <a:gdLst>
                <a:gd name="T0" fmla="*/ 0 w 43"/>
                <a:gd name="T1" fmla="*/ 2147483647 h 15"/>
                <a:gd name="T2" fmla="*/ 2147483647 w 43"/>
                <a:gd name="T3" fmla="*/ 2147483647 h 15"/>
                <a:gd name="T4" fmla="*/ 2147483647 w 43"/>
                <a:gd name="T5" fmla="*/ 0 h 15"/>
                <a:gd name="T6" fmla="*/ 2147483647 w 43"/>
                <a:gd name="T7" fmla="*/ 2147483647 h 15"/>
                <a:gd name="T8" fmla="*/ 0 w 43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5"/>
                <a:gd name="T17" fmla="*/ 43 w 4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5">
                  <a:moveTo>
                    <a:pt x="0" y="8"/>
                  </a:moveTo>
                  <a:lnTo>
                    <a:pt x="43" y="15"/>
                  </a:lnTo>
                  <a:lnTo>
                    <a:pt x="28" y="0"/>
                  </a:lnTo>
                  <a:lnTo>
                    <a:pt x="7" y="1"/>
                  </a:lnTo>
                  <a:lnTo>
                    <a:pt x="0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0" name="Freeform 1268"/>
            <p:cNvSpPr>
              <a:spLocks/>
            </p:cNvSpPr>
            <p:nvPr/>
          </p:nvSpPr>
          <p:spPr bwMode="auto">
            <a:xfrm>
              <a:off x="6693471" y="3838609"/>
              <a:ext cx="19050" cy="9525"/>
            </a:xfrm>
            <a:custGeom>
              <a:avLst/>
              <a:gdLst>
                <a:gd name="T0" fmla="*/ 0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7"/>
                  </a:moveTo>
                  <a:lnTo>
                    <a:pt x="14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1" name="Freeform 1269"/>
            <p:cNvSpPr>
              <a:spLocks/>
            </p:cNvSpPr>
            <p:nvPr/>
          </p:nvSpPr>
          <p:spPr bwMode="auto">
            <a:xfrm>
              <a:off x="6693471" y="3838609"/>
              <a:ext cx="19050" cy="9525"/>
            </a:xfrm>
            <a:custGeom>
              <a:avLst/>
              <a:gdLst>
                <a:gd name="T0" fmla="*/ 0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7"/>
                  </a:moveTo>
                  <a:lnTo>
                    <a:pt x="14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2" name="Freeform 1270"/>
            <p:cNvSpPr>
              <a:spLocks/>
            </p:cNvSpPr>
            <p:nvPr/>
          </p:nvSpPr>
          <p:spPr bwMode="auto">
            <a:xfrm>
              <a:off x="6758559" y="3816384"/>
              <a:ext cx="19050" cy="9525"/>
            </a:xfrm>
            <a:custGeom>
              <a:avLst/>
              <a:gdLst>
                <a:gd name="T0" fmla="*/ 0 w 14"/>
                <a:gd name="T1" fmla="*/ 0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0"/>
                  </a:moveTo>
                  <a:lnTo>
                    <a:pt x="9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" name="Freeform 1271"/>
            <p:cNvSpPr>
              <a:spLocks/>
            </p:cNvSpPr>
            <p:nvPr/>
          </p:nvSpPr>
          <p:spPr bwMode="auto">
            <a:xfrm>
              <a:off x="6758559" y="3816384"/>
              <a:ext cx="19050" cy="9525"/>
            </a:xfrm>
            <a:custGeom>
              <a:avLst/>
              <a:gdLst>
                <a:gd name="T0" fmla="*/ 0 w 14"/>
                <a:gd name="T1" fmla="*/ 0 h 7"/>
                <a:gd name="T2" fmla="*/ 2147483647 w 14"/>
                <a:gd name="T3" fmla="*/ 2147483647 h 7"/>
                <a:gd name="T4" fmla="*/ 2147483647 w 14"/>
                <a:gd name="T5" fmla="*/ 0 h 7"/>
                <a:gd name="T6" fmla="*/ 0 w 1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7"/>
                <a:gd name="T14" fmla="*/ 14 w 1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7">
                  <a:moveTo>
                    <a:pt x="0" y="0"/>
                  </a:moveTo>
                  <a:lnTo>
                    <a:pt x="9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" name="Freeform 1272"/>
            <p:cNvSpPr>
              <a:spLocks/>
            </p:cNvSpPr>
            <p:nvPr/>
          </p:nvSpPr>
          <p:spPr bwMode="auto">
            <a:xfrm>
              <a:off x="6864921" y="3827497"/>
              <a:ext cx="9525" cy="9525"/>
            </a:xfrm>
            <a:custGeom>
              <a:avLst/>
              <a:gdLst>
                <a:gd name="T0" fmla="*/ 0 w 7"/>
                <a:gd name="T1" fmla="*/ 0 h 6"/>
                <a:gd name="T2" fmla="*/ 2147483647 w 7"/>
                <a:gd name="T3" fmla="*/ 2147483647 h 6"/>
                <a:gd name="T4" fmla="*/ 2147483647 w 7"/>
                <a:gd name="T5" fmla="*/ 0 h 6"/>
                <a:gd name="T6" fmla="*/ 0 w 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6"/>
                <a:gd name="T14" fmla="*/ 7 w 7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6">
                  <a:moveTo>
                    <a:pt x="0" y="0"/>
                  </a:moveTo>
                  <a:lnTo>
                    <a:pt x="7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" name="Freeform 1273"/>
            <p:cNvSpPr>
              <a:spLocks/>
            </p:cNvSpPr>
            <p:nvPr/>
          </p:nvSpPr>
          <p:spPr bwMode="auto">
            <a:xfrm>
              <a:off x="6864921" y="3827497"/>
              <a:ext cx="9525" cy="9525"/>
            </a:xfrm>
            <a:custGeom>
              <a:avLst/>
              <a:gdLst>
                <a:gd name="T0" fmla="*/ 0 w 7"/>
                <a:gd name="T1" fmla="*/ 0 h 6"/>
                <a:gd name="T2" fmla="*/ 2147483647 w 7"/>
                <a:gd name="T3" fmla="*/ 2147483647 h 6"/>
                <a:gd name="T4" fmla="*/ 2147483647 w 7"/>
                <a:gd name="T5" fmla="*/ 0 h 6"/>
                <a:gd name="T6" fmla="*/ 0 w 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6"/>
                <a:gd name="T14" fmla="*/ 7 w 7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6">
                  <a:moveTo>
                    <a:pt x="0" y="0"/>
                  </a:moveTo>
                  <a:lnTo>
                    <a:pt x="7" y="6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" name="Freeform 1274"/>
            <p:cNvSpPr>
              <a:spLocks/>
            </p:cNvSpPr>
            <p:nvPr/>
          </p:nvSpPr>
          <p:spPr bwMode="auto">
            <a:xfrm>
              <a:off x="6536309" y="3382997"/>
              <a:ext cx="93662" cy="120650"/>
            </a:xfrm>
            <a:custGeom>
              <a:avLst/>
              <a:gdLst>
                <a:gd name="T0" fmla="*/ 0 w 67"/>
                <a:gd name="T1" fmla="*/ 2147483647 h 83"/>
                <a:gd name="T2" fmla="*/ 0 w 67"/>
                <a:gd name="T3" fmla="*/ 2147483647 h 83"/>
                <a:gd name="T4" fmla="*/ 2147483647 w 67"/>
                <a:gd name="T5" fmla="*/ 2147483647 h 83"/>
                <a:gd name="T6" fmla="*/ 2147483647 w 67"/>
                <a:gd name="T7" fmla="*/ 2147483647 h 83"/>
                <a:gd name="T8" fmla="*/ 2147483647 w 67"/>
                <a:gd name="T9" fmla="*/ 2147483647 h 83"/>
                <a:gd name="T10" fmla="*/ 2147483647 w 67"/>
                <a:gd name="T11" fmla="*/ 2147483647 h 83"/>
                <a:gd name="T12" fmla="*/ 2147483647 w 67"/>
                <a:gd name="T13" fmla="*/ 2147483647 h 83"/>
                <a:gd name="T14" fmla="*/ 2147483647 w 67"/>
                <a:gd name="T15" fmla="*/ 2147483647 h 83"/>
                <a:gd name="T16" fmla="*/ 2147483647 w 67"/>
                <a:gd name="T17" fmla="*/ 2147483647 h 83"/>
                <a:gd name="T18" fmla="*/ 2147483647 w 67"/>
                <a:gd name="T19" fmla="*/ 2147483647 h 83"/>
                <a:gd name="T20" fmla="*/ 2147483647 w 67"/>
                <a:gd name="T21" fmla="*/ 2147483647 h 83"/>
                <a:gd name="T22" fmla="*/ 2147483647 w 67"/>
                <a:gd name="T23" fmla="*/ 2147483647 h 83"/>
                <a:gd name="T24" fmla="*/ 2147483647 w 67"/>
                <a:gd name="T25" fmla="*/ 2147483647 h 83"/>
                <a:gd name="T26" fmla="*/ 2147483647 w 67"/>
                <a:gd name="T27" fmla="*/ 2147483647 h 83"/>
                <a:gd name="T28" fmla="*/ 2147483647 w 67"/>
                <a:gd name="T29" fmla="*/ 2147483647 h 83"/>
                <a:gd name="T30" fmla="*/ 2147483647 w 67"/>
                <a:gd name="T31" fmla="*/ 2147483647 h 83"/>
                <a:gd name="T32" fmla="*/ 2147483647 w 67"/>
                <a:gd name="T33" fmla="*/ 0 h 83"/>
                <a:gd name="T34" fmla="*/ 0 w 67"/>
                <a:gd name="T35" fmla="*/ 0 h 83"/>
                <a:gd name="T36" fmla="*/ 2147483647 w 67"/>
                <a:gd name="T37" fmla="*/ 2147483647 h 83"/>
                <a:gd name="T38" fmla="*/ 0 w 67"/>
                <a:gd name="T39" fmla="*/ 2147483647 h 8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83"/>
                <a:gd name="T62" fmla="*/ 67 w 67"/>
                <a:gd name="T63" fmla="*/ 83 h 8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83">
                  <a:moveTo>
                    <a:pt x="0" y="38"/>
                  </a:moveTo>
                  <a:lnTo>
                    <a:pt x="0" y="61"/>
                  </a:lnTo>
                  <a:lnTo>
                    <a:pt x="15" y="61"/>
                  </a:lnTo>
                  <a:lnTo>
                    <a:pt x="15" y="75"/>
                  </a:lnTo>
                  <a:lnTo>
                    <a:pt x="23" y="76"/>
                  </a:lnTo>
                  <a:lnTo>
                    <a:pt x="38" y="82"/>
                  </a:lnTo>
                  <a:lnTo>
                    <a:pt x="38" y="76"/>
                  </a:lnTo>
                  <a:lnTo>
                    <a:pt x="53" y="83"/>
                  </a:lnTo>
                  <a:lnTo>
                    <a:pt x="67" y="82"/>
                  </a:lnTo>
                  <a:lnTo>
                    <a:pt x="59" y="75"/>
                  </a:lnTo>
                  <a:lnTo>
                    <a:pt x="36" y="68"/>
                  </a:lnTo>
                  <a:lnTo>
                    <a:pt x="29" y="75"/>
                  </a:lnTo>
                  <a:lnTo>
                    <a:pt x="29" y="67"/>
                  </a:lnTo>
                  <a:lnTo>
                    <a:pt x="22" y="53"/>
                  </a:lnTo>
                  <a:lnTo>
                    <a:pt x="29" y="30"/>
                  </a:ln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7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" name="Freeform 1275"/>
            <p:cNvSpPr>
              <a:spLocks/>
            </p:cNvSpPr>
            <p:nvPr/>
          </p:nvSpPr>
          <p:spPr bwMode="auto">
            <a:xfrm>
              <a:off x="6536309" y="3382997"/>
              <a:ext cx="93662" cy="120650"/>
            </a:xfrm>
            <a:custGeom>
              <a:avLst/>
              <a:gdLst>
                <a:gd name="T0" fmla="*/ 0 w 67"/>
                <a:gd name="T1" fmla="*/ 2147483647 h 83"/>
                <a:gd name="T2" fmla="*/ 0 w 67"/>
                <a:gd name="T3" fmla="*/ 2147483647 h 83"/>
                <a:gd name="T4" fmla="*/ 2147483647 w 67"/>
                <a:gd name="T5" fmla="*/ 2147483647 h 83"/>
                <a:gd name="T6" fmla="*/ 2147483647 w 67"/>
                <a:gd name="T7" fmla="*/ 2147483647 h 83"/>
                <a:gd name="T8" fmla="*/ 2147483647 w 67"/>
                <a:gd name="T9" fmla="*/ 2147483647 h 83"/>
                <a:gd name="T10" fmla="*/ 2147483647 w 67"/>
                <a:gd name="T11" fmla="*/ 2147483647 h 83"/>
                <a:gd name="T12" fmla="*/ 2147483647 w 67"/>
                <a:gd name="T13" fmla="*/ 2147483647 h 83"/>
                <a:gd name="T14" fmla="*/ 2147483647 w 67"/>
                <a:gd name="T15" fmla="*/ 2147483647 h 83"/>
                <a:gd name="T16" fmla="*/ 2147483647 w 67"/>
                <a:gd name="T17" fmla="*/ 2147483647 h 83"/>
                <a:gd name="T18" fmla="*/ 2147483647 w 67"/>
                <a:gd name="T19" fmla="*/ 2147483647 h 83"/>
                <a:gd name="T20" fmla="*/ 2147483647 w 67"/>
                <a:gd name="T21" fmla="*/ 2147483647 h 83"/>
                <a:gd name="T22" fmla="*/ 2147483647 w 67"/>
                <a:gd name="T23" fmla="*/ 2147483647 h 83"/>
                <a:gd name="T24" fmla="*/ 2147483647 w 67"/>
                <a:gd name="T25" fmla="*/ 2147483647 h 83"/>
                <a:gd name="T26" fmla="*/ 2147483647 w 67"/>
                <a:gd name="T27" fmla="*/ 2147483647 h 83"/>
                <a:gd name="T28" fmla="*/ 2147483647 w 67"/>
                <a:gd name="T29" fmla="*/ 2147483647 h 83"/>
                <a:gd name="T30" fmla="*/ 2147483647 w 67"/>
                <a:gd name="T31" fmla="*/ 2147483647 h 83"/>
                <a:gd name="T32" fmla="*/ 2147483647 w 67"/>
                <a:gd name="T33" fmla="*/ 0 h 83"/>
                <a:gd name="T34" fmla="*/ 0 w 67"/>
                <a:gd name="T35" fmla="*/ 0 h 83"/>
                <a:gd name="T36" fmla="*/ 2147483647 w 67"/>
                <a:gd name="T37" fmla="*/ 2147483647 h 83"/>
                <a:gd name="T38" fmla="*/ 0 w 67"/>
                <a:gd name="T39" fmla="*/ 2147483647 h 8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83"/>
                <a:gd name="T62" fmla="*/ 67 w 67"/>
                <a:gd name="T63" fmla="*/ 83 h 8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83">
                  <a:moveTo>
                    <a:pt x="0" y="38"/>
                  </a:moveTo>
                  <a:lnTo>
                    <a:pt x="0" y="61"/>
                  </a:lnTo>
                  <a:lnTo>
                    <a:pt x="15" y="61"/>
                  </a:lnTo>
                  <a:lnTo>
                    <a:pt x="15" y="75"/>
                  </a:lnTo>
                  <a:lnTo>
                    <a:pt x="23" y="76"/>
                  </a:lnTo>
                  <a:lnTo>
                    <a:pt x="38" y="82"/>
                  </a:lnTo>
                  <a:lnTo>
                    <a:pt x="38" y="76"/>
                  </a:lnTo>
                  <a:lnTo>
                    <a:pt x="53" y="83"/>
                  </a:lnTo>
                  <a:lnTo>
                    <a:pt x="67" y="82"/>
                  </a:lnTo>
                  <a:lnTo>
                    <a:pt x="59" y="75"/>
                  </a:lnTo>
                  <a:lnTo>
                    <a:pt x="36" y="68"/>
                  </a:lnTo>
                  <a:lnTo>
                    <a:pt x="29" y="75"/>
                  </a:lnTo>
                  <a:lnTo>
                    <a:pt x="29" y="67"/>
                  </a:lnTo>
                  <a:lnTo>
                    <a:pt x="22" y="53"/>
                  </a:lnTo>
                  <a:lnTo>
                    <a:pt x="29" y="30"/>
                  </a:ln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7" y="38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" name="Freeform 1276"/>
            <p:cNvSpPr>
              <a:spLocks/>
            </p:cNvSpPr>
            <p:nvPr/>
          </p:nvSpPr>
          <p:spPr bwMode="auto">
            <a:xfrm>
              <a:off x="6502971" y="3559209"/>
              <a:ext cx="42863" cy="57150"/>
            </a:xfrm>
            <a:custGeom>
              <a:avLst/>
              <a:gdLst>
                <a:gd name="T0" fmla="*/ 0 w 30"/>
                <a:gd name="T1" fmla="*/ 2147483647 h 38"/>
                <a:gd name="T2" fmla="*/ 2147483647 w 30"/>
                <a:gd name="T3" fmla="*/ 2147483647 h 38"/>
                <a:gd name="T4" fmla="*/ 2147483647 w 30"/>
                <a:gd name="T5" fmla="*/ 0 h 38"/>
                <a:gd name="T6" fmla="*/ 2147483647 w 30"/>
                <a:gd name="T7" fmla="*/ 2147483647 h 38"/>
                <a:gd name="T8" fmla="*/ 0 w 30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"/>
                <a:gd name="T17" fmla="*/ 30 w 30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">
                  <a:moveTo>
                    <a:pt x="0" y="38"/>
                  </a:moveTo>
                  <a:lnTo>
                    <a:pt x="30" y="8"/>
                  </a:lnTo>
                  <a:lnTo>
                    <a:pt x="23" y="0"/>
                  </a:lnTo>
                  <a:lnTo>
                    <a:pt x="23" y="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" name="Freeform 1277"/>
            <p:cNvSpPr>
              <a:spLocks/>
            </p:cNvSpPr>
            <p:nvPr/>
          </p:nvSpPr>
          <p:spPr bwMode="auto">
            <a:xfrm>
              <a:off x="6502971" y="3559209"/>
              <a:ext cx="42863" cy="57150"/>
            </a:xfrm>
            <a:custGeom>
              <a:avLst/>
              <a:gdLst>
                <a:gd name="T0" fmla="*/ 0 w 30"/>
                <a:gd name="T1" fmla="*/ 2147483647 h 38"/>
                <a:gd name="T2" fmla="*/ 2147483647 w 30"/>
                <a:gd name="T3" fmla="*/ 2147483647 h 38"/>
                <a:gd name="T4" fmla="*/ 2147483647 w 30"/>
                <a:gd name="T5" fmla="*/ 0 h 38"/>
                <a:gd name="T6" fmla="*/ 2147483647 w 30"/>
                <a:gd name="T7" fmla="*/ 2147483647 h 38"/>
                <a:gd name="T8" fmla="*/ 0 w 30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"/>
                <a:gd name="T17" fmla="*/ 30 w 30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">
                  <a:moveTo>
                    <a:pt x="0" y="38"/>
                  </a:moveTo>
                  <a:lnTo>
                    <a:pt x="30" y="8"/>
                  </a:lnTo>
                  <a:lnTo>
                    <a:pt x="23" y="0"/>
                  </a:lnTo>
                  <a:lnTo>
                    <a:pt x="23" y="8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" name="Freeform 1278"/>
            <p:cNvSpPr>
              <a:spLocks/>
            </p:cNvSpPr>
            <p:nvPr/>
          </p:nvSpPr>
          <p:spPr bwMode="auto">
            <a:xfrm>
              <a:off x="6545834" y="3492534"/>
              <a:ext cx="20637" cy="44450"/>
            </a:xfrm>
            <a:custGeom>
              <a:avLst/>
              <a:gdLst>
                <a:gd name="T0" fmla="*/ 0 w 15"/>
                <a:gd name="T1" fmla="*/ 0 h 30"/>
                <a:gd name="T2" fmla="*/ 2147483647 w 15"/>
                <a:gd name="T3" fmla="*/ 2147483647 h 30"/>
                <a:gd name="T4" fmla="*/ 2147483647 w 15"/>
                <a:gd name="T5" fmla="*/ 2147483647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30"/>
                <a:gd name="T14" fmla="*/ 15 w 1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30">
                  <a:moveTo>
                    <a:pt x="0" y="0"/>
                  </a:moveTo>
                  <a:lnTo>
                    <a:pt x="15" y="30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" name="Freeform 1279"/>
            <p:cNvSpPr>
              <a:spLocks/>
            </p:cNvSpPr>
            <p:nvPr/>
          </p:nvSpPr>
          <p:spPr bwMode="auto">
            <a:xfrm>
              <a:off x="6545834" y="3492534"/>
              <a:ext cx="20637" cy="44450"/>
            </a:xfrm>
            <a:custGeom>
              <a:avLst/>
              <a:gdLst>
                <a:gd name="T0" fmla="*/ 0 w 15"/>
                <a:gd name="T1" fmla="*/ 0 h 30"/>
                <a:gd name="T2" fmla="*/ 2147483647 w 15"/>
                <a:gd name="T3" fmla="*/ 2147483647 h 30"/>
                <a:gd name="T4" fmla="*/ 2147483647 w 15"/>
                <a:gd name="T5" fmla="*/ 2147483647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30"/>
                <a:gd name="T14" fmla="*/ 15 w 1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30">
                  <a:moveTo>
                    <a:pt x="0" y="0"/>
                  </a:moveTo>
                  <a:lnTo>
                    <a:pt x="15" y="30"/>
                  </a:lnTo>
                  <a:lnTo>
                    <a:pt x="15" y="8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" name="Freeform 1280"/>
            <p:cNvSpPr>
              <a:spLocks/>
            </p:cNvSpPr>
            <p:nvPr/>
          </p:nvSpPr>
          <p:spPr bwMode="auto">
            <a:xfrm>
              <a:off x="6629971" y="3527459"/>
              <a:ext cx="23813" cy="53975"/>
            </a:xfrm>
            <a:custGeom>
              <a:avLst/>
              <a:gdLst>
                <a:gd name="T0" fmla="*/ 0 w 16"/>
                <a:gd name="T1" fmla="*/ 0 h 37"/>
                <a:gd name="T2" fmla="*/ 2147483647 w 16"/>
                <a:gd name="T3" fmla="*/ 2147483647 h 37"/>
                <a:gd name="T4" fmla="*/ 0 w 16"/>
                <a:gd name="T5" fmla="*/ 2147483647 h 37"/>
                <a:gd name="T6" fmla="*/ 0 w 16"/>
                <a:gd name="T7" fmla="*/ 2147483647 h 37"/>
                <a:gd name="T8" fmla="*/ 2147483647 w 16"/>
                <a:gd name="T9" fmla="*/ 2147483647 h 37"/>
                <a:gd name="T10" fmla="*/ 2147483647 w 16"/>
                <a:gd name="T11" fmla="*/ 2147483647 h 37"/>
                <a:gd name="T12" fmla="*/ 2147483647 w 16"/>
                <a:gd name="T13" fmla="*/ 2147483647 h 37"/>
                <a:gd name="T14" fmla="*/ 2147483647 w 16"/>
                <a:gd name="T15" fmla="*/ 2147483647 h 37"/>
                <a:gd name="T16" fmla="*/ 2147483647 w 16"/>
                <a:gd name="T17" fmla="*/ 2147483647 h 37"/>
                <a:gd name="T18" fmla="*/ 2147483647 w 16"/>
                <a:gd name="T19" fmla="*/ 0 h 37"/>
                <a:gd name="T20" fmla="*/ 0 w 16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7"/>
                <a:gd name="T35" fmla="*/ 16 w 16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7">
                  <a:moveTo>
                    <a:pt x="0" y="0"/>
                  </a:moveTo>
                  <a:lnTo>
                    <a:pt x="7" y="14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8" y="37"/>
                  </a:lnTo>
                  <a:lnTo>
                    <a:pt x="14" y="30"/>
                  </a:lnTo>
                  <a:lnTo>
                    <a:pt x="8" y="22"/>
                  </a:lnTo>
                  <a:lnTo>
                    <a:pt x="16" y="21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" name="Freeform 1281"/>
            <p:cNvSpPr>
              <a:spLocks/>
            </p:cNvSpPr>
            <p:nvPr/>
          </p:nvSpPr>
          <p:spPr bwMode="auto">
            <a:xfrm>
              <a:off x="6629971" y="3527459"/>
              <a:ext cx="23813" cy="53975"/>
            </a:xfrm>
            <a:custGeom>
              <a:avLst/>
              <a:gdLst>
                <a:gd name="T0" fmla="*/ 0 w 16"/>
                <a:gd name="T1" fmla="*/ 0 h 37"/>
                <a:gd name="T2" fmla="*/ 2147483647 w 16"/>
                <a:gd name="T3" fmla="*/ 2147483647 h 37"/>
                <a:gd name="T4" fmla="*/ 0 w 16"/>
                <a:gd name="T5" fmla="*/ 2147483647 h 37"/>
                <a:gd name="T6" fmla="*/ 0 w 16"/>
                <a:gd name="T7" fmla="*/ 2147483647 h 37"/>
                <a:gd name="T8" fmla="*/ 2147483647 w 16"/>
                <a:gd name="T9" fmla="*/ 2147483647 h 37"/>
                <a:gd name="T10" fmla="*/ 2147483647 w 16"/>
                <a:gd name="T11" fmla="*/ 2147483647 h 37"/>
                <a:gd name="T12" fmla="*/ 2147483647 w 16"/>
                <a:gd name="T13" fmla="*/ 2147483647 h 37"/>
                <a:gd name="T14" fmla="*/ 2147483647 w 16"/>
                <a:gd name="T15" fmla="*/ 2147483647 h 37"/>
                <a:gd name="T16" fmla="*/ 2147483647 w 16"/>
                <a:gd name="T17" fmla="*/ 2147483647 h 37"/>
                <a:gd name="T18" fmla="*/ 2147483647 w 16"/>
                <a:gd name="T19" fmla="*/ 0 h 37"/>
                <a:gd name="T20" fmla="*/ 0 w 16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7"/>
                <a:gd name="T35" fmla="*/ 16 w 16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7">
                  <a:moveTo>
                    <a:pt x="0" y="0"/>
                  </a:moveTo>
                  <a:lnTo>
                    <a:pt x="7" y="14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8" y="37"/>
                  </a:lnTo>
                  <a:lnTo>
                    <a:pt x="14" y="30"/>
                  </a:lnTo>
                  <a:lnTo>
                    <a:pt x="8" y="22"/>
                  </a:lnTo>
                  <a:lnTo>
                    <a:pt x="16" y="21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" name="Freeform 1282"/>
            <p:cNvSpPr>
              <a:spLocks/>
            </p:cNvSpPr>
            <p:nvPr/>
          </p:nvSpPr>
          <p:spPr bwMode="auto">
            <a:xfrm>
              <a:off x="6577584" y="3538572"/>
              <a:ext cx="61912" cy="65087"/>
            </a:xfrm>
            <a:custGeom>
              <a:avLst/>
              <a:gdLst>
                <a:gd name="T0" fmla="*/ 0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2147483647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2147483647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0 w 45"/>
                <a:gd name="T31" fmla="*/ 0 h 45"/>
                <a:gd name="T32" fmla="*/ 0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0" y="23"/>
                  </a:moveTo>
                  <a:lnTo>
                    <a:pt x="23" y="23"/>
                  </a:lnTo>
                  <a:lnTo>
                    <a:pt x="23" y="30"/>
                  </a:lnTo>
                  <a:lnTo>
                    <a:pt x="9" y="31"/>
                  </a:lnTo>
                  <a:lnTo>
                    <a:pt x="24" y="45"/>
                  </a:lnTo>
                  <a:lnTo>
                    <a:pt x="31" y="37"/>
                  </a:lnTo>
                  <a:lnTo>
                    <a:pt x="38" y="31"/>
                  </a:lnTo>
                  <a:lnTo>
                    <a:pt x="38" y="38"/>
                  </a:lnTo>
                  <a:lnTo>
                    <a:pt x="45" y="37"/>
                  </a:lnTo>
                  <a:lnTo>
                    <a:pt x="45" y="30"/>
                  </a:lnTo>
                  <a:lnTo>
                    <a:pt x="38" y="30"/>
                  </a:lnTo>
                  <a:lnTo>
                    <a:pt x="38" y="15"/>
                  </a:lnTo>
                  <a:lnTo>
                    <a:pt x="30" y="23"/>
                  </a:lnTo>
                  <a:lnTo>
                    <a:pt x="23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" name="Freeform 1283"/>
            <p:cNvSpPr>
              <a:spLocks/>
            </p:cNvSpPr>
            <p:nvPr/>
          </p:nvSpPr>
          <p:spPr bwMode="auto">
            <a:xfrm>
              <a:off x="6577584" y="3538572"/>
              <a:ext cx="61912" cy="65087"/>
            </a:xfrm>
            <a:custGeom>
              <a:avLst/>
              <a:gdLst>
                <a:gd name="T0" fmla="*/ 0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2147483647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2147483647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0 w 45"/>
                <a:gd name="T31" fmla="*/ 0 h 45"/>
                <a:gd name="T32" fmla="*/ 0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0" y="23"/>
                  </a:moveTo>
                  <a:lnTo>
                    <a:pt x="23" y="23"/>
                  </a:lnTo>
                  <a:lnTo>
                    <a:pt x="23" y="30"/>
                  </a:lnTo>
                  <a:lnTo>
                    <a:pt x="9" y="31"/>
                  </a:lnTo>
                  <a:lnTo>
                    <a:pt x="24" y="45"/>
                  </a:lnTo>
                  <a:lnTo>
                    <a:pt x="31" y="37"/>
                  </a:lnTo>
                  <a:lnTo>
                    <a:pt x="38" y="31"/>
                  </a:lnTo>
                  <a:lnTo>
                    <a:pt x="38" y="38"/>
                  </a:lnTo>
                  <a:lnTo>
                    <a:pt x="45" y="37"/>
                  </a:lnTo>
                  <a:lnTo>
                    <a:pt x="45" y="30"/>
                  </a:lnTo>
                  <a:lnTo>
                    <a:pt x="38" y="30"/>
                  </a:lnTo>
                  <a:lnTo>
                    <a:pt x="38" y="15"/>
                  </a:lnTo>
                  <a:lnTo>
                    <a:pt x="30" y="23"/>
                  </a:lnTo>
                  <a:lnTo>
                    <a:pt x="23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" name="Freeform 1284"/>
            <p:cNvSpPr>
              <a:spLocks/>
            </p:cNvSpPr>
            <p:nvPr/>
          </p:nvSpPr>
          <p:spPr bwMode="auto">
            <a:xfrm>
              <a:off x="6588696" y="3583022"/>
              <a:ext cx="95250" cy="98425"/>
            </a:xfrm>
            <a:custGeom>
              <a:avLst/>
              <a:gdLst>
                <a:gd name="T0" fmla="*/ 0 w 67"/>
                <a:gd name="T1" fmla="*/ 2147483647 h 66"/>
                <a:gd name="T2" fmla="*/ 0 w 67"/>
                <a:gd name="T3" fmla="*/ 2147483647 h 66"/>
                <a:gd name="T4" fmla="*/ 2147483647 w 67"/>
                <a:gd name="T5" fmla="*/ 2147483647 h 66"/>
                <a:gd name="T6" fmla="*/ 2147483647 w 67"/>
                <a:gd name="T7" fmla="*/ 2147483647 h 66"/>
                <a:gd name="T8" fmla="*/ 2147483647 w 67"/>
                <a:gd name="T9" fmla="*/ 2147483647 h 66"/>
                <a:gd name="T10" fmla="*/ 2147483647 w 67"/>
                <a:gd name="T11" fmla="*/ 2147483647 h 66"/>
                <a:gd name="T12" fmla="*/ 2147483647 w 67"/>
                <a:gd name="T13" fmla="*/ 2147483647 h 66"/>
                <a:gd name="T14" fmla="*/ 2147483647 w 67"/>
                <a:gd name="T15" fmla="*/ 2147483647 h 66"/>
                <a:gd name="T16" fmla="*/ 2147483647 w 67"/>
                <a:gd name="T17" fmla="*/ 2147483647 h 66"/>
                <a:gd name="T18" fmla="*/ 2147483647 w 67"/>
                <a:gd name="T19" fmla="*/ 2147483647 h 66"/>
                <a:gd name="T20" fmla="*/ 2147483647 w 67"/>
                <a:gd name="T21" fmla="*/ 2147483647 h 66"/>
                <a:gd name="T22" fmla="*/ 2147483647 w 67"/>
                <a:gd name="T23" fmla="*/ 2147483647 h 66"/>
                <a:gd name="T24" fmla="*/ 2147483647 w 67"/>
                <a:gd name="T25" fmla="*/ 0 h 66"/>
                <a:gd name="T26" fmla="*/ 2147483647 w 67"/>
                <a:gd name="T27" fmla="*/ 2147483647 h 66"/>
                <a:gd name="T28" fmla="*/ 2147483647 w 67"/>
                <a:gd name="T29" fmla="*/ 2147483647 h 66"/>
                <a:gd name="T30" fmla="*/ 2147483647 w 67"/>
                <a:gd name="T31" fmla="*/ 2147483647 h 66"/>
                <a:gd name="T32" fmla="*/ 2147483647 w 67"/>
                <a:gd name="T33" fmla="*/ 2147483647 h 66"/>
                <a:gd name="T34" fmla="*/ 2147483647 w 67"/>
                <a:gd name="T35" fmla="*/ 2147483647 h 66"/>
                <a:gd name="T36" fmla="*/ 2147483647 w 67"/>
                <a:gd name="T37" fmla="*/ 2147483647 h 66"/>
                <a:gd name="T38" fmla="*/ 0 w 67"/>
                <a:gd name="T39" fmla="*/ 2147483647 h 66"/>
                <a:gd name="T40" fmla="*/ 0 w 67"/>
                <a:gd name="T41" fmla="*/ 2147483647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66"/>
                <a:gd name="T65" fmla="*/ 67 w 67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66">
                  <a:moveTo>
                    <a:pt x="0" y="45"/>
                  </a:moveTo>
                  <a:lnTo>
                    <a:pt x="0" y="52"/>
                  </a:lnTo>
                  <a:lnTo>
                    <a:pt x="14" y="38"/>
                  </a:lnTo>
                  <a:lnTo>
                    <a:pt x="15" y="44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29" y="59"/>
                  </a:lnTo>
                  <a:lnTo>
                    <a:pt x="52" y="66"/>
                  </a:lnTo>
                  <a:lnTo>
                    <a:pt x="53" y="45"/>
                  </a:lnTo>
                  <a:lnTo>
                    <a:pt x="60" y="59"/>
                  </a:lnTo>
                  <a:lnTo>
                    <a:pt x="67" y="44"/>
                  </a:lnTo>
                  <a:lnTo>
                    <a:pt x="59" y="14"/>
                  </a:lnTo>
                  <a:lnTo>
                    <a:pt x="45" y="0"/>
                  </a:lnTo>
                  <a:lnTo>
                    <a:pt x="52" y="14"/>
                  </a:lnTo>
                  <a:lnTo>
                    <a:pt x="36" y="15"/>
                  </a:lnTo>
                  <a:lnTo>
                    <a:pt x="36" y="22"/>
                  </a:lnTo>
                  <a:lnTo>
                    <a:pt x="29" y="35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0" y="3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" name="Freeform 1285"/>
            <p:cNvSpPr>
              <a:spLocks/>
            </p:cNvSpPr>
            <p:nvPr/>
          </p:nvSpPr>
          <p:spPr bwMode="auto">
            <a:xfrm>
              <a:off x="6588696" y="3583022"/>
              <a:ext cx="95250" cy="9842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2"/>
                </a:cxn>
                <a:cxn ang="0">
                  <a:pos x="14" y="38"/>
                </a:cxn>
                <a:cxn ang="0">
                  <a:pos x="15" y="44"/>
                </a:cxn>
                <a:cxn ang="0">
                  <a:pos x="29" y="38"/>
                </a:cxn>
                <a:cxn ang="0">
                  <a:pos x="36" y="45"/>
                </a:cxn>
                <a:cxn ang="0">
                  <a:pos x="29" y="59"/>
                </a:cxn>
                <a:cxn ang="0">
                  <a:pos x="52" y="66"/>
                </a:cxn>
                <a:cxn ang="0">
                  <a:pos x="53" y="45"/>
                </a:cxn>
                <a:cxn ang="0">
                  <a:pos x="60" y="59"/>
                </a:cxn>
                <a:cxn ang="0">
                  <a:pos x="67" y="44"/>
                </a:cxn>
                <a:cxn ang="0">
                  <a:pos x="59" y="14"/>
                </a:cxn>
                <a:cxn ang="0">
                  <a:pos x="45" y="0"/>
                </a:cxn>
                <a:cxn ang="0">
                  <a:pos x="52" y="14"/>
                </a:cxn>
                <a:cxn ang="0">
                  <a:pos x="36" y="15"/>
                </a:cxn>
                <a:cxn ang="0">
                  <a:pos x="36" y="22"/>
                </a:cxn>
                <a:cxn ang="0">
                  <a:pos x="29" y="35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0" y="38"/>
                </a:cxn>
                <a:cxn ang="0">
                  <a:pos x="0" y="45"/>
                </a:cxn>
              </a:cxnLst>
              <a:rect l="0" t="0" r="r" b="b"/>
              <a:pathLst>
                <a:path w="67" h="66">
                  <a:moveTo>
                    <a:pt x="0" y="45"/>
                  </a:moveTo>
                  <a:lnTo>
                    <a:pt x="0" y="52"/>
                  </a:lnTo>
                  <a:lnTo>
                    <a:pt x="14" y="38"/>
                  </a:lnTo>
                  <a:lnTo>
                    <a:pt x="15" y="44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29" y="59"/>
                  </a:lnTo>
                  <a:lnTo>
                    <a:pt x="52" y="66"/>
                  </a:lnTo>
                  <a:lnTo>
                    <a:pt x="53" y="45"/>
                  </a:lnTo>
                  <a:lnTo>
                    <a:pt x="60" y="59"/>
                  </a:lnTo>
                  <a:lnTo>
                    <a:pt x="67" y="44"/>
                  </a:lnTo>
                  <a:lnTo>
                    <a:pt x="59" y="14"/>
                  </a:lnTo>
                  <a:lnTo>
                    <a:pt x="45" y="0"/>
                  </a:lnTo>
                  <a:lnTo>
                    <a:pt x="52" y="14"/>
                  </a:lnTo>
                  <a:lnTo>
                    <a:pt x="36" y="15"/>
                  </a:lnTo>
                  <a:lnTo>
                    <a:pt x="36" y="22"/>
                  </a:lnTo>
                  <a:lnTo>
                    <a:pt x="29" y="35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0" y="38"/>
                  </a:lnTo>
                  <a:lnTo>
                    <a:pt x="0" y="45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" name="Freeform 1286"/>
            <p:cNvSpPr>
              <a:spLocks/>
            </p:cNvSpPr>
            <p:nvPr/>
          </p:nvSpPr>
          <p:spPr bwMode="auto">
            <a:xfrm>
              <a:off x="7098284" y="3916397"/>
              <a:ext cx="87312" cy="42862"/>
            </a:xfrm>
            <a:custGeom>
              <a:avLst/>
              <a:gdLst>
                <a:gd name="T0" fmla="*/ 0 w 61"/>
                <a:gd name="T1" fmla="*/ 2147483647 h 30"/>
                <a:gd name="T2" fmla="*/ 2147483647 w 61"/>
                <a:gd name="T3" fmla="*/ 2147483647 h 30"/>
                <a:gd name="T4" fmla="*/ 2147483647 w 61"/>
                <a:gd name="T5" fmla="*/ 2147483647 h 30"/>
                <a:gd name="T6" fmla="*/ 2147483647 w 61"/>
                <a:gd name="T7" fmla="*/ 2147483647 h 30"/>
                <a:gd name="T8" fmla="*/ 2147483647 w 61"/>
                <a:gd name="T9" fmla="*/ 0 h 30"/>
                <a:gd name="T10" fmla="*/ 2147483647 w 61"/>
                <a:gd name="T11" fmla="*/ 0 h 30"/>
                <a:gd name="T12" fmla="*/ 2147483647 w 61"/>
                <a:gd name="T13" fmla="*/ 2147483647 h 30"/>
                <a:gd name="T14" fmla="*/ 2147483647 w 61"/>
                <a:gd name="T15" fmla="*/ 2147483647 h 30"/>
                <a:gd name="T16" fmla="*/ 2147483647 w 61"/>
                <a:gd name="T17" fmla="*/ 2147483647 h 30"/>
                <a:gd name="T18" fmla="*/ 0 w 61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30"/>
                <a:gd name="T32" fmla="*/ 61 w 61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30">
                  <a:moveTo>
                    <a:pt x="0" y="15"/>
                  </a:moveTo>
                  <a:lnTo>
                    <a:pt x="16" y="30"/>
                  </a:lnTo>
                  <a:lnTo>
                    <a:pt x="38" y="30"/>
                  </a:lnTo>
                  <a:lnTo>
                    <a:pt x="61" y="6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44" y="8"/>
                  </a:lnTo>
                  <a:lnTo>
                    <a:pt x="37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" name="Freeform 1287"/>
            <p:cNvSpPr>
              <a:spLocks/>
            </p:cNvSpPr>
            <p:nvPr/>
          </p:nvSpPr>
          <p:spPr bwMode="auto">
            <a:xfrm>
              <a:off x="7098284" y="3916397"/>
              <a:ext cx="87312" cy="42862"/>
            </a:xfrm>
            <a:custGeom>
              <a:avLst/>
              <a:gdLst>
                <a:gd name="T0" fmla="*/ 0 w 61"/>
                <a:gd name="T1" fmla="*/ 2147483647 h 30"/>
                <a:gd name="T2" fmla="*/ 2147483647 w 61"/>
                <a:gd name="T3" fmla="*/ 2147483647 h 30"/>
                <a:gd name="T4" fmla="*/ 2147483647 w 61"/>
                <a:gd name="T5" fmla="*/ 2147483647 h 30"/>
                <a:gd name="T6" fmla="*/ 2147483647 w 61"/>
                <a:gd name="T7" fmla="*/ 2147483647 h 30"/>
                <a:gd name="T8" fmla="*/ 2147483647 w 61"/>
                <a:gd name="T9" fmla="*/ 0 h 30"/>
                <a:gd name="T10" fmla="*/ 2147483647 w 61"/>
                <a:gd name="T11" fmla="*/ 0 h 30"/>
                <a:gd name="T12" fmla="*/ 2147483647 w 61"/>
                <a:gd name="T13" fmla="*/ 2147483647 h 30"/>
                <a:gd name="T14" fmla="*/ 2147483647 w 61"/>
                <a:gd name="T15" fmla="*/ 2147483647 h 30"/>
                <a:gd name="T16" fmla="*/ 2147483647 w 61"/>
                <a:gd name="T17" fmla="*/ 2147483647 h 30"/>
                <a:gd name="T18" fmla="*/ 0 w 61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30"/>
                <a:gd name="T32" fmla="*/ 61 w 61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30">
                  <a:moveTo>
                    <a:pt x="0" y="15"/>
                  </a:moveTo>
                  <a:lnTo>
                    <a:pt x="16" y="30"/>
                  </a:lnTo>
                  <a:lnTo>
                    <a:pt x="38" y="30"/>
                  </a:lnTo>
                  <a:lnTo>
                    <a:pt x="61" y="6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44" y="8"/>
                  </a:lnTo>
                  <a:lnTo>
                    <a:pt x="37" y="15"/>
                  </a:lnTo>
                  <a:lnTo>
                    <a:pt x="0" y="15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" name="Freeform 1288"/>
            <p:cNvSpPr>
              <a:spLocks/>
            </p:cNvSpPr>
            <p:nvPr/>
          </p:nvSpPr>
          <p:spPr bwMode="auto">
            <a:xfrm>
              <a:off x="7161784" y="3883059"/>
              <a:ext cx="31750" cy="41275"/>
            </a:xfrm>
            <a:custGeom>
              <a:avLst/>
              <a:gdLst>
                <a:gd name="T0" fmla="*/ 0 w 23"/>
                <a:gd name="T1" fmla="*/ 0 h 29"/>
                <a:gd name="T2" fmla="*/ 2147483647 w 23"/>
                <a:gd name="T3" fmla="*/ 2147483647 h 29"/>
                <a:gd name="T4" fmla="*/ 2147483647 w 23"/>
                <a:gd name="T5" fmla="*/ 2147483647 h 29"/>
                <a:gd name="T6" fmla="*/ 2147483647 w 23"/>
                <a:gd name="T7" fmla="*/ 2147483647 h 29"/>
                <a:gd name="T8" fmla="*/ 2147483647 w 23"/>
                <a:gd name="T9" fmla="*/ 0 h 29"/>
                <a:gd name="T10" fmla="*/ 0 w 23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0"/>
                  </a:moveTo>
                  <a:lnTo>
                    <a:pt x="16" y="16"/>
                  </a:lnTo>
                  <a:lnTo>
                    <a:pt x="23" y="29"/>
                  </a:lnTo>
                  <a:lnTo>
                    <a:pt x="23" y="15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" name="Freeform 1289"/>
            <p:cNvSpPr>
              <a:spLocks/>
            </p:cNvSpPr>
            <p:nvPr/>
          </p:nvSpPr>
          <p:spPr bwMode="auto">
            <a:xfrm>
              <a:off x="7161784" y="3883059"/>
              <a:ext cx="31750" cy="41275"/>
            </a:xfrm>
            <a:custGeom>
              <a:avLst/>
              <a:gdLst>
                <a:gd name="T0" fmla="*/ 0 w 23"/>
                <a:gd name="T1" fmla="*/ 0 h 29"/>
                <a:gd name="T2" fmla="*/ 2147483647 w 23"/>
                <a:gd name="T3" fmla="*/ 2147483647 h 29"/>
                <a:gd name="T4" fmla="*/ 2147483647 w 23"/>
                <a:gd name="T5" fmla="*/ 2147483647 h 29"/>
                <a:gd name="T6" fmla="*/ 2147483647 w 23"/>
                <a:gd name="T7" fmla="*/ 2147483647 h 29"/>
                <a:gd name="T8" fmla="*/ 2147483647 w 23"/>
                <a:gd name="T9" fmla="*/ 0 h 29"/>
                <a:gd name="T10" fmla="*/ 0 w 23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0"/>
                  </a:moveTo>
                  <a:lnTo>
                    <a:pt x="16" y="16"/>
                  </a:lnTo>
                  <a:lnTo>
                    <a:pt x="23" y="29"/>
                  </a:lnTo>
                  <a:lnTo>
                    <a:pt x="23" y="15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" name="Freeform 1290"/>
            <p:cNvSpPr>
              <a:spLocks/>
            </p:cNvSpPr>
            <p:nvPr/>
          </p:nvSpPr>
          <p:spPr bwMode="auto">
            <a:xfrm>
              <a:off x="7236396" y="3938622"/>
              <a:ext cx="22225" cy="31750"/>
            </a:xfrm>
            <a:custGeom>
              <a:avLst/>
              <a:gdLst>
                <a:gd name="T0" fmla="*/ 0 w 16"/>
                <a:gd name="T1" fmla="*/ 0 h 22"/>
                <a:gd name="T2" fmla="*/ 2147483647 w 16"/>
                <a:gd name="T3" fmla="*/ 2147483647 h 22"/>
                <a:gd name="T4" fmla="*/ 2147483647 w 16"/>
                <a:gd name="T5" fmla="*/ 2147483647 h 22"/>
                <a:gd name="T6" fmla="*/ 0 w 1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2"/>
                <a:gd name="T14" fmla="*/ 16 w 1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2">
                  <a:moveTo>
                    <a:pt x="0" y="0"/>
                  </a:moveTo>
                  <a:lnTo>
                    <a:pt x="9" y="22"/>
                  </a:lnTo>
                  <a:lnTo>
                    <a:pt x="1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" name="Freeform 1291"/>
            <p:cNvSpPr>
              <a:spLocks/>
            </p:cNvSpPr>
            <p:nvPr/>
          </p:nvSpPr>
          <p:spPr bwMode="auto">
            <a:xfrm>
              <a:off x="7236396" y="3938622"/>
              <a:ext cx="22225" cy="31750"/>
            </a:xfrm>
            <a:custGeom>
              <a:avLst/>
              <a:gdLst>
                <a:gd name="T0" fmla="*/ 0 w 16"/>
                <a:gd name="T1" fmla="*/ 0 h 22"/>
                <a:gd name="T2" fmla="*/ 2147483647 w 16"/>
                <a:gd name="T3" fmla="*/ 2147483647 h 22"/>
                <a:gd name="T4" fmla="*/ 2147483647 w 16"/>
                <a:gd name="T5" fmla="*/ 2147483647 h 22"/>
                <a:gd name="T6" fmla="*/ 0 w 1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2"/>
                <a:gd name="T14" fmla="*/ 16 w 1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2">
                  <a:moveTo>
                    <a:pt x="0" y="0"/>
                  </a:moveTo>
                  <a:lnTo>
                    <a:pt x="9" y="22"/>
                  </a:lnTo>
                  <a:lnTo>
                    <a:pt x="16" y="15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" name="Line 1292"/>
            <p:cNvSpPr>
              <a:spLocks noChangeShapeType="1"/>
            </p:cNvSpPr>
            <p:nvPr/>
          </p:nvSpPr>
          <p:spPr bwMode="auto">
            <a:xfrm>
              <a:off x="7258621" y="3959259"/>
              <a:ext cx="20638" cy="2381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" name="Freeform 1293"/>
            <p:cNvSpPr>
              <a:spLocks/>
            </p:cNvSpPr>
            <p:nvPr/>
          </p:nvSpPr>
          <p:spPr bwMode="auto">
            <a:xfrm>
              <a:off x="7311009" y="4025934"/>
              <a:ext cx="20637" cy="23813"/>
            </a:xfrm>
            <a:custGeom>
              <a:avLst/>
              <a:gdLst>
                <a:gd name="T0" fmla="*/ 0 w 14"/>
                <a:gd name="T1" fmla="*/ 0 h 16"/>
                <a:gd name="T2" fmla="*/ 0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0 w 14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6"/>
                <a:gd name="T17" fmla="*/ 14 w 1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6">
                  <a:moveTo>
                    <a:pt x="0" y="0"/>
                  </a:moveTo>
                  <a:lnTo>
                    <a:pt x="0" y="9"/>
                  </a:lnTo>
                  <a:lnTo>
                    <a:pt x="14" y="16"/>
                  </a:lnTo>
                  <a:lnTo>
                    <a:pt x="1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" name="Freeform 1294"/>
            <p:cNvSpPr>
              <a:spLocks/>
            </p:cNvSpPr>
            <p:nvPr/>
          </p:nvSpPr>
          <p:spPr bwMode="auto">
            <a:xfrm>
              <a:off x="7311009" y="4025934"/>
              <a:ext cx="20637" cy="23813"/>
            </a:xfrm>
            <a:custGeom>
              <a:avLst/>
              <a:gdLst>
                <a:gd name="T0" fmla="*/ 0 w 14"/>
                <a:gd name="T1" fmla="*/ 0 h 16"/>
                <a:gd name="T2" fmla="*/ 0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0 w 14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6"/>
                <a:gd name="T17" fmla="*/ 14 w 1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6">
                  <a:moveTo>
                    <a:pt x="0" y="0"/>
                  </a:moveTo>
                  <a:lnTo>
                    <a:pt x="0" y="9"/>
                  </a:lnTo>
                  <a:lnTo>
                    <a:pt x="14" y="16"/>
                  </a:lnTo>
                  <a:lnTo>
                    <a:pt x="14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" name="Freeform 1295"/>
            <p:cNvSpPr>
              <a:spLocks/>
            </p:cNvSpPr>
            <p:nvPr/>
          </p:nvSpPr>
          <p:spPr bwMode="auto">
            <a:xfrm>
              <a:off x="7342759" y="4049747"/>
              <a:ext cx="31750" cy="9525"/>
            </a:xfrm>
            <a:custGeom>
              <a:avLst/>
              <a:gdLst>
                <a:gd name="T0" fmla="*/ 0 w 23"/>
                <a:gd name="T1" fmla="*/ 0 h 7"/>
                <a:gd name="T2" fmla="*/ 2147483647 w 23"/>
                <a:gd name="T3" fmla="*/ 2147483647 h 7"/>
                <a:gd name="T4" fmla="*/ 2147483647 w 23"/>
                <a:gd name="T5" fmla="*/ 2147483647 h 7"/>
                <a:gd name="T6" fmla="*/ 2147483647 w 23"/>
                <a:gd name="T7" fmla="*/ 0 h 7"/>
                <a:gd name="T8" fmla="*/ 0 w 2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7"/>
                <a:gd name="T17" fmla="*/ 23 w 2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7">
                  <a:moveTo>
                    <a:pt x="0" y="0"/>
                  </a:moveTo>
                  <a:lnTo>
                    <a:pt x="16" y="7"/>
                  </a:lnTo>
                  <a:lnTo>
                    <a:pt x="23" y="7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" name="Freeform 1296"/>
            <p:cNvSpPr>
              <a:spLocks/>
            </p:cNvSpPr>
            <p:nvPr/>
          </p:nvSpPr>
          <p:spPr bwMode="auto">
            <a:xfrm>
              <a:off x="7342759" y="4049747"/>
              <a:ext cx="31750" cy="9525"/>
            </a:xfrm>
            <a:custGeom>
              <a:avLst/>
              <a:gdLst>
                <a:gd name="T0" fmla="*/ 0 w 23"/>
                <a:gd name="T1" fmla="*/ 0 h 7"/>
                <a:gd name="T2" fmla="*/ 2147483647 w 23"/>
                <a:gd name="T3" fmla="*/ 2147483647 h 7"/>
                <a:gd name="T4" fmla="*/ 2147483647 w 23"/>
                <a:gd name="T5" fmla="*/ 2147483647 h 7"/>
                <a:gd name="T6" fmla="*/ 2147483647 w 23"/>
                <a:gd name="T7" fmla="*/ 0 h 7"/>
                <a:gd name="T8" fmla="*/ 0 w 2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7"/>
                <a:gd name="T17" fmla="*/ 23 w 2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7">
                  <a:moveTo>
                    <a:pt x="0" y="0"/>
                  </a:moveTo>
                  <a:lnTo>
                    <a:pt x="16" y="7"/>
                  </a:lnTo>
                  <a:lnTo>
                    <a:pt x="23" y="7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" name="Freeform 1297"/>
            <p:cNvSpPr>
              <a:spLocks/>
            </p:cNvSpPr>
            <p:nvPr/>
          </p:nvSpPr>
          <p:spPr bwMode="auto">
            <a:xfrm>
              <a:off x="7438009" y="4181509"/>
              <a:ext cx="11112" cy="11113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2147483647 h 8"/>
                <a:gd name="T4" fmla="*/ 2147483647 w 7"/>
                <a:gd name="T5" fmla="*/ 2147483647 h 8"/>
                <a:gd name="T6" fmla="*/ 0 w 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0" y="0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" name="Freeform 1298"/>
            <p:cNvSpPr>
              <a:spLocks/>
            </p:cNvSpPr>
            <p:nvPr/>
          </p:nvSpPr>
          <p:spPr bwMode="auto">
            <a:xfrm>
              <a:off x="7438009" y="4181509"/>
              <a:ext cx="11112" cy="11113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2147483647 h 8"/>
                <a:gd name="T4" fmla="*/ 2147483647 w 7"/>
                <a:gd name="T5" fmla="*/ 2147483647 h 8"/>
                <a:gd name="T6" fmla="*/ 0 w 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0" y="0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" name="Freeform 1299"/>
            <p:cNvSpPr>
              <a:spLocks/>
            </p:cNvSpPr>
            <p:nvPr/>
          </p:nvSpPr>
          <p:spPr bwMode="auto">
            <a:xfrm>
              <a:off x="7366571" y="4283109"/>
              <a:ext cx="39688" cy="42863"/>
            </a:xfrm>
            <a:custGeom>
              <a:avLst/>
              <a:gdLst>
                <a:gd name="T0" fmla="*/ 0 w 29"/>
                <a:gd name="T1" fmla="*/ 0 h 29"/>
                <a:gd name="T2" fmla="*/ 2147483647 w 29"/>
                <a:gd name="T3" fmla="*/ 2147483647 h 29"/>
                <a:gd name="T4" fmla="*/ 2147483647 w 29"/>
                <a:gd name="T5" fmla="*/ 2147483647 h 29"/>
                <a:gd name="T6" fmla="*/ 2147483647 w 29"/>
                <a:gd name="T7" fmla="*/ 2147483647 h 29"/>
                <a:gd name="T8" fmla="*/ 2147483647 w 29"/>
                <a:gd name="T9" fmla="*/ 2147483647 h 29"/>
                <a:gd name="T10" fmla="*/ 0 w 2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9"/>
                <a:gd name="T20" fmla="*/ 29 w 2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9">
                  <a:moveTo>
                    <a:pt x="0" y="0"/>
                  </a:moveTo>
                  <a:lnTo>
                    <a:pt x="8" y="15"/>
                  </a:lnTo>
                  <a:lnTo>
                    <a:pt x="22" y="29"/>
                  </a:lnTo>
                  <a:lnTo>
                    <a:pt x="29" y="29"/>
                  </a:lnTo>
                  <a:lnTo>
                    <a:pt x="1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" name="Freeform 1300"/>
            <p:cNvSpPr>
              <a:spLocks/>
            </p:cNvSpPr>
            <p:nvPr/>
          </p:nvSpPr>
          <p:spPr bwMode="auto">
            <a:xfrm>
              <a:off x="7366571" y="4283109"/>
              <a:ext cx="39688" cy="42863"/>
            </a:xfrm>
            <a:custGeom>
              <a:avLst/>
              <a:gdLst>
                <a:gd name="T0" fmla="*/ 0 w 29"/>
                <a:gd name="T1" fmla="*/ 0 h 29"/>
                <a:gd name="T2" fmla="*/ 2147483647 w 29"/>
                <a:gd name="T3" fmla="*/ 2147483647 h 29"/>
                <a:gd name="T4" fmla="*/ 2147483647 w 29"/>
                <a:gd name="T5" fmla="*/ 2147483647 h 29"/>
                <a:gd name="T6" fmla="*/ 2147483647 w 29"/>
                <a:gd name="T7" fmla="*/ 2147483647 h 29"/>
                <a:gd name="T8" fmla="*/ 2147483647 w 29"/>
                <a:gd name="T9" fmla="*/ 2147483647 h 29"/>
                <a:gd name="T10" fmla="*/ 0 w 2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9"/>
                <a:gd name="T20" fmla="*/ 29 w 2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9">
                  <a:moveTo>
                    <a:pt x="0" y="0"/>
                  </a:moveTo>
                  <a:lnTo>
                    <a:pt x="8" y="15"/>
                  </a:lnTo>
                  <a:lnTo>
                    <a:pt x="22" y="29"/>
                  </a:lnTo>
                  <a:lnTo>
                    <a:pt x="29" y="29"/>
                  </a:lnTo>
                  <a:lnTo>
                    <a:pt x="14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" name="Freeform 1301"/>
            <p:cNvSpPr>
              <a:spLocks/>
            </p:cNvSpPr>
            <p:nvPr/>
          </p:nvSpPr>
          <p:spPr bwMode="auto">
            <a:xfrm>
              <a:off x="7628509" y="4216434"/>
              <a:ext cx="22225" cy="9525"/>
            </a:xfrm>
            <a:custGeom>
              <a:avLst/>
              <a:gdLst>
                <a:gd name="T0" fmla="*/ 0 w 15"/>
                <a:gd name="T1" fmla="*/ 2147483647 h 7"/>
                <a:gd name="T2" fmla="*/ 2147483647 w 15"/>
                <a:gd name="T3" fmla="*/ 2147483647 h 7"/>
                <a:gd name="T4" fmla="*/ 2147483647 w 15"/>
                <a:gd name="T5" fmla="*/ 0 h 7"/>
                <a:gd name="T6" fmla="*/ 2147483647 w 15"/>
                <a:gd name="T7" fmla="*/ 0 h 7"/>
                <a:gd name="T8" fmla="*/ 0 w 15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7"/>
                <a:gd name="T17" fmla="*/ 15 w 1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7">
                  <a:moveTo>
                    <a:pt x="0" y="7"/>
                  </a:moveTo>
                  <a:lnTo>
                    <a:pt x="15" y="6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" name="Freeform 1302"/>
            <p:cNvSpPr>
              <a:spLocks/>
            </p:cNvSpPr>
            <p:nvPr/>
          </p:nvSpPr>
          <p:spPr bwMode="auto">
            <a:xfrm>
              <a:off x="7628509" y="4216434"/>
              <a:ext cx="22225" cy="9525"/>
            </a:xfrm>
            <a:custGeom>
              <a:avLst/>
              <a:gdLst>
                <a:gd name="T0" fmla="*/ 0 w 15"/>
                <a:gd name="T1" fmla="*/ 2147483647 h 7"/>
                <a:gd name="T2" fmla="*/ 2147483647 w 15"/>
                <a:gd name="T3" fmla="*/ 2147483647 h 7"/>
                <a:gd name="T4" fmla="*/ 2147483647 w 15"/>
                <a:gd name="T5" fmla="*/ 0 h 7"/>
                <a:gd name="T6" fmla="*/ 2147483647 w 15"/>
                <a:gd name="T7" fmla="*/ 0 h 7"/>
                <a:gd name="T8" fmla="*/ 0 w 15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7"/>
                <a:gd name="T17" fmla="*/ 15 w 1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7">
                  <a:moveTo>
                    <a:pt x="0" y="7"/>
                  </a:moveTo>
                  <a:lnTo>
                    <a:pt x="15" y="6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" name="Freeform 1303"/>
            <p:cNvSpPr>
              <a:spLocks/>
            </p:cNvSpPr>
            <p:nvPr/>
          </p:nvSpPr>
          <p:spPr bwMode="auto">
            <a:xfrm>
              <a:off x="7661846" y="4183097"/>
              <a:ext cx="19050" cy="20637"/>
            </a:xfrm>
            <a:custGeom>
              <a:avLst/>
              <a:gdLst>
                <a:gd name="T0" fmla="*/ 0 w 14"/>
                <a:gd name="T1" fmla="*/ 2147483647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0 h 14"/>
                <a:gd name="T10" fmla="*/ 0 w 14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4"/>
                <a:gd name="T20" fmla="*/ 14 w 14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4">
                  <a:moveTo>
                    <a:pt x="0" y="7"/>
                  </a:moveTo>
                  <a:lnTo>
                    <a:pt x="1" y="14"/>
                  </a:lnTo>
                  <a:lnTo>
                    <a:pt x="14" y="7"/>
                  </a:lnTo>
                  <a:lnTo>
                    <a:pt x="8" y="6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" name="Freeform 1304"/>
            <p:cNvSpPr>
              <a:spLocks/>
            </p:cNvSpPr>
            <p:nvPr/>
          </p:nvSpPr>
          <p:spPr bwMode="auto">
            <a:xfrm>
              <a:off x="7661846" y="4183097"/>
              <a:ext cx="19050" cy="20637"/>
            </a:xfrm>
            <a:custGeom>
              <a:avLst/>
              <a:gdLst>
                <a:gd name="T0" fmla="*/ 0 w 14"/>
                <a:gd name="T1" fmla="*/ 2147483647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0 h 14"/>
                <a:gd name="T10" fmla="*/ 0 w 14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4"/>
                <a:gd name="T20" fmla="*/ 14 w 14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4">
                  <a:moveTo>
                    <a:pt x="0" y="7"/>
                  </a:moveTo>
                  <a:lnTo>
                    <a:pt x="1" y="14"/>
                  </a:lnTo>
                  <a:lnTo>
                    <a:pt x="14" y="7"/>
                  </a:lnTo>
                  <a:lnTo>
                    <a:pt x="8" y="6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" name="Freeform 1305"/>
            <p:cNvSpPr>
              <a:spLocks/>
            </p:cNvSpPr>
            <p:nvPr/>
          </p:nvSpPr>
          <p:spPr bwMode="auto">
            <a:xfrm>
              <a:off x="7833296" y="4127534"/>
              <a:ext cx="28575" cy="9525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2147483647 h 7"/>
                <a:gd name="T6" fmla="*/ 0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0" y="0"/>
                  </a:moveTo>
                  <a:lnTo>
                    <a:pt x="1" y="7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" name="Freeform 1306"/>
            <p:cNvSpPr>
              <a:spLocks/>
            </p:cNvSpPr>
            <p:nvPr/>
          </p:nvSpPr>
          <p:spPr bwMode="auto">
            <a:xfrm>
              <a:off x="7833296" y="4127534"/>
              <a:ext cx="28575" cy="9525"/>
            </a:xfrm>
            <a:custGeom>
              <a:avLst/>
              <a:gdLst>
                <a:gd name="T0" fmla="*/ 0 w 21"/>
                <a:gd name="T1" fmla="*/ 0 h 7"/>
                <a:gd name="T2" fmla="*/ 2147483647 w 21"/>
                <a:gd name="T3" fmla="*/ 2147483647 h 7"/>
                <a:gd name="T4" fmla="*/ 2147483647 w 21"/>
                <a:gd name="T5" fmla="*/ 2147483647 h 7"/>
                <a:gd name="T6" fmla="*/ 0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7"/>
                <a:gd name="T14" fmla="*/ 21 w 2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7">
                  <a:moveTo>
                    <a:pt x="0" y="0"/>
                  </a:moveTo>
                  <a:lnTo>
                    <a:pt x="1" y="7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" name="Freeform 1307"/>
            <p:cNvSpPr>
              <a:spLocks/>
            </p:cNvSpPr>
            <p:nvPr/>
          </p:nvSpPr>
          <p:spPr bwMode="auto">
            <a:xfrm>
              <a:off x="6577584" y="2559084"/>
              <a:ext cx="158750" cy="188913"/>
            </a:xfrm>
            <a:custGeom>
              <a:avLst/>
              <a:gdLst>
                <a:gd name="T0" fmla="*/ 2147483647 w 112"/>
                <a:gd name="T1" fmla="*/ 2147483647 h 128"/>
                <a:gd name="T2" fmla="*/ 2147483647 w 112"/>
                <a:gd name="T3" fmla="*/ 2147483647 h 128"/>
                <a:gd name="T4" fmla="*/ 2147483647 w 112"/>
                <a:gd name="T5" fmla="*/ 2147483647 h 128"/>
                <a:gd name="T6" fmla="*/ 2147483647 w 112"/>
                <a:gd name="T7" fmla="*/ 2147483647 h 128"/>
                <a:gd name="T8" fmla="*/ 2147483647 w 112"/>
                <a:gd name="T9" fmla="*/ 2147483647 h 128"/>
                <a:gd name="T10" fmla="*/ 2147483647 w 112"/>
                <a:gd name="T11" fmla="*/ 2147483647 h 128"/>
                <a:gd name="T12" fmla="*/ 2147483647 w 112"/>
                <a:gd name="T13" fmla="*/ 2147483647 h 128"/>
                <a:gd name="T14" fmla="*/ 2147483647 w 112"/>
                <a:gd name="T15" fmla="*/ 2147483647 h 128"/>
                <a:gd name="T16" fmla="*/ 2147483647 w 112"/>
                <a:gd name="T17" fmla="*/ 2147483647 h 128"/>
                <a:gd name="T18" fmla="*/ 2147483647 w 112"/>
                <a:gd name="T19" fmla="*/ 0 h 128"/>
                <a:gd name="T20" fmla="*/ 0 w 112"/>
                <a:gd name="T21" fmla="*/ 2147483647 h 128"/>
                <a:gd name="T22" fmla="*/ 2147483647 w 112"/>
                <a:gd name="T23" fmla="*/ 2147483647 h 128"/>
                <a:gd name="T24" fmla="*/ 2147483647 w 112"/>
                <a:gd name="T25" fmla="*/ 2147483647 h 1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28"/>
                <a:gd name="T41" fmla="*/ 112 w 112"/>
                <a:gd name="T42" fmla="*/ 128 h 1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28">
                  <a:moveTo>
                    <a:pt x="8" y="23"/>
                  </a:moveTo>
                  <a:lnTo>
                    <a:pt x="75" y="92"/>
                  </a:lnTo>
                  <a:lnTo>
                    <a:pt x="83" y="122"/>
                  </a:lnTo>
                  <a:lnTo>
                    <a:pt x="91" y="128"/>
                  </a:lnTo>
                  <a:lnTo>
                    <a:pt x="91" y="121"/>
                  </a:lnTo>
                  <a:lnTo>
                    <a:pt x="112" y="121"/>
                  </a:lnTo>
                  <a:lnTo>
                    <a:pt x="75" y="90"/>
                  </a:lnTo>
                  <a:lnTo>
                    <a:pt x="75" y="76"/>
                  </a:lnTo>
                  <a:lnTo>
                    <a:pt x="89" y="76"/>
                  </a:lnTo>
                  <a:lnTo>
                    <a:pt x="22" y="0"/>
                  </a:lnTo>
                  <a:lnTo>
                    <a:pt x="0" y="1"/>
                  </a:lnTo>
                  <a:lnTo>
                    <a:pt x="8" y="9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" name="Freeform 1308"/>
            <p:cNvSpPr>
              <a:spLocks/>
            </p:cNvSpPr>
            <p:nvPr/>
          </p:nvSpPr>
          <p:spPr bwMode="auto">
            <a:xfrm>
              <a:off x="6577583" y="2559084"/>
              <a:ext cx="158750" cy="188913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75" y="92"/>
                </a:cxn>
                <a:cxn ang="0">
                  <a:pos x="83" y="122"/>
                </a:cxn>
                <a:cxn ang="0">
                  <a:pos x="91" y="128"/>
                </a:cxn>
                <a:cxn ang="0">
                  <a:pos x="91" y="121"/>
                </a:cxn>
                <a:cxn ang="0">
                  <a:pos x="112" y="121"/>
                </a:cxn>
                <a:cxn ang="0">
                  <a:pos x="75" y="90"/>
                </a:cxn>
                <a:cxn ang="0">
                  <a:pos x="75" y="76"/>
                </a:cxn>
                <a:cxn ang="0">
                  <a:pos x="89" y="76"/>
                </a:cxn>
                <a:cxn ang="0">
                  <a:pos x="22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8" y="23"/>
                </a:cxn>
              </a:cxnLst>
              <a:rect l="0" t="0" r="r" b="b"/>
              <a:pathLst>
                <a:path w="112" h="128">
                  <a:moveTo>
                    <a:pt x="8" y="23"/>
                  </a:moveTo>
                  <a:lnTo>
                    <a:pt x="75" y="92"/>
                  </a:lnTo>
                  <a:lnTo>
                    <a:pt x="83" y="122"/>
                  </a:lnTo>
                  <a:lnTo>
                    <a:pt x="91" y="128"/>
                  </a:lnTo>
                  <a:lnTo>
                    <a:pt x="91" y="121"/>
                  </a:lnTo>
                  <a:lnTo>
                    <a:pt x="112" y="121"/>
                  </a:lnTo>
                  <a:lnTo>
                    <a:pt x="75" y="90"/>
                  </a:lnTo>
                  <a:lnTo>
                    <a:pt x="75" y="76"/>
                  </a:lnTo>
                  <a:lnTo>
                    <a:pt x="89" y="76"/>
                  </a:lnTo>
                  <a:lnTo>
                    <a:pt x="22" y="0"/>
                  </a:lnTo>
                  <a:lnTo>
                    <a:pt x="0" y="1"/>
                  </a:lnTo>
                  <a:lnTo>
                    <a:pt x="8" y="9"/>
                  </a:lnTo>
                  <a:lnTo>
                    <a:pt x="8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" name="Freeform 1309"/>
            <p:cNvSpPr>
              <a:spLocks/>
            </p:cNvSpPr>
            <p:nvPr/>
          </p:nvSpPr>
          <p:spPr bwMode="auto">
            <a:xfrm>
              <a:off x="6745859" y="4071972"/>
              <a:ext cx="23812" cy="19050"/>
            </a:xfrm>
            <a:custGeom>
              <a:avLst/>
              <a:gdLst>
                <a:gd name="T0" fmla="*/ 0 w 16"/>
                <a:gd name="T1" fmla="*/ 2147483647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0 h 14"/>
                <a:gd name="T8" fmla="*/ 0 w 16"/>
                <a:gd name="T9" fmla="*/ 0 h 14"/>
                <a:gd name="T10" fmla="*/ 0 w 16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4"/>
                <a:gd name="T20" fmla="*/ 16 w 16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4">
                  <a:moveTo>
                    <a:pt x="0" y="7"/>
                  </a:moveTo>
                  <a:lnTo>
                    <a:pt x="8" y="14"/>
                  </a:lnTo>
                  <a:lnTo>
                    <a:pt x="16" y="7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" name="Freeform 1310"/>
            <p:cNvSpPr>
              <a:spLocks/>
            </p:cNvSpPr>
            <p:nvPr/>
          </p:nvSpPr>
          <p:spPr bwMode="auto">
            <a:xfrm>
              <a:off x="6745859" y="4071972"/>
              <a:ext cx="23812" cy="19050"/>
            </a:xfrm>
            <a:custGeom>
              <a:avLst/>
              <a:gdLst>
                <a:gd name="T0" fmla="*/ 0 w 16"/>
                <a:gd name="T1" fmla="*/ 2147483647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0 h 14"/>
                <a:gd name="T8" fmla="*/ 0 w 16"/>
                <a:gd name="T9" fmla="*/ 0 h 14"/>
                <a:gd name="T10" fmla="*/ 0 w 16"/>
                <a:gd name="T11" fmla="*/ 214748364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4"/>
                <a:gd name="T20" fmla="*/ 16 w 16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4">
                  <a:moveTo>
                    <a:pt x="0" y="7"/>
                  </a:moveTo>
                  <a:lnTo>
                    <a:pt x="8" y="14"/>
                  </a:lnTo>
                  <a:lnTo>
                    <a:pt x="16" y="7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" name="Freeform 1311"/>
            <p:cNvSpPr>
              <a:spLocks/>
            </p:cNvSpPr>
            <p:nvPr/>
          </p:nvSpPr>
          <p:spPr bwMode="auto">
            <a:xfrm>
              <a:off x="6620446" y="4016409"/>
              <a:ext cx="71438" cy="33338"/>
            </a:xfrm>
            <a:custGeom>
              <a:avLst/>
              <a:gdLst>
                <a:gd name="T0" fmla="*/ 0 w 51"/>
                <a:gd name="T1" fmla="*/ 2147483647 h 23"/>
                <a:gd name="T2" fmla="*/ 2147483647 w 51"/>
                <a:gd name="T3" fmla="*/ 2147483647 h 23"/>
                <a:gd name="T4" fmla="*/ 2147483647 w 51"/>
                <a:gd name="T5" fmla="*/ 2147483647 h 23"/>
                <a:gd name="T6" fmla="*/ 2147483647 w 51"/>
                <a:gd name="T7" fmla="*/ 0 h 23"/>
                <a:gd name="T8" fmla="*/ 2147483647 w 51"/>
                <a:gd name="T9" fmla="*/ 0 h 23"/>
                <a:gd name="T10" fmla="*/ 0 w 51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3"/>
                <a:gd name="T20" fmla="*/ 51 w 51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3">
                  <a:moveTo>
                    <a:pt x="0" y="23"/>
                  </a:moveTo>
                  <a:lnTo>
                    <a:pt x="15" y="23"/>
                  </a:lnTo>
                  <a:lnTo>
                    <a:pt x="23" y="7"/>
                  </a:lnTo>
                  <a:lnTo>
                    <a:pt x="51" y="0"/>
                  </a:lnTo>
                  <a:lnTo>
                    <a:pt x="2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" name="Freeform 1312"/>
            <p:cNvSpPr>
              <a:spLocks/>
            </p:cNvSpPr>
            <p:nvPr/>
          </p:nvSpPr>
          <p:spPr bwMode="auto">
            <a:xfrm>
              <a:off x="6620446" y="4016409"/>
              <a:ext cx="71438" cy="33338"/>
            </a:xfrm>
            <a:custGeom>
              <a:avLst/>
              <a:gdLst>
                <a:gd name="T0" fmla="*/ 0 w 51"/>
                <a:gd name="T1" fmla="*/ 2147483647 h 23"/>
                <a:gd name="T2" fmla="*/ 2147483647 w 51"/>
                <a:gd name="T3" fmla="*/ 2147483647 h 23"/>
                <a:gd name="T4" fmla="*/ 2147483647 w 51"/>
                <a:gd name="T5" fmla="*/ 2147483647 h 23"/>
                <a:gd name="T6" fmla="*/ 2147483647 w 51"/>
                <a:gd name="T7" fmla="*/ 0 h 23"/>
                <a:gd name="T8" fmla="*/ 2147483647 w 51"/>
                <a:gd name="T9" fmla="*/ 0 h 23"/>
                <a:gd name="T10" fmla="*/ 0 w 51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3"/>
                <a:gd name="T20" fmla="*/ 51 w 51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3">
                  <a:moveTo>
                    <a:pt x="0" y="23"/>
                  </a:moveTo>
                  <a:lnTo>
                    <a:pt x="15" y="23"/>
                  </a:lnTo>
                  <a:lnTo>
                    <a:pt x="23" y="7"/>
                  </a:lnTo>
                  <a:lnTo>
                    <a:pt x="51" y="0"/>
                  </a:lnTo>
                  <a:lnTo>
                    <a:pt x="21" y="0"/>
                  </a:lnTo>
                  <a:lnTo>
                    <a:pt x="0" y="23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" name="Freeform 1313"/>
            <p:cNvSpPr>
              <a:spLocks/>
            </p:cNvSpPr>
            <p:nvPr/>
          </p:nvSpPr>
          <p:spPr bwMode="auto">
            <a:xfrm>
              <a:off x="2813621" y="2751172"/>
              <a:ext cx="20638" cy="9525"/>
            </a:xfrm>
            <a:custGeom>
              <a:avLst/>
              <a:gdLst>
                <a:gd name="T0" fmla="*/ 0 w 15"/>
                <a:gd name="T1" fmla="*/ 0 h 7"/>
                <a:gd name="T2" fmla="*/ 2147483647 w 15"/>
                <a:gd name="T3" fmla="*/ 2147483647 h 7"/>
                <a:gd name="T4" fmla="*/ 2147483647 w 15"/>
                <a:gd name="T5" fmla="*/ 0 h 7"/>
                <a:gd name="T6" fmla="*/ 0 w 1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7"/>
                <a:gd name="T14" fmla="*/ 15 w 1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7">
                  <a:moveTo>
                    <a:pt x="0" y="0"/>
                  </a:moveTo>
                  <a:lnTo>
                    <a:pt x="8" y="7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" name="Freeform 1314"/>
            <p:cNvSpPr>
              <a:spLocks/>
            </p:cNvSpPr>
            <p:nvPr/>
          </p:nvSpPr>
          <p:spPr bwMode="auto">
            <a:xfrm>
              <a:off x="2813621" y="2751172"/>
              <a:ext cx="20638" cy="9525"/>
            </a:xfrm>
            <a:custGeom>
              <a:avLst/>
              <a:gdLst>
                <a:gd name="T0" fmla="*/ 0 w 15"/>
                <a:gd name="T1" fmla="*/ 0 h 7"/>
                <a:gd name="T2" fmla="*/ 2147483647 w 15"/>
                <a:gd name="T3" fmla="*/ 2147483647 h 7"/>
                <a:gd name="T4" fmla="*/ 2147483647 w 15"/>
                <a:gd name="T5" fmla="*/ 0 h 7"/>
                <a:gd name="T6" fmla="*/ 0 w 1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7"/>
                <a:gd name="T14" fmla="*/ 15 w 1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7">
                  <a:moveTo>
                    <a:pt x="0" y="0"/>
                  </a:moveTo>
                  <a:lnTo>
                    <a:pt x="8" y="7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" name="Freeform 1315"/>
            <p:cNvSpPr>
              <a:spLocks/>
            </p:cNvSpPr>
            <p:nvPr/>
          </p:nvSpPr>
          <p:spPr bwMode="auto">
            <a:xfrm>
              <a:off x="4439221" y="2527334"/>
              <a:ext cx="20638" cy="11113"/>
            </a:xfrm>
            <a:custGeom>
              <a:avLst/>
              <a:gdLst>
                <a:gd name="T0" fmla="*/ 0 w 14"/>
                <a:gd name="T1" fmla="*/ 0 h 8"/>
                <a:gd name="T2" fmla="*/ 0 w 14"/>
                <a:gd name="T3" fmla="*/ 2147483647 h 8"/>
                <a:gd name="T4" fmla="*/ 2147483647 w 14"/>
                <a:gd name="T5" fmla="*/ 2147483647 h 8"/>
                <a:gd name="T6" fmla="*/ 2147483647 w 14"/>
                <a:gd name="T7" fmla="*/ 0 h 8"/>
                <a:gd name="T8" fmla="*/ 0 w 1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0"/>
                  </a:moveTo>
                  <a:lnTo>
                    <a:pt x="0" y="8"/>
                  </a:lnTo>
                  <a:lnTo>
                    <a:pt x="8" y="7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" name="Freeform 1316"/>
            <p:cNvSpPr>
              <a:spLocks/>
            </p:cNvSpPr>
            <p:nvPr/>
          </p:nvSpPr>
          <p:spPr bwMode="auto">
            <a:xfrm>
              <a:off x="4439221" y="2527334"/>
              <a:ext cx="20638" cy="11113"/>
            </a:xfrm>
            <a:custGeom>
              <a:avLst/>
              <a:gdLst>
                <a:gd name="T0" fmla="*/ 0 w 14"/>
                <a:gd name="T1" fmla="*/ 0 h 8"/>
                <a:gd name="T2" fmla="*/ 0 w 14"/>
                <a:gd name="T3" fmla="*/ 2147483647 h 8"/>
                <a:gd name="T4" fmla="*/ 2147483647 w 14"/>
                <a:gd name="T5" fmla="*/ 2147483647 h 8"/>
                <a:gd name="T6" fmla="*/ 2147483647 w 14"/>
                <a:gd name="T7" fmla="*/ 0 h 8"/>
                <a:gd name="T8" fmla="*/ 0 w 1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0"/>
                  </a:moveTo>
                  <a:lnTo>
                    <a:pt x="0" y="8"/>
                  </a:lnTo>
                  <a:lnTo>
                    <a:pt x="8" y="7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" name="Freeform 1319"/>
            <p:cNvSpPr>
              <a:spLocks/>
            </p:cNvSpPr>
            <p:nvPr/>
          </p:nvSpPr>
          <p:spPr bwMode="auto">
            <a:xfrm>
              <a:off x="4080446" y="2538447"/>
              <a:ext cx="82550" cy="87312"/>
            </a:xfrm>
            <a:custGeom>
              <a:avLst/>
              <a:gdLst>
                <a:gd name="T0" fmla="*/ 2147483647 w 59"/>
                <a:gd name="T1" fmla="*/ 2147483647 h 59"/>
                <a:gd name="T2" fmla="*/ 2147483647 w 59"/>
                <a:gd name="T3" fmla="*/ 2147483647 h 59"/>
                <a:gd name="T4" fmla="*/ 2147483647 w 59"/>
                <a:gd name="T5" fmla="*/ 2147483647 h 59"/>
                <a:gd name="T6" fmla="*/ 2147483647 w 59"/>
                <a:gd name="T7" fmla="*/ 2147483647 h 59"/>
                <a:gd name="T8" fmla="*/ 2147483647 w 59"/>
                <a:gd name="T9" fmla="*/ 2147483647 h 59"/>
                <a:gd name="T10" fmla="*/ 2147483647 w 59"/>
                <a:gd name="T11" fmla="*/ 2147483647 h 59"/>
                <a:gd name="T12" fmla="*/ 0 w 59"/>
                <a:gd name="T13" fmla="*/ 2147483647 h 59"/>
                <a:gd name="T14" fmla="*/ 2147483647 w 59"/>
                <a:gd name="T15" fmla="*/ 2147483647 h 59"/>
                <a:gd name="T16" fmla="*/ 2147483647 w 59"/>
                <a:gd name="T17" fmla="*/ 2147483647 h 59"/>
                <a:gd name="T18" fmla="*/ 2147483647 w 59"/>
                <a:gd name="T19" fmla="*/ 2147483647 h 59"/>
                <a:gd name="T20" fmla="*/ 2147483647 w 59"/>
                <a:gd name="T21" fmla="*/ 2147483647 h 59"/>
                <a:gd name="T22" fmla="*/ 2147483647 w 59"/>
                <a:gd name="T23" fmla="*/ 2147483647 h 59"/>
                <a:gd name="T24" fmla="*/ 2147483647 w 59"/>
                <a:gd name="T25" fmla="*/ 2147483647 h 59"/>
                <a:gd name="T26" fmla="*/ 2147483647 w 59"/>
                <a:gd name="T27" fmla="*/ 2147483647 h 59"/>
                <a:gd name="T28" fmla="*/ 2147483647 w 59"/>
                <a:gd name="T29" fmla="*/ 2147483647 h 59"/>
                <a:gd name="T30" fmla="*/ 2147483647 w 59"/>
                <a:gd name="T31" fmla="*/ 0 h 59"/>
                <a:gd name="T32" fmla="*/ 2147483647 w 59"/>
                <a:gd name="T33" fmla="*/ 0 h 59"/>
                <a:gd name="T34" fmla="*/ 2147483647 w 59"/>
                <a:gd name="T35" fmla="*/ 2147483647 h 5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"/>
                <a:gd name="T55" fmla="*/ 0 h 59"/>
                <a:gd name="T56" fmla="*/ 59 w 59"/>
                <a:gd name="T57" fmla="*/ 59 h 5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" h="59">
                  <a:moveTo>
                    <a:pt x="37" y="7"/>
                  </a:moveTo>
                  <a:lnTo>
                    <a:pt x="45" y="14"/>
                  </a:lnTo>
                  <a:lnTo>
                    <a:pt x="59" y="15"/>
                  </a:lnTo>
                  <a:lnTo>
                    <a:pt x="58" y="38"/>
                  </a:lnTo>
                  <a:lnTo>
                    <a:pt x="51" y="52"/>
                  </a:lnTo>
                  <a:lnTo>
                    <a:pt x="6" y="59"/>
                  </a:lnTo>
                  <a:lnTo>
                    <a:pt x="0" y="52"/>
                  </a:lnTo>
                  <a:lnTo>
                    <a:pt x="7" y="52"/>
                  </a:lnTo>
                  <a:lnTo>
                    <a:pt x="29" y="37"/>
                  </a:lnTo>
                  <a:lnTo>
                    <a:pt x="7" y="23"/>
                  </a:lnTo>
                  <a:lnTo>
                    <a:pt x="20" y="21"/>
                  </a:lnTo>
                  <a:lnTo>
                    <a:pt x="7" y="14"/>
                  </a:lnTo>
                  <a:lnTo>
                    <a:pt x="30" y="14"/>
                  </a:lnTo>
                  <a:lnTo>
                    <a:pt x="36" y="7"/>
                  </a:lnTo>
                  <a:lnTo>
                    <a:pt x="30" y="7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" name="Freeform 1320"/>
            <p:cNvSpPr>
              <a:spLocks/>
            </p:cNvSpPr>
            <p:nvPr/>
          </p:nvSpPr>
          <p:spPr bwMode="auto">
            <a:xfrm>
              <a:off x="4080446" y="2538447"/>
              <a:ext cx="82550" cy="87312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45" y="14"/>
                </a:cxn>
                <a:cxn ang="0">
                  <a:pos x="59" y="15"/>
                </a:cxn>
                <a:cxn ang="0">
                  <a:pos x="58" y="38"/>
                </a:cxn>
                <a:cxn ang="0">
                  <a:pos x="51" y="52"/>
                </a:cxn>
                <a:cxn ang="0">
                  <a:pos x="6" y="59"/>
                </a:cxn>
                <a:cxn ang="0">
                  <a:pos x="0" y="52"/>
                </a:cxn>
                <a:cxn ang="0">
                  <a:pos x="7" y="52"/>
                </a:cxn>
                <a:cxn ang="0">
                  <a:pos x="29" y="37"/>
                </a:cxn>
                <a:cxn ang="0">
                  <a:pos x="7" y="23"/>
                </a:cxn>
                <a:cxn ang="0">
                  <a:pos x="20" y="21"/>
                </a:cxn>
                <a:cxn ang="0">
                  <a:pos x="7" y="14"/>
                </a:cxn>
                <a:cxn ang="0">
                  <a:pos x="30" y="14"/>
                </a:cxn>
                <a:cxn ang="0">
                  <a:pos x="36" y="7"/>
                </a:cxn>
                <a:cxn ang="0">
                  <a:pos x="30" y="7"/>
                </a:cxn>
                <a:cxn ang="0">
                  <a:pos x="37" y="0"/>
                </a:cxn>
                <a:cxn ang="0">
                  <a:pos x="44" y="0"/>
                </a:cxn>
                <a:cxn ang="0">
                  <a:pos x="37" y="7"/>
                </a:cxn>
              </a:cxnLst>
              <a:rect l="0" t="0" r="r" b="b"/>
              <a:pathLst>
                <a:path w="59" h="59">
                  <a:moveTo>
                    <a:pt x="37" y="7"/>
                  </a:moveTo>
                  <a:lnTo>
                    <a:pt x="45" y="14"/>
                  </a:lnTo>
                  <a:lnTo>
                    <a:pt x="59" y="15"/>
                  </a:lnTo>
                  <a:lnTo>
                    <a:pt x="58" y="38"/>
                  </a:lnTo>
                  <a:lnTo>
                    <a:pt x="51" y="52"/>
                  </a:lnTo>
                  <a:lnTo>
                    <a:pt x="6" y="59"/>
                  </a:lnTo>
                  <a:lnTo>
                    <a:pt x="0" y="52"/>
                  </a:lnTo>
                  <a:lnTo>
                    <a:pt x="7" y="52"/>
                  </a:lnTo>
                  <a:lnTo>
                    <a:pt x="29" y="37"/>
                  </a:lnTo>
                  <a:lnTo>
                    <a:pt x="7" y="23"/>
                  </a:lnTo>
                  <a:lnTo>
                    <a:pt x="20" y="21"/>
                  </a:lnTo>
                  <a:lnTo>
                    <a:pt x="7" y="14"/>
                  </a:lnTo>
                  <a:lnTo>
                    <a:pt x="30" y="14"/>
                  </a:lnTo>
                  <a:lnTo>
                    <a:pt x="36" y="7"/>
                  </a:lnTo>
                  <a:lnTo>
                    <a:pt x="30" y="7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37" y="7"/>
                  </a:lnTo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" name="Freeform 1321"/>
            <p:cNvSpPr>
              <a:spLocks/>
            </p:cNvSpPr>
            <p:nvPr/>
          </p:nvSpPr>
          <p:spPr bwMode="auto">
            <a:xfrm>
              <a:off x="4313809" y="2571784"/>
              <a:ext cx="71437" cy="66675"/>
            </a:xfrm>
            <a:custGeom>
              <a:avLst/>
              <a:gdLst>
                <a:gd name="T0" fmla="*/ 0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0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0 w 52"/>
                <a:gd name="T21" fmla="*/ 214748364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45"/>
                <a:gd name="T35" fmla="*/ 52 w 52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45">
                  <a:moveTo>
                    <a:pt x="0" y="38"/>
                  </a:moveTo>
                  <a:lnTo>
                    <a:pt x="14" y="15"/>
                  </a:lnTo>
                  <a:lnTo>
                    <a:pt x="15" y="22"/>
                  </a:lnTo>
                  <a:lnTo>
                    <a:pt x="30" y="21"/>
                  </a:lnTo>
                  <a:lnTo>
                    <a:pt x="31" y="14"/>
                  </a:lnTo>
                  <a:lnTo>
                    <a:pt x="52" y="0"/>
                  </a:lnTo>
                  <a:lnTo>
                    <a:pt x="44" y="22"/>
                  </a:lnTo>
                  <a:lnTo>
                    <a:pt x="30" y="30"/>
                  </a:lnTo>
                  <a:lnTo>
                    <a:pt x="30" y="45"/>
                  </a:lnTo>
                  <a:lnTo>
                    <a:pt x="13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" name="Freeform 1322"/>
            <p:cNvSpPr>
              <a:spLocks/>
            </p:cNvSpPr>
            <p:nvPr/>
          </p:nvSpPr>
          <p:spPr bwMode="auto">
            <a:xfrm>
              <a:off x="4313809" y="2571784"/>
              <a:ext cx="71437" cy="66675"/>
            </a:xfrm>
            <a:custGeom>
              <a:avLst/>
              <a:gdLst>
                <a:gd name="T0" fmla="*/ 0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0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0 w 52"/>
                <a:gd name="T21" fmla="*/ 214748364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45"/>
                <a:gd name="T35" fmla="*/ 52 w 52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45">
                  <a:moveTo>
                    <a:pt x="0" y="38"/>
                  </a:moveTo>
                  <a:lnTo>
                    <a:pt x="14" y="15"/>
                  </a:lnTo>
                  <a:lnTo>
                    <a:pt x="15" y="22"/>
                  </a:lnTo>
                  <a:lnTo>
                    <a:pt x="30" y="21"/>
                  </a:lnTo>
                  <a:lnTo>
                    <a:pt x="31" y="14"/>
                  </a:lnTo>
                  <a:lnTo>
                    <a:pt x="52" y="0"/>
                  </a:lnTo>
                  <a:lnTo>
                    <a:pt x="44" y="22"/>
                  </a:lnTo>
                  <a:lnTo>
                    <a:pt x="30" y="30"/>
                  </a:lnTo>
                  <a:lnTo>
                    <a:pt x="30" y="45"/>
                  </a:lnTo>
                  <a:lnTo>
                    <a:pt x="13" y="38"/>
                  </a:lnTo>
                  <a:lnTo>
                    <a:pt x="0" y="3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" name="Freeform 1323"/>
            <p:cNvSpPr>
              <a:spLocks/>
            </p:cNvSpPr>
            <p:nvPr/>
          </p:nvSpPr>
          <p:spPr bwMode="auto">
            <a:xfrm>
              <a:off x="4451921" y="2627347"/>
              <a:ext cx="115888" cy="53975"/>
            </a:xfrm>
            <a:custGeom>
              <a:avLst/>
              <a:gdLst>
                <a:gd name="T0" fmla="*/ 2147483647 w 82"/>
                <a:gd name="T1" fmla="*/ 2147483647 h 36"/>
                <a:gd name="T2" fmla="*/ 2147483647 w 82"/>
                <a:gd name="T3" fmla="*/ 0 h 36"/>
                <a:gd name="T4" fmla="*/ 0 w 82"/>
                <a:gd name="T5" fmla="*/ 2147483647 h 36"/>
                <a:gd name="T6" fmla="*/ 2147483647 w 82"/>
                <a:gd name="T7" fmla="*/ 2147483647 h 36"/>
                <a:gd name="T8" fmla="*/ 2147483647 w 82"/>
                <a:gd name="T9" fmla="*/ 2147483647 h 36"/>
                <a:gd name="T10" fmla="*/ 2147483647 w 82"/>
                <a:gd name="T11" fmla="*/ 2147483647 h 36"/>
                <a:gd name="T12" fmla="*/ 2147483647 w 82"/>
                <a:gd name="T13" fmla="*/ 2147483647 h 36"/>
                <a:gd name="T14" fmla="*/ 2147483647 w 82"/>
                <a:gd name="T15" fmla="*/ 2147483647 h 36"/>
                <a:gd name="T16" fmla="*/ 2147483647 w 82"/>
                <a:gd name="T17" fmla="*/ 2147483647 h 36"/>
                <a:gd name="T18" fmla="*/ 2147483647 w 82"/>
                <a:gd name="T19" fmla="*/ 2147483647 h 36"/>
                <a:gd name="T20" fmla="*/ 2147483647 w 82"/>
                <a:gd name="T21" fmla="*/ 2147483647 h 36"/>
                <a:gd name="T22" fmla="*/ 2147483647 w 82"/>
                <a:gd name="T23" fmla="*/ 2147483647 h 36"/>
                <a:gd name="T24" fmla="*/ 2147483647 w 82"/>
                <a:gd name="T25" fmla="*/ 2147483647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"/>
                <a:gd name="T40" fmla="*/ 0 h 36"/>
                <a:gd name="T41" fmla="*/ 82 w 82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" h="36">
                  <a:moveTo>
                    <a:pt x="37" y="7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31" y="36"/>
                  </a:lnTo>
                  <a:lnTo>
                    <a:pt x="37" y="36"/>
                  </a:lnTo>
                  <a:lnTo>
                    <a:pt x="45" y="29"/>
                  </a:lnTo>
                  <a:lnTo>
                    <a:pt x="61" y="36"/>
                  </a:lnTo>
                  <a:lnTo>
                    <a:pt x="82" y="21"/>
                  </a:lnTo>
                  <a:lnTo>
                    <a:pt x="67" y="14"/>
                  </a:lnTo>
                  <a:lnTo>
                    <a:pt x="60" y="14"/>
                  </a:lnTo>
                  <a:lnTo>
                    <a:pt x="51" y="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" name="Freeform 1324"/>
            <p:cNvSpPr>
              <a:spLocks/>
            </p:cNvSpPr>
            <p:nvPr/>
          </p:nvSpPr>
          <p:spPr bwMode="auto">
            <a:xfrm>
              <a:off x="4451921" y="2627347"/>
              <a:ext cx="115888" cy="53975"/>
            </a:xfrm>
            <a:custGeom>
              <a:avLst/>
              <a:gdLst>
                <a:gd name="T0" fmla="*/ 2147483647 w 82"/>
                <a:gd name="T1" fmla="*/ 2147483647 h 36"/>
                <a:gd name="T2" fmla="*/ 2147483647 w 82"/>
                <a:gd name="T3" fmla="*/ 0 h 36"/>
                <a:gd name="T4" fmla="*/ 0 w 82"/>
                <a:gd name="T5" fmla="*/ 2147483647 h 36"/>
                <a:gd name="T6" fmla="*/ 2147483647 w 82"/>
                <a:gd name="T7" fmla="*/ 2147483647 h 36"/>
                <a:gd name="T8" fmla="*/ 2147483647 w 82"/>
                <a:gd name="T9" fmla="*/ 2147483647 h 36"/>
                <a:gd name="T10" fmla="*/ 2147483647 w 82"/>
                <a:gd name="T11" fmla="*/ 2147483647 h 36"/>
                <a:gd name="T12" fmla="*/ 2147483647 w 82"/>
                <a:gd name="T13" fmla="*/ 2147483647 h 36"/>
                <a:gd name="T14" fmla="*/ 2147483647 w 82"/>
                <a:gd name="T15" fmla="*/ 2147483647 h 36"/>
                <a:gd name="T16" fmla="*/ 2147483647 w 82"/>
                <a:gd name="T17" fmla="*/ 2147483647 h 36"/>
                <a:gd name="T18" fmla="*/ 2147483647 w 82"/>
                <a:gd name="T19" fmla="*/ 2147483647 h 36"/>
                <a:gd name="T20" fmla="*/ 2147483647 w 82"/>
                <a:gd name="T21" fmla="*/ 2147483647 h 36"/>
                <a:gd name="T22" fmla="*/ 2147483647 w 82"/>
                <a:gd name="T23" fmla="*/ 2147483647 h 36"/>
                <a:gd name="T24" fmla="*/ 2147483647 w 82"/>
                <a:gd name="T25" fmla="*/ 2147483647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"/>
                <a:gd name="T40" fmla="*/ 0 h 36"/>
                <a:gd name="T41" fmla="*/ 82 w 82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" h="36">
                  <a:moveTo>
                    <a:pt x="37" y="7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31" y="36"/>
                  </a:lnTo>
                  <a:lnTo>
                    <a:pt x="37" y="36"/>
                  </a:lnTo>
                  <a:lnTo>
                    <a:pt x="45" y="29"/>
                  </a:lnTo>
                  <a:lnTo>
                    <a:pt x="61" y="36"/>
                  </a:lnTo>
                  <a:lnTo>
                    <a:pt x="82" y="21"/>
                  </a:lnTo>
                  <a:lnTo>
                    <a:pt x="67" y="14"/>
                  </a:lnTo>
                  <a:lnTo>
                    <a:pt x="60" y="14"/>
                  </a:lnTo>
                  <a:lnTo>
                    <a:pt x="51" y="7"/>
                  </a:lnTo>
                  <a:lnTo>
                    <a:pt x="37" y="7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" name="Freeform 1325"/>
            <p:cNvSpPr>
              <a:spLocks noEditPoints="1"/>
            </p:cNvSpPr>
            <p:nvPr/>
          </p:nvSpPr>
          <p:spPr bwMode="auto">
            <a:xfrm>
              <a:off x="5525071" y="2960722"/>
              <a:ext cx="530225" cy="676275"/>
            </a:xfrm>
            <a:custGeom>
              <a:avLst/>
              <a:gdLst/>
              <a:ahLst/>
              <a:cxnLst>
                <a:cxn ang="0">
                  <a:pos x="248" y="165"/>
                </a:cxn>
                <a:cxn ang="0">
                  <a:pos x="203" y="144"/>
                </a:cxn>
                <a:cxn ang="0">
                  <a:pos x="151" y="120"/>
                </a:cxn>
                <a:cxn ang="0">
                  <a:pos x="127" y="89"/>
                </a:cxn>
                <a:cxn ang="0">
                  <a:pos x="114" y="61"/>
                </a:cxn>
                <a:cxn ang="0">
                  <a:pos x="121" y="44"/>
                </a:cxn>
                <a:cxn ang="0">
                  <a:pos x="128" y="23"/>
                </a:cxn>
                <a:cxn ang="0">
                  <a:pos x="98" y="23"/>
                </a:cxn>
                <a:cxn ang="0">
                  <a:pos x="68" y="0"/>
                </a:cxn>
                <a:cxn ang="0">
                  <a:pos x="45" y="7"/>
                </a:cxn>
                <a:cxn ang="0">
                  <a:pos x="47" y="16"/>
                </a:cxn>
                <a:cxn ang="0">
                  <a:pos x="54" y="30"/>
                </a:cxn>
                <a:cxn ang="0">
                  <a:pos x="61" y="54"/>
                </a:cxn>
                <a:cxn ang="0">
                  <a:pos x="69" y="76"/>
                </a:cxn>
                <a:cxn ang="0">
                  <a:pos x="37" y="144"/>
                </a:cxn>
                <a:cxn ang="0">
                  <a:pos x="16" y="159"/>
                </a:cxn>
                <a:cxn ang="0">
                  <a:pos x="24" y="173"/>
                </a:cxn>
                <a:cxn ang="0">
                  <a:pos x="30" y="196"/>
                </a:cxn>
                <a:cxn ang="0">
                  <a:pos x="0" y="204"/>
                </a:cxn>
                <a:cxn ang="0">
                  <a:pos x="31" y="220"/>
                </a:cxn>
                <a:cxn ang="0">
                  <a:pos x="16" y="227"/>
                </a:cxn>
                <a:cxn ang="0">
                  <a:pos x="54" y="249"/>
                </a:cxn>
                <a:cxn ang="0">
                  <a:pos x="61" y="227"/>
                </a:cxn>
                <a:cxn ang="0">
                  <a:pos x="85" y="325"/>
                </a:cxn>
                <a:cxn ang="0">
                  <a:pos x="130" y="439"/>
                </a:cxn>
                <a:cxn ang="0">
                  <a:pos x="159" y="437"/>
                </a:cxn>
                <a:cxn ang="0">
                  <a:pos x="173" y="414"/>
                </a:cxn>
                <a:cxn ang="0">
                  <a:pos x="181" y="369"/>
                </a:cxn>
                <a:cxn ang="0">
                  <a:pos x="182" y="332"/>
                </a:cxn>
                <a:cxn ang="0">
                  <a:pos x="189" y="325"/>
                </a:cxn>
                <a:cxn ang="0">
                  <a:pos x="234" y="286"/>
                </a:cxn>
                <a:cxn ang="0">
                  <a:pos x="256" y="264"/>
                </a:cxn>
                <a:cxn ang="0">
                  <a:pos x="272" y="241"/>
                </a:cxn>
                <a:cxn ang="0">
                  <a:pos x="279" y="240"/>
                </a:cxn>
                <a:cxn ang="0">
                  <a:pos x="265" y="189"/>
                </a:cxn>
                <a:cxn ang="0">
                  <a:pos x="265" y="173"/>
                </a:cxn>
                <a:cxn ang="0">
                  <a:pos x="265" y="166"/>
                </a:cxn>
                <a:cxn ang="0">
                  <a:pos x="287" y="182"/>
                </a:cxn>
                <a:cxn ang="0">
                  <a:pos x="302" y="197"/>
                </a:cxn>
                <a:cxn ang="0">
                  <a:pos x="324" y="219"/>
                </a:cxn>
                <a:cxn ang="0">
                  <a:pos x="332" y="227"/>
                </a:cxn>
                <a:cxn ang="0">
                  <a:pos x="341" y="204"/>
                </a:cxn>
                <a:cxn ang="0">
                  <a:pos x="355" y="165"/>
                </a:cxn>
                <a:cxn ang="0">
                  <a:pos x="377" y="143"/>
                </a:cxn>
                <a:cxn ang="0">
                  <a:pos x="339" y="114"/>
                </a:cxn>
                <a:cxn ang="0">
                  <a:pos x="303" y="144"/>
                </a:cxn>
                <a:cxn ang="0">
                  <a:pos x="309" y="158"/>
                </a:cxn>
                <a:cxn ang="0">
                  <a:pos x="272" y="144"/>
                </a:cxn>
                <a:cxn ang="0">
                  <a:pos x="258" y="159"/>
                </a:cxn>
              </a:cxnLst>
              <a:rect l="0" t="0" r="r" b="b"/>
              <a:pathLst>
                <a:path w="377" h="461">
                  <a:moveTo>
                    <a:pt x="265" y="166"/>
                  </a:moveTo>
                  <a:lnTo>
                    <a:pt x="248" y="165"/>
                  </a:lnTo>
                  <a:lnTo>
                    <a:pt x="226" y="158"/>
                  </a:lnTo>
                  <a:lnTo>
                    <a:pt x="203" y="144"/>
                  </a:lnTo>
                  <a:lnTo>
                    <a:pt x="189" y="143"/>
                  </a:lnTo>
                  <a:lnTo>
                    <a:pt x="151" y="120"/>
                  </a:lnTo>
                  <a:lnTo>
                    <a:pt x="158" y="106"/>
                  </a:lnTo>
                  <a:lnTo>
                    <a:pt x="127" y="89"/>
                  </a:lnTo>
                  <a:lnTo>
                    <a:pt x="113" y="75"/>
                  </a:lnTo>
                  <a:lnTo>
                    <a:pt x="114" y="61"/>
                  </a:lnTo>
                  <a:lnTo>
                    <a:pt x="128" y="60"/>
                  </a:lnTo>
                  <a:lnTo>
                    <a:pt x="121" y="44"/>
                  </a:lnTo>
                  <a:lnTo>
                    <a:pt x="128" y="29"/>
                  </a:lnTo>
                  <a:lnTo>
                    <a:pt x="128" y="23"/>
                  </a:lnTo>
                  <a:lnTo>
                    <a:pt x="113" y="16"/>
                  </a:lnTo>
                  <a:lnTo>
                    <a:pt x="98" y="23"/>
                  </a:lnTo>
                  <a:lnTo>
                    <a:pt x="75" y="14"/>
                  </a:lnTo>
                  <a:lnTo>
                    <a:pt x="68" y="0"/>
                  </a:lnTo>
                  <a:lnTo>
                    <a:pt x="45" y="0"/>
                  </a:lnTo>
                  <a:lnTo>
                    <a:pt x="45" y="7"/>
                  </a:lnTo>
                  <a:lnTo>
                    <a:pt x="39" y="14"/>
                  </a:lnTo>
                  <a:lnTo>
                    <a:pt x="47" y="16"/>
                  </a:lnTo>
                  <a:lnTo>
                    <a:pt x="54" y="23"/>
                  </a:lnTo>
                  <a:lnTo>
                    <a:pt x="54" y="30"/>
                  </a:lnTo>
                  <a:lnTo>
                    <a:pt x="61" y="38"/>
                  </a:lnTo>
                  <a:lnTo>
                    <a:pt x="61" y="54"/>
                  </a:lnTo>
                  <a:lnTo>
                    <a:pt x="75" y="75"/>
                  </a:lnTo>
                  <a:lnTo>
                    <a:pt x="69" y="76"/>
                  </a:lnTo>
                  <a:lnTo>
                    <a:pt x="75" y="90"/>
                  </a:lnTo>
                  <a:lnTo>
                    <a:pt x="37" y="144"/>
                  </a:lnTo>
                  <a:lnTo>
                    <a:pt x="16" y="144"/>
                  </a:lnTo>
                  <a:lnTo>
                    <a:pt x="16" y="159"/>
                  </a:lnTo>
                  <a:lnTo>
                    <a:pt x="23" y="166"/>
                  </a:lnTo>
                  <a:lnTo>
                    <a:pt x="24" y="173"/>
                  </a:lnTo>
                  <a:lnTo>
                    <a:pt x="31" y="175"/>
                  </a:lnTo>
                  <a:lnTo>
                    <a:pt x="30" y="196"/>
                  </a:lnTo>
                  <a:lnTo>
                    <a:pt x="7" y="197"/>
                  </a:lnTo>
                  <a:lnTo>
                    <a:pt x="0" y="204"/>
                  </a:lnTo>
                  <a:lnTo>
                    <a:pt x="16" y="227"/>
                  </a:lnTo>
                  <a:lnTo>
                    <a:pt x="31" y="220"/>
                  </a:lnTo>
                  <a:lnTo>
                    <a:pt x="30" y="227"/>
                  </a:lnTo>
                  <a:lnTo>
                    <a:pt x="16" y="227"/>
                  </a:lnTo>
                  <a:lnTo>
                    <a:pt x="38" y="257"/>
                  </a:lnTo>
                  <a:lnTo>
                    <a:pt x="54" y="249"/>
                  </a:lnTo>
                  <a:lnTo>
                    <a:pt x="61" y="248"/>
                  </a:lnTo>
                  <a:lnTo>
                    <a:pt x="61" y="227"/>
                  </a:lnTo>
                  <a:lnTo>
                    <a:pt x="68" y="227"/>
                  </a:lnTo>
                  <a:lnTo>
                    <a:pt x="85" y="325"/>
                  </a:lnTo>
                  <a:lnTo>
                    <a:pt x="99" y="349"/>
                  </a:lnTo>
                  <a:lnTo>
                    <a:pt x="130" y="439"/>
                  </a:lnTo>
                  <a:lnTo>
                    <a:pt x="151" y="461"/>
                  </a:lnTo>
                  <a:lnTo>
                    <a:pt x="159" y="437"/>
                  </a:lnTo>
                  <a:lnTo>
                    <a:pt x="166" y="430"/>
                  </a:lnTo>
                  <a:lnTo>
                    <a:pt x="173" y="414"/>
                  </a:lnTo>
                  <a:lnTo>
                    <a:pt x="175" y="398"/>
                  </a:lnTo>
                  <a:lnTo>
                    <a:pt x="181" y="369"/>
                  </a:lnTo>
                  <a:lnTo>
                    <a:pt x="175" y="340"/>
                  </a:lnTo>
                  <a:lnTo>
                    <a:pt x="182" y="332"/>
                  </a:lnTo>
                  <a:lnTo>
                    <a:pt x="189" y="332"/>
                  </a:lnTo>
                  <a:lnTo>
                    <a:pt x="189" y="325"/>
                  </a:lnTo>
                  <a:lnTo>
                    <a:pt x="197" y="324"/>
                  </a:lnTo>
                  <a:lnTo>
                    <a:pt x="234" y="286"/>
                  </a:lnTo>
                  <a:lnTo>
                    <a:pt x="235" y="272"/>
                  </a:lnTo>
                  <a:lnTo>
                    <a:pt x="256" y="264"/>
                  </a:lnTo>
                  <a:lnTo>
                    <a:pt x="258" y="242"/>
                  </a:lnTo>
                  <a:lnTo>
                    <a:pt x="272" y="241"/>
                  </a:lnTo>
                  <a:lnTo>
                    <a:pt x="272" y="228"/>
                  </a:lnTo>
                  <a:lnTo>
                    <a:pt x="279" y="240"/>
                  </a:lnTo>
                  <a:lnTo>
                    <a:pt x="271" y="196"/>
                  </a:lnTo>
                  <a:lnTo>
                    <a:pt x="265" y="189"/>
                  </a:lnTo>
                  <a:lnTo>
                    <a:pt x="272" y="181"/>
                  </a:lnTo>
                  <a:lnTo>
                    <a:pt x="265" y="173"/>
                  </a:lnTo>
                  <a:lnTo>
                    <a:pt x="265" y="166"/>
                  </a:lnTo>
                  <a:close/>
                  <a:moveTo>
                    <a:pt x="265" y="166"/>
                  </a:moveTo>
                  <a:lnTo>
                    <a:pt x="280" y="166"/>
                  </a:lnTo>
                  <a:lnTo>
                    <a:pt x="287" y="182"/>
                  </a:lnTo>
                  <a:lnTo>
                    <a:pt x="324" y="182"/>
                  </a:lnTo>
                  <a:lnTo>
                    <a:pt x="302" y="197"/>
                  </a:lnTo>
                  <a:lnTo>
                    <a:pt x="303" y="204"/>
                  </a:lnTo>
                  <a:lnTo>
                    <a:pt x="324" y="219"/>
                  </a:lnTo>
                  <a:lnTo>
                    <a:pt x="325" y="205"/>
                  </a:lnTo>
                  <a:lnTo>
                    <a:pt x="332" y="227"/>
                  </a:lnTo>
                  <a:lnTo>
                    <a:pt x="339" y="226"/>
                  </a:lnTo>
                  <a:lnTo>
                    <a:pt x="341" y="204"/>
                  </a:lnTo>
                  <a:lnTo>
                    <a:pt x="348" y="203"/>
                  </a:lnTo>
                  <a:lnTo>
                    <a:pt x="355" y="165"/>
                  </a:lnTo>
                  <a:lnTo>
                    <a:pt x="370" y="144"/>
                  </a:lnTo>
                  <a:lnTo>
                    <a:pt x="377" y="143"/>
                  </a:lnTo>
                  <a:lnTo>
                    <a:pt x="354" y="113"/>
                  </a:lnTo>
                  <a:lnTo>
                    <a:pt x="339" y="114"/>
                  </a:lnTo>
                  <a:lnTo>
                    <a:pt x="323" y="130"/>
                  </a:lnTo>
                  <a:lnTo>
                    <a:pt x="303" y="144"/>
                  </a:lnTo>
                  <a:lnTo>
                    <a:pt x="310" y="144"/>
                  </a:lnTo>
                  <a:lnTo>
                    <a:pt x="309" y="158"/>
                  </a:lnTo>
                  <a:lnTo>
                    <a:pt x="272" y="158"/>
                  </a:lnTo>
                  <a:lnTo>
                    <a:pt x="272" y="144"/>
                  </a:lnTo>
                  <a:lnTo>
                    <a:pt x="256" y="144"/>
                  </a:lnTo>
                  <a:lnTo>
                    <a:pt x="258" y="159"/>
                  </a:lnTo>
                  <a:lnTo>
                    <a:pt x="265" y="166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" name="Freeform 1326"/>
            <p:cNvSpPr>
              <a:spLocks/>
            </p:cNvSpPr>
            <p:nvPr/>
          </p:nvSpPr>
          <p:spPr bwMode="auto">
            <a:xfrm>
              <a:off x="5377433" y="2960722"/>
              <a:ext cx="263525" cy="300037"/>
            </a:xfrm>
            <a:custGeom>
              <a:avLst/>
              <a:gdLst/>
              <a:ahLst/>
              <a:cxnLst>
                <a:cxn ang="0">
                  <a:pos x="187" y="14"/>
                </a:cxn>
                <a:cxn ang="0">
                  <a:pos x="179" y="14"/>
                </a:cxn>
                <a:cxn ang="0">
                  <a:pos x="165" y="0"/>
                </a:cxn>
                <a:cxn ang="0">
                  <a:pos x="134" y="0"/>
                </a:cxn>
                <a:cxn ang="0">
                  <a:pos x="120" y="8"/>
                </a:cxn>
                <a:cxn ang="0">
                  <a:pos x="119" y="37"/>
                </a:cxn>
                <a:cxn ang="0">
                  <a:pos x="106" y="38"/>
                </a:cxn>
                <a:cxn ang="0">
                  <a:pos x="111" y="45"/>
                </a:cxn>
                <a:cxn ang="0">
                  <a:pos x="104" y="54"/>
                </a:cxn>
                <a:cxn ang="0">
                  <a:pos x="104" y="83"/>
                </a:cxn>
                <a:cxn ang="0">
                  <a:pos x="66" y="92"/>
                </a:cxn>
                <a:cxn ang="0">
                  <a:pos x="66" y="106"/>
                </a:cxn>
                <a:cxn ang="0">
                  <a:pos x="13" y="113"/>
                </a:cxn>
                <a:cxn ang="0">
                  <a:pos x="0" y="106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30" y="145"/>
                </a:cxn>
                <a:cxn ang="0">
                  <a:pos x="28" y="159"/>
                </a:cxn>
                <a:cxn ang="0">
                  <a:pos x="14" y="166"/>
                </a:cxn>
                <a:cxn ang="0">
                  <a:pos x="14" y="182"/>
                </a:cxn>
                <a:cxn ang="0">
                  <a:pos x="82" y="182"/>
                </a:cxn>
                <a:cxn ang="0">
                  <a:pos x="97" y="204"/>
                </a:cxn>
                <a:cxn ang="0">
                  <a:pos x="104" y="203"/>
                </a:cxn>
                <a:cxn ang="0">
                  <a:pos x="113" y="196"/>
                </a:cxn>
                <a:cxn ang="0">
                  <a:pos x="135" y="196"/>
                </a:cxn>
                <a:cxn ang="0">
                  <a:pos x="134" y="173"/>
                </a:cxn>
                <a:cxn ang="0">
                  <a:pos x="127" y="173"/>
                </a:cxn>
                <a:cxn ang="0">
                  <a:pos x="127" y="165"/>
                </a:cxn>
                <a:cxn ang="0">
                  <a:pos x="120" y="158"/>
                </a:cxn>
                <a:cxn ang="0">
                  <a:pos x="120" y="144"/>
                </a:cxn>
                <a:cxn ang="0">
                  <a:pos x="142" y="143"/>
                </a:cxn>
                <a:cxn ang="0">
                  <a:pos x="179" y="90"/>
                </a:cxn>
                <a:cxn ang="0">
                  <a:pos x="166" y="75"/>
                </a:cxn>
                <a:cxn ang="0">
                  <a:pos x="179" y="75"/>
                </a:cxn>
                <a:cxn ang="0">
                  <a:pos x="165" y="52"/>
                </a:cxn>
                <a:cxn ang="0">
                  <a:pos x="165" y="37"/>
                </a:cxn>
                <a:cxn ang="0">
                  <a:pos x="158" y="30"/>
                </a:cxn>
                <a:cxn ang="0">
                  <a:pos x="157" y="22"/>
                </a:cxn>
                <a:cxn ang="0">
                  <a:pos x="149" y="14"/>
                </a:cxn>
                <a:cxn ang="0">
                  <a:pos x="142" y="14"/>
                </a:cxn>
                <a:cxn ang="0">
                  <a:pos x="149" y="6"/>
                </a:cxn>
                <a:cxn ang="0">
                  <a:pos x="151" y="0"/>
                </a:cxn>
                <a:cxn ang="0">
                  <a:pos x="165" y="0"/>
                </a:cxn>
                <a:cxn ang="0">
                  <a:pos x="180" y="14"/>
                </a:cxn>
                <a:cxn ang="0">
                  <a:pos x="187" y="14"/>
                </a:cxn>
              </a:cxnLst>
              <a:rect l="0" t="0" r="r" b="b"/>
              <a:pathLst>
                <a:path w="187" h="204">
                  <a:moveTo>
                    <a:pt x="187" y="14"/>
                  </a:moveTo>
                  <a:lnTo>
                    <a:pt x="179" y="14"/>
                  </a:lnTo>
                  <a:lnTo>
                    <a:pt x="165" y="0"/>
                  </a:lnTo>
                  <a:lnTo>
                    <a:pt x="134" y="0"/>
                  </a:lnTo>
                  <a:lnTo>
                    <a:pt x="120" y="8"/>
                  </a:lnTo>
                  <a:lnTo>
                    <a:pt x="119" y="37"/>
                  </a:lnTo>
                  <a:lnTo>
                    <a:pt x="106" y="38"/>
                  </a:lnTo>
                  <a:lnTo>
                    <a:pt x="111" y="45"/>
                  </a:lnTo>
                  <a:lnTo>
                    <a:pt x="104" y="54"/>
                  </a:lnTo>
                  <a:lnTo>
                    <a:pt x="104" y="83"/>
                  </a:lnTo>
                  <a:lnTo>
                    <a:pt x="66" y="92"/>
                  </a:lnTo>
                  <a:lnTo>
                    <a:pt x="66" y="106"/>
                  </a:lnTo>
                  <a:lnTo>
                    <a:pt x="13" y="113"/>
                  </a:lnTo>
                  <a:lnTo>
                    <a:pt x="0" y="106"/>
                  </a:lnTo>
                  <a:lnTo>
                    <a:pt x="15" y="128"/>
                  </a:lnTo>
                  <a:lnTo>
                    <a:pt x="21" y="128"/>
                  </a:lnTo>
                  <a:lnTo>
                    <a:pt x="30" y="145"/>
                  </a:lnTo>
                  <a:lnTo>
                    <a:pt x="28" y="159"/>
                  </a:lnTo>
                  <a:lnTo>
                    <a:pt x="14" y="166"/>
                  </a:lnTo>
                  <a:lnTo>
                    <a:pt x="14" y="182"/>
                  </a:lnTo>
                  <a:lnTo>
                    <a:pt x="82" y="182"/>
                  </a:lnTo>
                  <a:lnTo>
                    <a:pt x="97" y="204"/>
                  </a:lnTo>
                  <a:lnTo>
                    <a:pt x="104" y="203"/>
                  </a:lnTo>
                  <a:lnTo>
                    <a:pt x="113" y="196"/>
                  </a:lnTo>
                  <a:lnTo>
                    <a:pt x="135" y="196"/>
                  </a:lnTo>
                  <a:lnTo>
                    <a:pt x="134" y="173"/>
                  </a:lnTo>
                  <a:lnTo>
                    <a:pt x="127" y="173"/>
                  </a:lnTo>
                  <a:lnTo>
                    <a:pt x="127" y="165"/>
                  </a:lnTo>
                  <a:lnTo>
                    <a:pt x="120" y="158"/>
                  </a:lnTo>
                  <a:lnTo>
                    <a:pt x="120" y="144"/>
                  </a:lnTo>
                  <a:lnTo>
                    <a:pt x="142" y="143"/>
                  </a:lnTo>
                  <a:lnTo>
                    <a:pt x="179" y="90"/>
                  </a:lnTo>
                  <a:lnTo>
                    <a:pt x="166" y="75"/>
                  </a:lnTo>
                  <a:lnTo>
                    <a:pt x="179" y="75"/>
                  </a:lnTo>
                  <a:lnTo>
                    <a:pt x="165" y="52"/>
                  </a:lnTo>
                  <a:lnTo>
                    <a:pt x="165" y="37"/>
                  </a:lnTo>
                  <a:lnTo>
                    <a:pt x="158" y="30"/>
                  </a:lnTo>
                  <a:lnTo>
                    <a:pt x="157" y="22"/>
                  </a:lnTo>
                  <a:lnTo>
                    <a:pt x="149" y="14"/>
                  </a:lnTo>
                  <a:lnTo>
                    <a:pt x="142" y="14"/>
                  </a:lnTo>
                  <a:lnTo>
                    <a:pt x="149" y="6"/>
                  </a:lnTo>
                  <a:lnTo>
                    <a:pt x="151" y="0"/>
                  </a:lnTo>
                  <a:lnTo>
                    <a:pt x="165" y="0"/>
                  </a:lnTo>
                  <a:lnTo>
                    <a:pt x="180" y="14"/>
                  </a:lnTo>
                  <a:lnTo>
                    <a:pt x="187" y="14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" name="Group 1328"/>
            <p:cNvGrpSpPr>
              <a:grpSpLocks/>
            </p:cNvGrpSpPr>
            <p:nvPr/>
          </p:nvGrpSpPr>
          <p:grpSpPr bwMode="auto">
            <a:xfrm>
              <a:off x="4069358" y="2260638"/>
              <a:ext cx="561978" cy="720726"/>
              <a:chOff x="2826" y="1854"/>
              <a:chExt cx="387" cy="518"/>
            </a:xfrm>
          </p:grpSpPr>
          <p:sp>
            <p:nvSpPr>
              <p:cNvPr id="717" name="Freeform 1329"/>
              <p:cNvSpPr>
                <a:spLocks/>
              </p:cNvSpPr>
              <p:nvPr/>
            </p:nvSpPr>
            <p:spPr bwMode="auto">
              <a:xfrm>
                <a:off x="2831" y="2237"/>
                <a:ext cx="153" cy="135"/>
              </a:xfrm>
              <a:custGeom>
                <a:avLst/>
                <a:gdLst/>
                <a:ahLst/>
                <a:cxnLst>
                  <a:cxn ang="0">
                    <a:pos x="121" y="16"/>
                  </a:cxn>
                  <a:cxn ang="0">
                    <a:pos x="158" y="16"/>
                  </a:cxn>
                  <a:cxn ang="0">
                    <a:pos x="158" y="38"/>
                  </a:cxn>
                  <a:cxn ang="0">
                    <a:pos x="135" y="47"/>
                  </a:cxn>
                  <a:cxn ang="0">
                    <a:pos x="105" y="69"/>
                  </a:cxn>
                  <a:cxn ang="0">
                    <a:pos x="120" y="83"/>
                  </a:cxn>
                  <a:cxn ang="0">
                    <a:pos x="82" y="114"/>
                  </a:cxn>
                  <a:cxn ang="0">
                    <a:pos x="59" y="114"/>
                  </a:cxn>
                  <a:cxn ang="0">
                    <a:pos x="45" y="128"/>
                  </a:cxn>
                  <a:cxn ang="0">
                    <a:pos x="30" y="105"/>
                  </a:cxn>
                  <a:cxn ang="0">
                    <a:pos x="31" y="68"/>
                  </a:cxn>
                  <a:cxn ang="0">
                    <a:pos x="38" y="60"/>
                  </a:cxn>
                  <a:cxn ang="0">
                    <a:pos x="38" y="52"/>
                  </a:cxn>
                  <a:cxn ang="0">
                    <a:pos x="45" y="38"/>
                  </a:cxn>
                  <a:cxn ang="0">
                    <a:pos x="7" y="38"/>
                  </a:cxn>
                  <a:cxn ang="0">
                    <a:pos x="0" y="16"/>
                  </a:cxn>
                  <a:cxn ang="0">
                    <a:pos x="8" y="7"/>
                  </a:cxn>
                  <a:cxn ang="0">
                    <a:pos x="24" y="0"/>
                  </a:cxn>
                  <a:cxn ang="0">
                    <a:pos x="70" y="7"/>
                  </a:cxn>
                  <a:cxn ang="0">
                    <a:pos x="99" y="9"/>
                  </a:cxn>
                  <a:cxn ang="0">
                    <a:pos x="121" y="16"/>
                  </a:cxn>
                </a:cxnLst>
                <a:rect l="0" t="0" r="r" b="b"/>
                <a:pathLst>
                  <a:path w="158" h="128">
                    <a:moveTo>
                      <a:pt x="121" y="16"/>
                    </a:moveTo>
                    <a:lnTo>
                      <a:pt x="158" y="16"/>
                    </a:lnTo>
                    <a:lnTo>
                      <a:pt x="158" y="38"/>
                    </a:lnTo>
                    <a:lnTo>
                      <a:pt x="135" y="47"/>
                    </a:lnTo>
                    <a:lnTo>
                      <a:pt x="105" y="69"/>
                    </a:lnTo>
                    <a:lnTo>
                      <a:pt x="120" y="83"/>
                    </a:lnTo>
                    <a:lnTo>
                      <a:pt x="82" y="114"/>
                    </a:lnTo>
                    <a:lnTo>
                      <a:pt x="59" y="114"/>
                    </a:lnTo>
                    <a:lnTo>
                      <a:pt x="45" y="128"/>
                    </a:lnTo>
                    <a:lnTo>
                      <a:pt x="30" y="105"/>
                    </a:lnTo>
                    <a:lnTo>
                      <a:pt x="31" y="68"/>
                    </a:lnTo>
                    <a:lnTo>
                      <a:pt x="38" y="60"/>
                    </a:lnTo>
                    <a:lnTo>
                      <a:pt x="38" y="52"/>
                    </a:lnTo>
                    <a:lnTo>
                      <a:pt x="45" y="38"/>
                    </a:lnTo>
                    <a:lnTo>
                      <a:pt x="7" y="38"/>
                    </a:lnTo>
                    <a:lnTo>
                      <a:pt x="0" y="16"/>
                    </a:lnTo>
                    <a:lnTo>
                      <a:pt x="8" y="7"/>
                    </a:lnTo>
                    <a:lnTo>
                      <a:pt x="24" y="0"/>
                    </a:lnTo>
                    <a:lnTo>
                      <a:pt x="70" y="7"/>
                    </a:lnTo>
                    <a:lnTo>
                      <a:pt x="99" y="9"/>
                    </a:lnTo>
                    <a:lnTo>
                      <a:pt x="121" y="16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8" name="Freeform 1330"/>
              <p:cNvSpPr>
                <a:spLocks/>
              </p:cNvSpPr>
              <p:nvPr/>
            </p:nvSpPr>
            <p:spPr bwMode="auto">
              <a:xfrm>
                <a:off x="2826" y="2277"/>
                <a:ext cx="51" cy="80"/>
              </a:xfrm>
              <a:custGeom>
                <a:avLst/>
                <a:gdLst/>
                <a:ahLst/>
                <a:cxnLst>
                  <a:cxn ang="0">
                    <a:pos x="37" y="45"/>
                  </a:cxn>
                  <a:cxn ang="0">
                    <a:pos x="38" y="30"/>
                  </a:cxn>
                  <a:cxn ang="0">
                    <a:pos x="45" y="23"/>
                  </a:cxn>
                  <a:cxn ang="0">
                    <a:pos x="45" y="14"/>
                  </a:cxn>
                  <a:cxn ang="0">
                    <a:pos x="52" y="0"/>
                  </a:cxn>
                  <a:cxn ang="0">
                    <a:pos x="14" y="0"/>
                  </a:cxn>
                  <a:cxn ang="0">
                    <a:pos x="14" y="9"/>
                  </a:cxn>
                  <a:cxn ang="0">
                    <a:pos x="0" y="38"/>
                  </a:cxn>
                  <a:cxn ang="0">
                    <a:pos x="7" y="47"/>
                  </a:cxn>
                  <a:cxn ang="0">
                    <a:pos x="7" y="76"/>
                  </a:cxn>
                  <a:cxn ang="0">
                    <a:pos x="37" y="68"/>
                  </a:cxn>
                  <a:cxn ang="0">
                    <a:pos x="37" y="45"/>
                  </a:cxn>
                </a:cxnLst>
                <a:rect l="0" t="0" r="r" b="b"/>
                <a:pathLst>
                  <a:path w="52" h="76">
                    <a:moveTo>
                      <a:pt x="37" y="45"/>
                    </a:moveTo>
                    <a:lnTo>
                      <a:pt x="38" y="30"/>
                    </a:lnTo>
                    <a:lnTo>
                      <a:pt x="45" y="23"/>
                    </a:lnTo>
                    <a:lnTo>
                      <a:pt x="45" y="14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9"/>
                    </a:lnTo>
                    <a:lnTo>
                      <a:pt x="0" y="38"/>
                    </a:lnTo>
                    <a:lnTo>
                      <a:pt x="7" y="47"/>
                    </a:lnTo>
                    <a:lnTo>
                      <a:pt x="7" y="76"/>
                    </a:lnTo>
                    <a:lnTo>
                      <a:pt x="37" y="68"/>
                    </a:lnTo>
                    <a:lnTo>
                      <a:pt x="37" y="45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9" name="Freeform 1331"/>
              <p:cNvSpPr>
                <a:spLocks/>
              </p:cNvSpPr>
              <p:nvPr/>
            </p:nvSpPr>
            <p:spPr bwMode="auto">
              <a:xfrm>
                <a:off x="2898" y="2118"/>
                <a:ext cx="144" cy="137"/>
              </a:xfrm>
              <a:custGeom>
                <a:avLst/>
                <a:gdLst/>
                <a:ahLst/>
                <a:cxnLst>
                  <a:cxn ang="0">
                    <a:pos x="151" y="59"/>
                  </a:cxn>
                  <a:cxn ang="0">
                    <a:pos x="151" y="36"/>
                  </a:cxn>
                  <a:cxn ang="0">
                    <a:pos x="129" y="22"/>
                  </a:cxn>
                  <a:cxn ang="0">
                    <a:pos x="113" y="21"/>
                  </a:cxn>
                  <a:cxn ang="0">
                    <a:pos x="113" y="15"/>
                  </a:cxn>
                  <a:cxn ang="0">
                    <a:pos x="106" y="21"/>
                  </a:cxn>
                  <a:cxn ang="0">
                    <a:pos x="91" y="5"/>
                  </a:cxn>
                  <a:cxn ang="0">
                    <a:pos x="91" y="0"/>
                  </a:cxn>
                  <a:cxn ang="0">
                    <a:pos x="74" y="15"/>
                  </a:cxn>
                  <a:cxn ang="0">
                    <a:pos x="61" y="22"/>
                  </a:cxn>
                  <a:cxn ang="0">
                    <a:pos x="61" y="29"/>
                  </a:cxn>
                  <a:cxn ang="0">
                    <a:pos x="38" y="29"/>
                  </a:cxn>
                  <a:cxn ang="0">
                    <a:pos x="38" y="22"/>
                  </a:cxn>
                  <a:cxn ang="0">
                    <a:pos x="31" y="22"/>
                  </a:cxn>
                  <a:cxn ang="0">
                    <a:pos x="38" y="36"/>
                  </a:cxn>
                  <a:cxn ang="0">
                    <a:pos x="0" y="38"/>
                  </a:cxn>
                  <a:cxn ang="0">
                    <a:pos x="0" y="45"/>
                  </a:cxn>
                  <a:cxn ang="0">
                    <a:pos x="25" y="61"/>
                  </a:cxn>
                  <a:cxn ang="0">
                    <a:pos x="38" y="75"/>
                  </a:cxn>
                  <a:cxn ang="0">
                    <a:pos x="38" y="84"/>
                  </a:cxn>
                  <a:cxn ang="0">
                    <a:pos x="31" y="113"/>
                  </a:cxn>
                  <a:cxn ang="0">
                    <a:pos x="31" y="121"/>
                  </a:cxn>
                  <a:cxn ang="0">
                    <a:pos x="55" y="128"/>
                  </a:cxn>
                  <a:cxn ang="0">
                    <a:pos x="92" y="127"/>
                  </a:cxn>
                  <a:cxn ang="0">
                    <a:pos x="99" y="119"/>
                  </a:cxn>
                  <a:cxn ang="0">
                    <a:pos x="130" y="119"/>
                  </a:cxn>
                  <a:cxn ang="0">
                    <a:pos x="151" y="112"/>
                  </a:cxn>
                  <a:cxn ang="0">
                    <a:pos x="129" y="97"/>
                  </a:cxn>
                  <a:cxn ang="0">
                    <a:pos x="144" y="81"/>
                  </a:cxn>
                  <a:cxn ang="0">
                    <a:pos x="129" y="75"/>
                  </a:cxn>
                  <a:cxn ang="0">
                    <a:pos x="129" y="74"/>
                  </a:cxn>
                  <a:cxn ang="0">
                    <a:pos x="144" y="59"/>
                  </a:cxn>
                  <a:cxn ang="0">
                    <a:pos x="151" y="59"/>
                  </a:cxn>
                </a:cxnLst>
                <a:rect l="0" t="0" r="r" b="b"/>
                <a:pathLst>
                  <a:path w="151" h="128">
                    <a:moveTo>
                      <a:pt x="151" y="59"/>
                    </a:moveTo>
                    <a:lnTo>
                      <a:pt x="151" y="36"/>
                    </a:lnTo>
                    <a:lnTo>
                      <a:pt x="129" y="22"/>
                    </a:lnTo>
                    <a:lnTo>
                      <a:pt x="113" y="21"/>
                    </a:lnTo>
                    <a:lnTo>
                      <a:pt x="113" y="15"/>
                    </a:lnTo>
                    <a:lnTo>
                      <a:pt x="106" y="21"/>
                    </a:lnTo>
                    <a:lnTo>
                      <a:pt x="91" y="5"/>
                    </a:lnTo>
                    <a:lnTo>
                      <a:pt x="91" y="0"/>
                    </a:lnTo>
                    <a:lnTo>
                      <a:pt x="74" y="15"/>
                    </a:lnTo>
                    <a:lnTo>
                      <a:pt x="61" y="22"/>
                    </a:lnTo>
                    <a:lnTo>
                      <a:pt x="61" y="29"/>
                    </a:lnTo>
                    <a:lnTo>
                      <a:pt x="38" y="29"/>
                    </a:lnTo>
                    <a:lnTo>
                      <a:pt x="38" y="22"/>
                    </a:lnTo>
                    <a:lnTo>
                      <a:pt x="31" y="22"/>
                    </a:lnTo>
                    <a:lnTo>
                      <a:pt x="38" y="36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25" y="61"/>
                    </a:lnTo>
                    <a:lnTo>
                      <a:pt x="38" y="75"/>
                    </a:lnTo>
                    <a:lnTo>
                      <a:pt x="38" y="84"/>
                    </a:lnTo>
                    <a:lnTo>
                      <a:pt x="31" y="113"/>
                    </a:lnTo>
                    <a:lnTo>
                      <a:pt x="31" y="121"/>
                    </a:lnTo>
                    <a:lnTo>
                      <a:pt x="55" y="128"/>
                    </a:lnTo>
                    <a:lnTo>
                      <a:pt x="92" y="127"/>
                    </a:lnTo>
                    <a:lnTo>
                      <a:pt x="99" y="119"/>
                    </a:lnTo>
                    <a:lnTo>
                      <a:pt x="130" y="119"/>
                    </a:lnTo>
                    <a:lnTo>
                      <a:pt x="151" y="112"/>
                    </a:lnTo>
                    <a:lnTo>
                      <a:pt x="129" y="97"/>
                    </a:lnTo>
                    <a:lnTo>
                      <a:pt x="144" y="81"/>
                    </a:lnTo>
                    <a:lnTo>
                      <a:pt x="129" y="75"/>
                    </a:lnTo>
                    <a:lnTo>
                      <a:pt x="129" y="74"/>
                    </a:lnTo>
                    <a:lnTo>
                      <a:pt x="144" y="59"/>
                    </a:lnTo>
                    <a:lnTo>
                      <a:pt x="151" y="59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0" name="Freeform 1332"/>
              <p:cNvSpPr>
                <a:spLocks/>
              </p:cNvSpPr>
              <p:nvPr/>
            </p:nvSpPr>
            <p:spPr bwMode="auto">
              <a:xfrm>
                <a:off x="3023" y="2189"/>
                <a:ext cx="145" cy="14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6" y="14"/>
                  </a:cxn>
                  <a:cxn ang="0">
                    <a:pos x="30" y="7"/>
                  </a:cxn>
                  <a:cxn ang="0">
                    <a:pos x="37" y="14"/>
                  </a:cxn>
                  <a:cxn ang="0">
                    <a:pos x="37" y="7"/>
                  </a:cxn>
                  <a:cxn ang="0">
                    <a:pos x="46" y="7"/>
                  </a:cxn>
                  <a:cxn ang="0">
                    <a:pos x="53" y="0"/>
                  </a:cxn>
                  <a:cxn ang="0">
                    <a:pos x="77" y="0"/>
                  </a:cxn>
                  <a:cxn ang="0">
                    <a:pos x="98" y="8"/>
                  </a:cxn>
                  <a:cxn ang="0">
                    <a:pos x="97" y="23"/>
                  </a:cxn>
                  <a:cxn ang="0">
                    <a:pos x="83" y="16"/>
                  </a:cxn>
                  <a:cxn ang="0">
                    <a:pos x="75" y="23"/>
                  </a:cxn>
                  <a:cxn ang="0">
                    <a:pos x="75" y="38"/>
                  </a:cxn>
                  <a:cxn ang="0">
                    <a:pos x="98" y="54"/>
                  </a:cxn>
                  <a:cxn ang="0">
                    <a:pos x="106" y="76"/>
                  </a:cxn>
                  <a:cxn ang="0">
                    <a:pos x="113" y="83"/>
                  </a:cxn>
                  <a:cxn ang="0">
                    <a:pos x="120" y="83"/>
                  </a:cxn>
                  <a:cxn ang="0">
                    <a:pos x="149" y="105"/>
                  </a:cxn>
                  <a:cxn ang="0">
                    <a:pos x="135" y="99"/>
                  </a:cxn>
                  <a:cxn ang="0">
                    <a:pos x="128" y="113"/>
                  </a:cxn>
                  <a:cxn ang="0">
                    <a:pos x="136" y="114"/>
                  </a:cxn>
                  <a:cxn ang="0">
                    <a:pos x="135" y="121"/>
                  </a:cxn>
                  <a:cxn ang="0">
                    <a:pos x="128" y="121"/>
                  </a:cxn>
                  <a:cxn ang="0">
                    <a:pos x="128" y="137"/>
                  </a:cxn>
                  <a:cxn ang="0">
                    <a:pos x="120" y="135"/>
                  </a:cxn>
                  <a:cxn ang="0">
                    <a:pos x="128" y="120"/>
                  </a:cxn>
                  <a:cxn ang="0">
                    <a:pos x="119" y="106"/>
                  </a:cxn>
                  <a:cxn ang="0">
                    <a:pos x="96" y="90"/>
                  </a:cxn>
                  <a:cxn ang="0">
                    <a:pos x="74" y="82"/>
                  </a:cxn>
                  <a:cxn ang="0">
                    <a:pos x="67" y="76"/>
                  </a:cxn>
                  <a:cxn ang="0">
                    <a:pos x="60" y="75"/>
                  </a:cxn>
                  <a:cxn ang="0">
                    <a:pos x="45" y="45"/>
                  </a:cxn>
                  <a:cxn ang="0">
                    <a:pos x="29" y="38"/>
                  </a:cxn>
                  <a:cxn ang="0">
                    <a:pos x="22" y="45"/>
                  </a:cxn>
                  <a:cxn ang="0">
                    <a:pos x="0" y="30"/>
                  </a:cxn>
                </a:cxnLst>
                <a:rect l="0" t="0" r="r" b="b"/>
                <a:pathLst>
                  <a:path w="149" h="137">
                    <a:moveTo>
                      <a:pt x="0" y="30"/>
                    </a:moveTo>
                    <a:lnTo>
                      <a:pt x="16" y="14"/>
                    </a:lnTo>
                    <a:lnTo>
                      <a:pt x="30" y="7"/>
                    </a:lnTo>
                    <a:lnTo>
                      <a:pt x="37" y="14"/>
                    </a:lnTo>
                    <a:lnTo>
                      <a:pt x="37" y="7"/>
                    </a:lnTo>
                    <a:lnTo>
                      <a:pt x="46" y="7"/>
                    </a:lnTo>
                    <a:lnTo>
                      <a:pt x="53" y="0"/>
                    </a:lnTo>
                    <a:lnTo>
                      <a:pt x="77" y="0"/>
                    </a:lnTo>
                    <a:lnTo>
                      <a:pt x="98" y="8"/>
                    </a:lnTo>
                    <a:lnTo>
                      <a:pt x="97" y="23"/>
                    </a:lnTo>
                    <a:lnTo>
                      <a:pt x="83" y="16"/>
                    </a:lnTo>
                    <a:lnTo>
                      <a:pt x="75" y="23"/>
                    </a:lnTo>
                    <a:lnTo>
                      <a:pt x="75" y="38"/>
                    </a:lnTo>
                    <a:lnTo>
                      <a:pt x="98" y="54"/>
                    </a:lnTo>
                    <a:lnTo>
                      <a:pt x="106" y="76"/>
                    </a:lnTo>
                    <a:lnTo>
                      <a:pt x="113" y="83"/>
                    </a:lnTo>
                    <a:lnTo>
                      <a:pt x="120" y="83"/>
                    </a:lnTo>
                    <a:lnTo>
                      <a:pt x="149" y="105"/>
                    </a:lnTo>
                    <a:lnTo>
                      <a:pt x="135" y="99"/>
                    </a:lnTo>
                    <a:lnTo>
                      <a:pt x="128" y="113"/>
                    </a:lnTo>
                    <a:lnTo>
                      <a:pt x="136" y="114"/>
                    </a:lnTo>
                    <a:lnTo>
                      <a:pt x="135" y="121"/>
                    </a:lnTo>
                    <a:lnTo>
                      <a:pt x="128" y="121"/>
                    </a:lnTo>
                    <a:lnTo>
                      <a:pt x="128" y="137"/>
                    </a:lnTo>
                    <a:lnTo>
                      <a:pt x="120" y="135"/>
                    </a:lnTo>
                    <a:lnTo>
                      <a:pt x="128" y="120"/>
                    </a:lnTo>
                    <a:lnTo>
                      <a:pt x="119" y="106"/>
                    </a:lnTo>
                    <a:lnTo>
                      <a:pt x="96" y="90"/>
                    </a:lnTo>
                    <a:lnTo>
                      <a:pt x="74" y="82"/>
                    </a:lnTo>
                    <a:lnTo>
                      <a:pt x="67" y="76"/>
                    </a:lnTo>
                    <a:lnTo>
                      <a:pt x="60" y="75"/>
                    </a:lnTo>
                    <a:lnTo>
                      <a:pt x="45" y="45"/>
                    </a:lnTo>
                    <a:lnTo>
                      <a:pt x="29" y="38"/>
                    </a:lnTo>
                    <a:lnTo>
                      <a:pt x="22" y="45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1" name="Freeform 1333"/>
              <p:cNvSpPr>
                <a:spLocks/>
              </p:cNvSpPr>
              <p:nvPr/>
            </p:nvSpPr>
            <p:spPr bwMode="auto">
              <a:xfrm>
                <a:off x="3023" y="2061"/>
                <a:ext cx="103" cy="121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29" y="16"/>
                  </a:cxn>
                  <a:cxn ang="0">
                    <a:pos x="22" y="16"/>
                  </a:cxn>
                  <a:cxn ang="0">
                    <a:pos x="14" y="38"/>
                  </a:cxn>
                  <a:cxn ang="0">
                    <a:pos x="0" y="46"/>
                  </a:cxn>
                  <a:cxn ang="0">
                    <a:pos x="1" y="76"/>
                  </a:cxn>
                  <a:cxn ang="0">
                    <a:pos x="22" y="92"/>
                  </a:cxn>
                  <a:cxn ang="0">
                    <a:pos x="23" y="113"/>
                  </a:cxn>
                  <a:cxn ang="0">
                    <a:pos x="83" y="113"/>
                  </a:cxn>
                  <a:cxn ang="0">
                    <a:pos x="75" y="99"/>
                  </a:cxn>
                  <a:cxn ang="0">
                    <a:pos x="97" y="90"/>
                  </a:cxn>
                  <a:cxn ang="0">
                    <a:pos x="73" y="74"/>
                  </a:cxn>
                  <a:cxn ang="0">
                    <a:pos x="68" y="68"/>
                  </a:cxn>
                  <a:cxn ang="0">
                    <a:pos x="105" y="54"/>
                  </a:cxn>
                  <a:cxn ang="0">
                    <a:pos x="105" y="58"/>
                  </a:cxn>
                  <a:cxn ang="0">
                    <a:pos x="97" y="16"/>
                  </a:cxn>
                  <a:cxn ang="0">
                    <a:pos x="84" y="7"/>
                  </a:cxn>
                  <a:cxn ang="0">
                    <a:pos x="97" y="7"/>
                  </a:cxn>
                  <a:cxn ang="0">
                    <a:pos x="83" y="0"/>
                  </a:cxn>
                  <a:cxn ang="0">
                    <a:pos x="60" y="14"/>
                  </a:cxn>
                  <a:cxn ang="0">
                    <a:pos x="60" y="7"/>
                  </a:cxn>
                </a:cxnLst>
                <a:rect l="0" t="0" r="r" b="b"/>
                <a:pathLst>
                  <a:path w="105" h="113">
                    <a:moveTo>
                      <a:pt x="60" y="7"/>
                    </a:moveTo>
                    <a:lnTo>
                      <a:pt x="43" y="0"/>
                    </a:lnTo>
                    <a:lnTo>
                      <a:pt x="37" y="0"/>
                    </a:lnTo>
                    <a:lnTo>
                      <a:pt x="29" y="16"/>
                    </a:lnTo>
                    <a:lnTo>
                      <a:pt x="22" y="16"/>
                    </a:lnTo>
                    <a:lnTo>
                      <a:pt x="14" y="38"/>
                    </a:lnTo>
                    <a:lnTo>
                      <a:pt x="0" y="46"/>
                    </a:lnTo>
                    <a:lnTo>
                      <a:pt x="1" y="76"/>
                    </a:lnTo>
                    <a:lnTo>
                      <a:pt x="22" y="92"/>
                    </a:lnTo>
                    <a:lnTo>
                      <a:pt x="23" y="113"/>
                    </a:lnTo>
                    <a:lnTo>
                      <a:pt x="83" y="113"/>
                    </a:lnTo>
                    <a:lnTo>
                      <a:pt x="75" y="99"/>
                    </a:lnTo>
                    <a:lnTo>
                      <a:pt x="97" y="90"/>
                    </a:lnTo>
                    <a:lnTo>
                      <a:pt x="73" y="74"/>
                    </a:lnTo>
                    <a:lnTo>
                      <a:pt x="68" y="68"/>
                    </a:lnTo>
                    <a:lnTo>
                      <a:pt x="105" y="54"/>
                    </a:lnTo>
                    <a:lnTo>
                      <a:pt x="105" y="58"/>
                    </a:lnTo>
                    <a:lnTo>
                      <a:pt x="97" y="16"/>
                    </a:lnTo>
                    <a:lnTo>
                      <a:pt x="84" y="7"/>
                    </a:lnTo>
                    <a:lnTo>
                      <a:pt x="97" y="7"/>
                    </a:lnTo>
                    <a:lnTo>
                      <a:pt x="83" y="0"/>
                    </a:lnTo>
                    <a:lnTo>
                      <a:pt x="60" y="1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2" name="Freeform 1334"/>
              <p:cNvSpPr>
                <a:spLocks/>
              </p:cNvSpPr>
              <p:nvPr/>
            </p:nvSpPr>
            <p:spPr bwMode="auto">
              <a:xfrm>
                <a:off x="2987" y="2118"/>
                <a:ext cx="36" cy="2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2" y="0"/>
                  </a:cxn>
                  <a:cxn ang="0">
                    <a:pos x="37" y="7"/>
                  </a:cxn>
                  <a:cxn ang="0">
                    <a:pos x="37" y="22"/>
                  </a:cxn>
                  <a:cxn ang="0">
                    <a:pos x="21" y="21"/>
                  </a:cxn>
                  <a:cxn ang="0">
                    <a:pos x="21" y="15"/>
                  </a:cxn>
                  <a:cxn ang="0">
                    <a:pos x="14" y="21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37" h="22">
                    <a:moveTo>
                      <a:pt x="7" y="0"/>
                    </a:moveTo>
                    <a:lnTo>
                      <a:pt x="22" y="0"/>
                    </a:lnTo>
                    <a:lnTo>
                      <a:pt x="37" y="7"/>
                    </a:lnTo>
                    <a:lnTo>
                      <a:pt x="37" y="22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3" name="Freeform 1335"/>
              <p:cNvSpPr>
                <a:spLocks/>
              </p:cNvSpPr>
              <p:nvPr/>
            </p:nvSpPr>
            <p:spPr bwMode="auto">
              <a:xfrm>
                <a:off x="3081" y="1854"/>
                <a:ext cx="132" cy="200"/>
              </a:xfrm>
              <a:custGeom>
                <a:avLst/>
                <a:gdLst/>
                <a:ahLst/>
                <a:cxnLst>
                  <a:cxn ang="0">
                    <a:pos x="7" y="121"/>
                  </a:cxn>
                  <a:cxn ang="0">
                    <a:pos x="15" y="121"/>
                  </a:cxn>
                  <a:cxn ang="0">
                    <a:pos x="8" y="106"/>
                  </a:cxn>
                  <a:cxn ang="0">
                    <a:pos x="15" y="106"/>
                  </a:cxn>
                  <a:cxn ang="0">
                    <a:pos x="7" y="82"/>
                  </a:cxn>
                  <a:cxn ang="0">
                    <a:pos x="8" y="69"/>
                  </a:cxn>
                  <a:cxn ang="0">
                    <a:pos x="37" y="68"/>
                  </a:cxn>
                  <a:cxn ang="0">
                    <a:pos x="23" y="61"/>
                  </a:cxn>
                  <a:cxn ang="0">
                    <a:pos x="38" y="30"/>
                  </a:cxn>
                  <a:cxn ang="0">
                    <a:pos x="53" y="23"/>
                  </a:cxn>
                  <a:cxn ang="0">
                    <a:pos x="60" y="8"/>
                  </a:cxn>
                  <a:cxn ang="0">
                    <a:pos x="69" y="7"/>
                  </a:cxn>
                  <a:cxn ang="0">
                    <a:pos x="76" y="0"/>
                  </a:cxn>
                  <a:cxn ang="0">
                    <a:pos x="90" y="7"/>
                  </a:cxn>
                  <a:cxn ang="0">
                    <a:pos x="91" y="0"/>
                  </a:cxn>
                  <a:cxn ang="0">
                    <a:pos x="128" y="8"/>
                  </a:cxn>
                  <a:cxn ang="0">
                    <a:pos x="135" y="38"/>
                  </a:cxn>
                  <a:cxn ang="0">
                    <a:pos x="113" y="39"/>
                  </a:cxn>
                  <a:cxn ang="0">
                    <a:pos x="104" y="62"/>
                  </a:cxn>
                  <a:cxn ang="0">
                    <a:pos x="68" y="92"/>
                  </a:cxn>
                  <a:cxn ang="0">
                    <a:pos x="69" y="107"/>
                  </a:cxn>
                  <a:cxn ang="0">
                    <a:pos x="83" y="121"/>
                  </a:cxn>
                  <a:cxn ang="0">
                    <a:pos x="76" y="129"/>
                  </a:cxn>
                  <a:cxn ang="0">
                    <a:pos x="82" y="129"/>
                  </a:cxn>
                  <a:cxn ang="0">
                    <a:pos x="68" y="145"/>
                  </a:cxn>
                  <a:cxn ang="0">
                    <a:pos x="59" y="175"/>
                  </a:cxn>
                  <a:cxn ang="0">
                    <a:pos x="45" y="175"/>
                  </a:cxn>
                  <a:cxn ang="0">
                    <a:pos x="37" y="190"/>
                  </a:cxn>
                  <a:cxn ang="0">
                    <a:pos x="23" y="189"/>
                  </a:cxn>
                  <a:cxn ang="0">
                    <a:pos x="14" y="171"/>
                  </a:cxn>
                  <a:cxn ang="0">
                    <a:pos x="0" y="128"/>
                  </a:cxn>
                  <a:cxn ang="0">
                    <a:pos x="7" y="121"/>
                  </a:cxn>
                </a:cxnLst>
                <a:rect l="0" t="0" r="r" b="b"/>
                <a:pathLst>
                  <a:path w="135" h="190">
                    <a:moveTo>
                      <a:pt x="7" y="121"/>
                    </a:moveTo>
                    <a:lnTo>
                      <a:pt x="15" y="121"/>
                    </a:lnTo>
                    <a:lnTo>
                      <a:pt x="8" y="106"/>
                    </a:lnTo>
                    <a:lnTo>
                      <a:pt x="15" y="106"/>
                    </a:lnTo>
                    <a:lnTo>
                      <a:pt x="7" y="82"/>
                    </a:lnTo>
                    <a:lnTo>
                      <a:pt x="8" y="69"/>
                    </a:lnTo>
                    <a:lnTo>
                      <a:pt x="37" y="68"/>
                    </a:lnTo>
                    <a:lnTo>
                      <a:pt x="23" y="61"/>
                    </a:lnTo>
                    <a:lnTo>
                      <a:pt x="38" y="30"/>
                    </a:lnTo>
                    <a:lnTo>
                      <a:pt x="53" y="23"/>
                    </a:lnTo>
                    <a:lnTo>
                      <a:pt x="60" y="8"/>
                    </a:lnTo>
                    <a:lnTo>
                      <a:pt x="69" y="7"/>
                    </a:lnTo>
                    <a:lnTo>
                      <a:pt x="76" y="0"/>
                    </a:lnTo>
                    <a:lnTo>
                      <a:pt x="90" y="7"/>
                    </a:lnTo>
                    <a:lnTo>
                      <a:pt x="91" y="0"/>
                    </a:lnTo>
                    <a:lnTo>
                      <a:pt x="128" y="8"/>
                    </a:lnTo>
                    <a:lnTo>
                      <a:pt x="135" y="38"/>
                    </a:lnTo>
                    <a:lnTo>
                      <a:pt x="113" y="39"/>
                    </a:lnTo>
                    <a:lnTo>
                      <a:pt x="104" y="62"/>
                    </a:lnTo>
                    <a:lnTo>
                      <a:pt x="68" y="92"/>
                    </a:lnTo>
                    <a:lnTo>
                      <a:pt x="69" y="107"/>
                    </a:lnTo>
                    <a:lnTo>
                      <a:pt x="83" y="121"/>
                    </a:lnTo>
                    <a:lnTo>
                      <a:pt x="76" y="129"/>
                    </a:lnTo>
                    <a:lnTo>
                      <a:pt x="82" y="129"/>
                    </a:lnTo>
                    <a:lnTo>
                      <a:pt x="68" y="145"/>
                    </a:lnTo>
                    <a:lnTo>
                      <a:pt x="59" y="175"/>
                    </a:lnTo>
                    <a:lnTo>
                      <a:pt x="45" y="175"/>
                    </a:lnTo>
                    <a:lnTo>
                      <a:pt x="37" y="190"/>
                    </a:lnTo>
                    <a:lnTo>
                      <a:pt x="23" y="189"/>
                    </a:lnTo>
                    <a:lnTo>
                      <a:pt x="14" y="171"/>
                    </a:lnTo>
                    <a:lnTo>
                      <a:pt x="0" y="128"/>
                    </a:lnTo>
                    <a:lnTo>
                      <a:pt x="7" y="121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4" name="Freeform 1336"/>
              <p:cNvSpPr>
                <a:spLocks/>
              </p:cNvSpPr>
              <p:nvPr/>
            </p:nvSpPr>
            <p:spPr bwMode="auto">
              <a:xfrm>
                <a:off x="2869" y="2054"/>
                <a:ext cx="22" cy="1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  <a:cxn ang="0">
                    <a:pos x="8" y="14"/>
                  </a:cxn>
                  <a:cxn ang="0">
                    <a:pos x="22" y="14"/>
                  </a:cxn>
                  <a:cxn ang="0">
                    <a:pos x="21" y="0"/>
                  </a:cxn>
                  <a:cxn ang="0">
                    <a:pos x="7" y="0"/>
                  </a:cxn>
                </a:cxnLst>
                <a:rect l="0" t="0" r="r" b="b"/>
                <a:pathLst>
                  <a:path w="22" h="14">
                    <a:moveTo>
                      <a:pt x="7" y="0"/>
                    </a:moveTo>
                    <a:lnTo>
                      <a:pt x="0" y="7"/>
                    </a:lnTo>
                    <a:lnTo>
                      <a:pt x="8" y="14"/>
                    </a:lnTo>
                    <a:lnTo>
                      <a:pt x="22" y="14"/>
                    </a:lnTo>
                    <a:lnTo>
                      <a:pt x="21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5" name="Freeform 1337"/>
              <p:cNvSpPr>
                <a:spLocks/>
              </p:cNvSpPr>
              <p:nvPr/>
            </p:nvSpPr>
            <p:spPr bwMode="auto">
              <a:xfrm>
                <a:off x="3067" y="2150"/>
                <a:ext cx="87" cy="48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38"/>
                  </a:cxn>
                  <a:cxn ang="0">
                    <a:pos x="32" y="38"/>
                  </a:cxn>
                  <a:cxn ang="0">
                    <a:pos x="53" y="45"/>
                  </a:cxn>
                  <a:cxn ang="0">
                    <a:pos x="75" y="37"/>
                  </a:cxn>
                  <a:cxn ang="0">
                    <a:pos x="90" y="14"/>
                  </a:cxn>
                  <a:cxn ang="0">
                    <a:pos x="81" y="7"/>
                  </a:cxn>
                  <a:cxn ang="0">
                    <a:pos x="67" y="0"/>
                  </a:cxn>
                  <a:cxn ang="0">
                    <a:pos x="59" y="7"/>
                  </a:cxn>
                  <a:cxn ang="0">
                    <a:pos x="52" y="9"/>
                  </a:cxn>
                  <a:cxn ang="0">
                    <a:pos x="30" y="16"/>
                  </a:cxn>
                  <a:cxn ang="0">
                    <a:pos x="38" y="30"/>
                  </a:cxn>
                  <a:cxn ang="0">
                    <a:pos x="0" y="30"/>
                  </a:cxn>
                </a:cxnLst>
                <a:rect l="0" t="0" r="r" b="b"/>
                <a:pathLst>
                  <a:path w="90" h="45">
                    <a:moveTo>
                      <a:pt x="0" y="30"/>
                    </a:moveTo>
                    <a:lnTo>
                      <a:pt x="1" y="38"/>
                    </a:lnTo>
                    <a:lnTo>
                      <a:pt x="32" y="38"/>
                    </a:lnTo>
                    <a:lnTo>
                      <a:pt x="53" y="45"/>
                    </a:lnTo>
                    <a:lnTo>
                      <a:pt x="75" y="37"/>
                    </a:lnTo>
                    <a:lnTo>
                      <a:pt x="90" y="14"/>
                    </a:lnTo>
                    <a:lnTo>
                      <a:pt x="81" y="7"/>
                    </a:lnTo>
                    <a:lnTo>
                      <a:pt x="67" y="0"/>
                    </a:lnTo>
                    <a:lnTo>
                      <a:pt x="59" y="7"/>
                    </a:lnTo>
                    <a:lnTo>
                      <a:pt x="52" y="9"/>
                    </a:lnTo>
                    <a:lnTo>
                      <a:pt x="30" y="16"/>
                    </a:lnTo>
                    <a:lnTo>
                      <a:pt x="38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6" name="Freeform 1338"/>
              <p:cNvSpPr>
                <a:spLocks/>
              </p:cNvSpPr>
              <p:nvPr/>
            </p:nvSpPr>
            <p:spPr bwMode="auto">
              <a:xfrm>
                <a:off x="3023" y="2181"/>
                <a:ext cx="51" cy="25"/>
              </a:xfrm>
              <a:custGeom>
                <a:avLst/>
                <a:gdLst/>
                <a:ahLst/>
                <a:cxnLst>
                  <a:cxn ang="0">
                    <a:pos x="15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45" y="1"/>
                  </a:cxn>
                  <a:cxn ang="0">
                    <a:pos x="46" y="8"/>
                  </a:cxn>
                  <a:cxn ang="0">
                    <a:pos x="52" y="8"/>
                  </a:cxn>
                  <a:cxn ang="0">
                    <a:pos x="45" y="15"/>
                  </a:cxn>
                  <a:cxn ang="0">
                    <a:pos x="37" y="16"/>
                  </a:cxn>
                  <a:cxn ang="0">
                    <a:pos x="36" y="22"/>
                  </a:cxn>
                  <a:cxn ang="0">
                    <a:pos x="29" y="15"/>
                  </a:cxn>
                  <a:cxn ang="0">
                    <a:pos x="15" y="24"/>
                  </a:cxn>
                </a:cxnLst>
                <a:rect l="0" t="0" r="r" b="b"/>
                <a:pathLst>
                  <a:path w="52" h="24">
                    <a:moveTo>
                      <a:pt x="15" y="24"/>
                    </a:moveTo>
                    <a:lnTo>
                      <a:pt x="0" y="16"/>
                    </a:lnTo>
                    <a:lnTo>
                      <a:pt x="0" y="15"/>
                    </a:lnTo>
                    <a:lnTo>
                      <a:pt x="15" y="0"/>
                    </a:lnTo>
                    <a:lnTo>
                      <a:pt x="45" y="1"/>
                    </a:lnTo>
                    <a:lnTo>
                      <a:pt x="46" y="8"/>
                    </a:lnTo>
                    <a:lnTo>
                      <a:pt x="52" y="8"/>
                    </a:lnTo>
                    <a:lnTo>
                      <a:pt x="45" y="15"/>
                    </a:lnTo>
                    <a:lnTo>
                      <a:pt x="37" y="16"/>
                    </a:lnTo>
                    <a:lnTo>
                      <a:pt x="36" y="22"/>
                    </a:lnTo>
                    <a:lnTo>
                      <a:pt x="29" y="15"/>
                    </a:lnTo>
                    <a:lnTo>
                      <a:pt x="15" y="24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7" name="Freeform 1339"/>
              <p:cNvSpPr>
                <a:spLocks/>
              </p:cNvSpPr>
              <p:nvPr/>
            </p:nvSpPr>
            <p:spPr bwMode="auto">
              <a:xfrm>
                <a:off x="2883" y="2007"/>
                <a:ext cx="15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0" y="14"/>
                  </a:cxn>
                </a:cxnLst>
                <a:rect l="0" t="0" r="r" b="b"/>
                <a:pathLst>
                  <a:path w="15" h="14">
                    <a:moveTo>
                      <a:pt x="0" y="14"/>
                    </a:moveTo>
                    <a:lnTo>
                      <a:pt x="8" y="1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8" name="Freeform 1340"/>
              <p:cNvSpPr>
                <a:spLocks/>
              </p:cNvSpPr>
              <p:nvPr/>
            </p:nvSpPr>
            <p:spPr bwMode="auto">
              <a:xfrm>
                <a:off x="2890" y="2006"/>
                <a:ext cx="82" cy="128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23" y="121"/>
                  </a:cxn>
                  <a:cxn ang="0">
                    <a:pos x="31" y="114"/>
                  </a:cxn>
                  <a:cxn ang="0">
                    <a:pos x="38" y="121"/>
                  </a:cxn>
                  <a:cxn ang="0">
                    <a:pos x="76" y="112"/>
                  </a:cxn>
                  <a:cxn ang="0">
                    <a:pos x="82" y="107"/>
                  </a:cxn>
                  <a:cxn ang="0">
                    <a:pos x="76" y="105"/>
                  </a:cxn>
                  <a:cxn ang="0">
                    <a:pos x="90" y="90"/>
                  </a:cxn>
                  <a:cxn ang="0">
                    <a:pos x="82" y="83"/>
                  </a:cxn>
                  <a:cxn ang="0">
                    <a:pos x="75" y="83"/>
                  </a:cxn>
                  <a:cxn ang="0">
                    <a:pos x="67" y="60"/>
                  </a:cxn>
                  <a:cxn ang="0">
                    <a:pos x="44" y="38"/>
                  </a:cxn>
                  <a:cxn ang="0">
                    <a:pos x="30" y="38"/>
                  </a:cxn>
                  <a:cxn ang="0">
                    <a:pos x="44" y="15"/>
                  </a:cxn>
                  <a:cxn ang="0">
                    <a:pos x="24" y="15"/>
                  </a:cxn>
                  <a:cxn ang="0">
                    <a:pos x="38" y="7"/>
                  </a:cxn>
                  <a:cxn ang="0">
                    <a:pos x="37" y="0"/>
                  </a:cxn>
                  <a:cxn ang="0">
                    <a:pos x="15" y="1"/>
                  </a:cxn>
                  <a:cxn ang="0">
                    <a:pos x="7" y="16"/>
                  </a:cxn>
                  <a:cxn ang="0">
                    <a:pos x="7" y="23"/>
                  </a:cxn>
                  <a:cxn ang="0">
                    <a:pos x="0" y="31"/>
                  </a:cxn>
                  <a:cxn ang="0">
                    <a:pos x="7" y="31"/>
                  </a:cxn>
                  <a:cxn ang="0">
                    <a:pos x="7" y="38"/>
                  </a:cxn>
                  <a:cxn ang="0">
                    <a:pos x="7" y="39"/>
                  </a:cxn>
                  <a:cxn ang="0">
                    <a:pos x="7" y="45"/>
                  </a:cxn>
                  <a:cxn ang="0">
                    <a:pos x="15" y="39"/>
                  </a:cxn>
                  <a:cxn ang="0">
                    <a:pos x="15" y="46"/>
                  </a:cxn>
                  <a:cxn ang="0">
                    <a:pos x="9" y="53"/>
                  </a:cxn>
                  <a:cxn ang="0">
                    <a:pos x="24" y="53"/>
                  </a:cxn>
                  <a:cxn ang="0">
                    <a:pos x="37" y="61"/>
                  </a:cxn>
                  <a:cxn ang="0">
                    <a:pos x="30" y="83"/>
                  </a:cxn>
                  <a:cxn ang="0">
                    <a:pos x="15" y="84"/>
                  </a:cxn>
                  <a:cxn ang="0">
                    <a:pos x="15" y="91"/>
                  </a:cxn>
                  <a:cxn ang="0">
                    <a:pos x="7" y="99"/>
                  </a:cxn>
                  <a:cxn ang="0">
                    <a:pos x="9" y="107"/>
                  </a:cxn>
                  <a:cxn ang="0">
                    <a:pos x="15" y="107"/>
                  </a:cxn>
                  <a:cxn ang="0">
                    <a:pos x="0" y="121"/>
                  </a:cxn>
                </a:cxnLst>
                <a:rect l="0" t="0" r="r" b="b"/>
                <a:pathLst>
                  <a:path w="90" h="121">
                    <a:moveTo>
                      <a:pt x="0" y="121"/>
                    </a:moveTo>
                    <a:lnTo>
                      <a:pt x="23" y="121"/>
                    </a:lnTo>
                    <a:lnTo>
                      <a:pt x="31" y="114"/>
                    </a:lnTo>
                    <a:lnTo>
                      <a:pt x="38" y="121"/>
                    </a:lnTo>
                    <a:lnTo>
                      <a:pt x="76" y="112"/>
                    </a:lnTo>
                    <a:lnTo>
                      <a:pt x="82" y="107"/>
                    </a:lnTo>
                    <a:lnTo>
                      <a:pt x="76" y="105"/>
                    </a:lnTo>
                    <a:lnTo>
                      <a:pt x="90" y="90"/>
                    </a:lnTo>
                    <a:lnTo>
                      <a:pt x="82" y="83"/>
                    </a:lnTo>
                    <a:lnTo>
                      <a:pt x="75" y="83"/>
                    </a:lnTo>
                    <a:lnTo>
                      <a:pt x="67" y="60"/>
                    </a:lnTo>
                    <a:lnTo>
                      <a:pt x="44" y="38"/>
                    </a:lnTo>
                    <a:lnTo>
                      <a:pt x="30" y="38"/>
                    </a:lnTo>
                    <a:lnTo>
                      <a:pt x="44" y="15"/>
                    </a:lnTo>
                    <a:lnTo>
                      <a:pt x="24" y="15"/>
                    </a:lnTo>
                    <a:lnTo>
                      <a:pt x="38" y="7"/>
                    </a:lnTo>
                    <a:lnTo>
                      <a:pt x="37" y="0"/>
                    </a:lnTo>
                    <a:lnTo>
                      <a:pt x="15" y="1"/>
                    </a:lnTo>
                    <a:lnTo>
                      <a:pt x="7" y="16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7" y="31"/>
                    </a:lnTo>
                    <a:lnTo>
                      <a:pt x="7" y="38"/>
                    </a:lnTo>
                    <a:lnTo>
                      <a:pt x="7" y="39"/>
                    </a:lnTo>
                    <a:lnTo>
                      <a:pt x="7" y="45"/>
                    </a:lnTo>
                    <a:lnTo>
                      <a:pt x="15" y="39"/>
                    </a:lnTo>
                    <a:lnTo>
                      <a:pt x="15" y="46"/>
                    </a:lnTo>
                    <a:lnTo>
                      <a:pt x="9" y="53"/>
                    </a:lnTo>
                    <a:lnTo>
                      <a:pt x="24" y="53"/>
                    </a:lnTo>
                    <a:lnTo>
                      <a:pt x="37" y="61"/>
                    </a:lnTo>
                    <a:lnTo>
                      <a:pt x="30" y="83"/>
                    </a:lnTo>
                    <a:lnTo>
                      <a:pt x="15" y="84"/>
                    </a:lnTo>
                    <a:lnTo>
                      <a:pt x="15" y="91"/>
                    </a:lnTo>
                    <a:lnTo>
                      <a:pt x="7" y="99"/>
                    </a:lnTo>
                    <a:lnTo>
                      <a:pt x="9" y="107"/>
                    </a:lnTo>
                    <a:lnTo>
                      <a:pt x="15" y="107"/>
                    </a:lnTo>
                    <a:lnTo>
                      <a:pt x="0" y="121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9" name="Freeform 1341"/>
              <p:cNvSpPr>
                <a:spLocks/>
              </p:cNvSpPr>
              <p:nvPr/>
            </p:nvSpPr>
            <p:spPr bwMode="auto">
              <a:xfrm>
                <a:off x="3053" y="2253"/>
                <a:ext cx="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9">
                    <a:moveTo>
                      <a:pt x="0" y="0"/>
                    </a:moveTo>
                    <a:lnTo>
                      <a:pt x="0" y="22"/>
                    </a:lnTo>
                    <a:lnTo>
                      <a:pt x="7" y="29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0" name="Freeform 1342"/>
              <p:cNvSpPr>
                <a:spLocks/>
              </p:cNvSpPr>
              <p:nvPr/>
            </p:nvSpPr>
            <p:spPr bwMode="auto">
              <a:xfrm>
                <a:off x="3044" y="2284"/>
                <a:ext cx="23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1"/>
                  </a:cxn>
                  <a:cxn ang="0">
                    <a:pos x="23" y="30"/>
                  </a:cxn>
                  <a:cxn ang="0">
                    <a:pos x="23" y="7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23" h="31">
                    <a:moveTo>
                      <a:pt x="0" y="0"/>
                    </a:moveTo>
                    <a:lnTo>
                      <a:pt x="8" y="31"/>
                    </a:lnTo>
                    <a:lnTo>
                      <a:pt x="23" y="30"/>
                    </a:lnTo>
                    <a:lnTo>
                      <a:pt x="23" y="7"/>
                    </a:ln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1" name="Freeform 1343"/>
              <p:cNvSpPr>
                <a:spLocks/>
              </p:cNvSpPr>
              <p:nvPr/>
            </p:nvSpPr>
            <p:spPr bwMode="auto">
              <a:xfrm>
                <a:off x="2972" y="2301"/>
                <a:ext cx="12" cy="1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5" y="14"/>
                  </a:cxn>
                  <a:cxn ang="0">
                    <a:pos x="15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15" h="14">
                    <a:moveTo>
                      <a:pt x="0" y="7"/>
                    </a:moveTo>
                    <a:lnTo>
                      <a:pt x="15" y="14"/>
                    </a:lnTo>
                    <a:lnTo>
                      <a:pt x="15" y="7"/>
                    </a:lnTo>
                    <a:lnTo>
                      <a:pt x="7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2" name="Freeform 1344"/>
              <p:cNvSpPr>
                <a:spLocks/>
              </p:cNvSpPr>
              <p:nvPr/>
            </p:nvSpPr>
            <p:spPr bwMode="auto">
              <a:xfrm>
                <a:off x="2994" y="2078"/>
                <a:ext cx="48" cy="4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4" y="15"/>
                  </a:cxn>
                  <a:cxn ang="0">
                    <a:pos x="15" y="22"/>
                  </a:cxn>
                  <a:cxn ang="0">
                    <a:pos x="30" y="21"/>
                  </a:cxn>
                  <a:cxn ang="0">
                    <a:pos x="31" y="14"/>
                  </a:cxn>
                  <a:cxn ang="0">
                    <a:pos x="52" y="0"/>
                  </a:cxn>
                  <a:cxn ang="0">
                    <a:pos x="44" y="22"/>
                  </a:cxn>
                  <a:cxn ang="0">
                    <a:pos x="30" y="30"/>
                  </a:cxn>
                  <a:cxn ang="0">
                    <a:pos x="30" y="45"/>
                  </a:cxn>
                  <a:cxn ang="0">
                    <a:pos x="13" y="38"/>
                  </a:cxn>
                  <a:cxn ang="0">
                    <a:pos x="0" y="38"/>
                  </a:cxn>
                </a:cxnLst>
                <a:rect l="0" t="0" r="r" b="b"/>
                <a:pathLst>
                  <a:path w="52" h="45">
                    <a:moveTo>
                      <a:pt x="0" y="38"/>
                    </a:moveTo>
                    <a:lnTo>
                      <a:pt x="14" y="15"/>
                    </a:lnTo>
                    <a:lnTo>
                      <a:pt x="15" y="22"/>
                    </a:lnTo>
                    <a:lnTo>
                      <a:pt x="30" y="21"/>
                    </a:lnTo>
                    <a:lnTo>
                      <a:pt x="31" y="14"/>
                    </a:lnTo>
                    <a:lnTo>
                      <a:pt x="52" y="0"/>
                    </a:lnTo>
                    <a:lnTo>
                      <a:pt x="44" y="22"/>
                    </a:lnTo>
                    <a:lnTo>
                      <a:pt x="30" y="30"/>
                    </a:lnTo>
                    <a:lnTo>
                      <a:pt x="30" y="45"/>
                    </a:lnTo>
                    <a:lnTo>
                      <a:pt x="13" y="38"/>
                    </a:lnTo>
                    <a:lnTo>
                      <a:pt x="0" y="38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Group 1345"/>
            <p:cNvGrpSpPr>
              <a:grpSpLocks/>
            </p:cNvGrpSpPr>
            <p:nvPr/>
          </p:nvGrpSpPr>
          <p:grpSpPr bwMode="auto">
            <a:xfrm>
              <a:off x="6629965" y="2760703"/>
              <a:ext cx="200025" cy="331787"/>
              <a:chOff x="4593" y="2213"/>
              <a:chExt cx="138" cy="239"/>
            </a:xfrm>
          </p:grpSpPr>
          <p:sp>
            <p:nvSpPr>
              <p:cNvPr id="712" name="Freeform 1346"/>
              <p:cNvSpPr>
                <a:spLocks/>
              </p:cNvSpPr>
              <p:nvPr/>
            </p:nvSpPr>
            <p:spPr bwMode="auto">
              <a:xfrm>
                <a:off x="4593" y="2404"/>
                <a:ext cx="28" cy="4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15"/>
                  </a:cxn>
                  <a:cxn ang="0">
                    <a:pos x="8" y="9"/>
                  </a:cxn>
                  <a:cxn ang="0">
                    <a:pos x="16" y="16"/>
                  </a:cxn>
                  <a:cxn ang="0">
                    <a:pos x="16" y="45"/>
                  </a:cxn>
                  <a:cxn ang="0">
                    <a:pos x="24" y="45"/>
                  </a:cxn>
                  <a:cxn ang="0">
                    <a:pos x="30" y="37"/>
                  </a:cxn>
                  <a:cxn ang="0">
                    <a:pos x="30" y="15"/>
                  </a:cxn>
                  <a:cxn ang="0">
                    <a:pos x="23" y="0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45">
                    <a:moveTo>
                      <a:pt x="0" y="7"/>
                    </a:moveTo>
                    <a:lnTo>
                      <a:pt x="7" y="15"/>
                    </a:lnTo>
                    <a:lnTo>
                      <a:pt x="8" y="9"/>
                    </a:lnTo>
                    <a:lnTo>
                      <a:pt x="16" y="16"/>
                    </a:lnTo>
                    <a:lnTo>
                      <a:pt x="16" y="45"/>
                    </a:lnTo>
                    <a:lnTo>
                      <a:pt x="24" y="45"/>
                    </a:lnTo>
                    <a:lnTo>
                      <a:pt x="30" y="37"/>
                    </a:lnTo>
                    <a:lnTo>
                      <a:pt x="30" y="15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3" name="Freeform 1347"/>
              <p:cNvSpPr>
                <a:spLocks/>
              </p:cNvSpPr>
              <p:nvPr/>
            </p:nvSpPr>
            <p:spPr bwMode="auto">
              <a:xfrm>
                <a:off x="4621" y="2396"/>
                <a:ext cx="31" cy="24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23"/>
                  </a:cxn>
                  <a:cxn ang="0">
                    <a:pos x="15" y="8"/>
                  </a:cxn>
                  <a:cxn ang="0">
                    <a:pos x="24" y="15"/>
                  </a:cxn>
                  <a:cxn ang="0">
                    <a:pos x="31" y="8"/>
                  </a:cxn>
                  <a:cxn ang="0">
                    <a:pos x="22" y="0"/>
                  </a:cxn>
                  <a:cxn ang="0">
                    <a:pos x="15" y="1"/>
                  </a:cxn>
                  <a:cxn ang="0">
                    <a:pos x="15" y="8"/>
                  </a:cxn>
                  <a:cxn ang="0">
                    <a:pos x="8" y="1"/>
                  </a:cxn>
                  <a:cxn ang="0">
                    <a:pos x="0" y="15"/>
                  </a:cxn>
                </a:cxnLst>
                <a:rect l="0" t="0" r="r" b="b"/>
                <a:pathLst>
                  <a:path w="31" h="23">
                    <a:moveTo>
                      <a:pt x="0" y="15"/>
                    </a:moveTo>
                    <a:lnTo>
                      <a:pt x="15" y="23"/>
                    </a:lnTo>
                    <a:lnTo>
                      <a:pt x="15" y="8"/>
                    </a:lnTo>
                    <a:lnTo>
                      <a:pt x="24" y="15"/>
                    </a:lnTo>
                    <a:lnTo>
                      <a:pt x="31" y="8"/>
                    </a:lnTo>
                    <a:lnTo>
                      <a:pt x="22" y="0"/>
                    </a:lnTo>
                    <a:lnTo>
                      <a:pt x="15" y="1"/>
                    </a:lnTo>
                    <a:lnTo>
                      <a:pt x="15" y="8"/>
                    </a:lnTo>
                    <a:lnTo>
                      <a:pt x="8" y="1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4" name="Freeform 1348"/>
              <p:cNvSpPr>
                <a:spLocks/>
              </p:cNvSpPr>
              <p:nvPr/>
            </p:nvSpPr>
            <p:spPr bwMode="auto">
              <a:xfrm>
                <a:off x="4598" y="2283"/>
                <a:ext cx="115" cy="129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9" y="115"/>
                  </a:cxn>
                  <a:cxn ang="0">
                    <a:pos x="17" y="114"/>
                  </a:cxn>
                  <a:cxn ang="0">
                    <a:pos x="24" y="107"/>
                  </a:cxn>
                  <a:cxn ang="0">
                    <a:pos x="47" y="100"/>
                  </a:cxn>
                  <a:cxn ang="0">
                    <a:pos x="54" y="100"/>
                  </a:cxn>
                  <a:cxn ang="0">
                    <a:pos x="54" y="115"/>
                  </a:cxn>
                  <a:cxn ang="0">
                    <a:pos x="76" y="122"/>
                  </a:cxn>
                  <a:cxn ang="0">
                    <a:pos x="83" y="107"/>
                  </a:cxn>
                  <a:cxn ang="0">
                    <a:pos x="76" y="100"/>
                  </a:cxn>
                  <a:cxn ang="0">
                    <a:pos x="92" y="100"/>
                  </a:cxn>
                  <a:cxn ang="0">
                    <a:pos x="99" y="93"/>
                  </a:cxn>
                  <a:cxn ang="0">
                    <a:pos x="106" y="100"/>
                  </a:cxn>
                  <a:cxn ang="0">
                    <a:pos x="107" y="93"/>
                  </a:cxn>
                  <a:cxn ang="0">
                    <a:pos x="114" y="100"/>
                  </a:cxn>
                  <a:cxn ang="0">
                    <a:pos x="121" y="92"/>
                  </a:cxn>
                  <a:cxn ang="0">
                    <a:pos x="121" y="83"/>
                  </a:cxn>
                  <a:cxn ang="0">
                    <a:pos x="106" y="46"/>
                  </a:cxn>
                  <a:cxn ang="0">
                    <a:pos x="107" y="39"/>
                  </a:cxn>
                  <a:cxn ang="0">
                    <a:pos x="113" y="39"/>
                  </a:cxn>
                  <a:cxn ang="0">
                    <a:pos x="105" y="29"/>
                  </a:cxn>
                  <a:cxn ang="0">
                    <a:pos x="82" y="0"/>
                  </a:cxn>
                  <a:cxn ang="0">
                    <a:pos x="83" y="1"/>
                  </a:cxn>
                  <a:cxn ang="0">
                    <a:pos x="76" y="3"/>
                  </a:cxn>
                  <a:cxn ang="0">
                    <a:pos x="83" y="33"/>
                  </a:cxn>
                  <a:cxn ang="0">
                    <a:pos x="83" y="62"/>
                  </a:cxn>
                  <a:cxn ang="0">
                    <a:pos x="69" y="69"/>
                  </a:cxn>
                  <a:cxn ang="0">
                    <a:pos x="68" y="62"/>
                  </a:cxn>
                  <a:cxn ang="0">
                    <a:pos x="54" y="63"/>
                  </a:cxn>
                  <a:cxn ang="0">
                    <a:pos x="52" y="92"/>
                  </a:cxn>
                  <a:cxn ang="0">
                    <a:pos x="45" y="84"/>
                  </a:cxn>
                  <a:cxn ang="0">
                    <a:pos x="16" y="93"/>
                  </a:cxn>
                  <a:cxn ang="0">
                    <a:pos x="0" y="107"/>
                  </a:cxn>
                </a:cxnLst>
                <a:rect l="0" t="0" r="r" b="b"/>
                <a:pathLst>
                  <a:path w="121" h="122">
                    <a:moveTo>
                      <a:pt x="0" y="107"/>
                    </a:moveTo>
                    <a:lnTo>
                      <a:pt x="9" y="115"/>
                    </a:lnTo>
                    <a:lnTo>
                      <a:pt x="17" y="114"/>
                    </a:lnTo>
                    <a:lnTo>
                      <a:pt x="24" y="107"/>
                    </a:lnTo>
                    <a:lnTo>
                      <a:pt x="47" y="100"/>
                    </a:lnTo>
                    <a:lnTo>
                      <a:pt x="54" y="100"/>
                    </a:lnTo>
                    <a:lnTo>
                      <a:pt x="54" y="115"/>
                    </a:lnTo>
                    <a:lnTo>
                      <a:pt x="76" y="122"/>
                    </a:lnTo>
                    <a:lnTo>
                      <a:pt x="83" y="107"/>
                    </a:lnTo>
                    <a:lnTo>
                      <a:pt x="76" y="100"/>
                    </a:lnTo>
                    <a:lnTo>
                      <a:pt x="92" y="100"/>
                    </a:lnTo>
                    <a:lnTo>
                      <a:pt x="99" y="93"/>
                    </a:lnTo>
                    <a:lnTo>
                      <a:pt x="106" y="100"/>
                    </a:lnTo>
                    <a:lnTo>
                      <a:pt x="107" y="93"/>
                    </a:lnTo>
                    <a:lnTo>
                      <a:pt x="114" y="100"/>
                    </a:lnTo>
                    <a:lnTo>
                      <a:pt x="121" y="92"/>
                    </a:lnTo>
                    <a:lnTo>
                      <a:pt x="121" y="83"/>
                    </a:lnTo>
                    <a:lnTo>
                      <a:pt x="106" y="46"/>
                    </a:lnTo>
                    <a:lnTo>
                      <a:pt x="107" y="39"/>
                    </a:lnTo>
                    <a:lnTo>
                      <a:pt x="113" y="39"/>
                    </a:lnTo>
                    <a:lnTo>
                      <a:pt x="105" y="29"/>
                    </a:lnTo>
                    <a:lnTo>
                      <a:pt x="82" y="0"/>
                    </a:lnTo>
                    <a:lnTo>
                      <a:pt x="83" y="1"/>
                    </a:lnTo>
                    <a:lnTo>
                      <a:pt x="76" y="3"/>
                    </a:lnTo>
                    <a:lnTo>
                      <a:pt x="83" y="33"/>
                    </a:lnTo>
                    <a:lnTo>
                      <a:pt x="83" y="62"/>
                    </a:lnTo>
                    <a:lnTo>
                      <a:pt x="69" y="69"/>
                    </a:lnTo>
                    <a:lnTo>
                      <a:pt x="68" y="62"/>
                    </a:lnTo>
                    <a:lnTo>
                      <a:pt x="54" y="63"/>
                    </a:lnTo>
                    <a:lnTo>
                      <a:pt x="52" y="92"/>
                    </a:lnTo>
                    <a:lnTo>
                      <a:pt x="45" y="84"/>
                    </a:lnTo>
                    <a:lnTo>
                      <a:pt x="16" y="93"/>
                    </a:lnTo>
                    <a:lnTo>
                      <a:pt x="0" y="107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5" name="Freeform 1349"/>
              <p:cNvSpPr>
                <a:spLocks/>
              </p:cNvSpPr>
              <p:nvPr/>
            </p:nvSpPr>
            <p:spPr bwMode="auto">
              <a:xfrm>
                <a:off x="4646" y="2214"/>
                <a:ext cx="72" cy="70"/>
              </a:xfrm>
              <a:custGeom>
                <a:avLst/>
                <a:gdLst/>
                <a:ahLst/>
                <a:cxnLst>
                  <a:cxn ang="0">
                    <a:pos x="7" y="37"/>
                  </a:cxn>
                  <a:cxn ang="0">
                    <a:pos x="22" y="66"/>
                  </a:cxn>
                  <a:cxn ang="0">
                    <a:pos x="29" y="59"/>
                  </a:cxn>
                  <a:cxn ang="0">
                    <a:pos x="22" y="38"/>
                  </a:cxn>
                  <a:cxn ang="0">
                    <a:pos x="29" y="51"/>
                  </a:cxn>
                  <a:cxn ang="0">
                    <a:pos x="37" y="37"/>
                  </a:cxn>
                  <a:cxn ang="0">
                    <a:pos x="52" y="51"/>
                  </a:cxn>
                  <a:cxn ang="0">
                    <a:pos x="60" y="37"/>
                  </a:cxn>
                  <a:cxn ang="0">
                    <a:pos x="67" y="37"/>
                  </a:cxn>
                  <a:cxn ang="0">
                    <a:pos x="74" y="28"/>
                  </a:cxn>
                  <a:cxn ang="0">
                    <a:pos x="66" y="28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52" y="21"/>
                  </a:cxn>
                  <a:cxn ang="0">
                    <a:pos x="43" y="13"/>
                  </a:cxn>
                  <a:cxn ang="0">
                    <a:pos x="0" y="0"/>
                  </a:cxn>
                  <a:cxn ang="0">
                    <a:pos x="8" y="8"/>
                  </a:cxn>
                  <a:cxn ang="0">
                    <a:pos x="21" y="28"/>
                  </a:cxn>
                  <a:cxn ang="0">
                    <a:pos x="7" y="30"/>
                  </a:cxn>
                  <a:cxn ang="0">
                    <a:pos x="7" y="37"/>
                  </a:cxn>
                </a:cxnLst>
                <a:rect l="0" t="0" r="r" b="b"/>
                <a:pathLst>
                  <a:path w="74" h="66">
                    <a:moveTo>
                      <a:pt x="7" y="37"/>
                    </a:moveTo>
                    <a:lnTo>
                      <a:pt x="22" y="66"/>
                    </a:lnTo>
                    <a:lnTo>
                      <a:pt x="29" y="59"/>
                    </a:lnTo>
                    <a:lnTo>
                      <a:pt x="22" y="38"/>
                    </a:lnTo>
                    <a:lnTo>
                      <a:pt x="29" y="51"/>
                    </a:lnTo>
                    <a:lnTo>
                      <a:pt x="37" y="37"/>
                    </a:lnTo>
                    <a:lnTo>
                      <a:pt x="52" y="51"/>
                    </a:lnTo>
                    <a:lnTo>
                      <a:pt x="60" y="37"/>
                    </a:lnTo>
                    <a:lnTo>
                      <a:pt x="67" y="37"/>
                    </a:lnTo>
                    <a:lnTo>
                      <a:pt x="74" y="28"/>
                    </a:lnTo>
                    <a:lnTo>
                      <a:pt x="66" y="28"/>
                    </a:lnTo>
                    <a:lnTo>
                      <a:pt x="59" y="21"/>
                    </a:lnTo>
                    <a:lnTo>
                      <a:pt x="59" y="14"/>
                    </a:lnTo>
                    <a:lnTo>
                      <a:pt x="52" y="21"/>
                    </a:lnTo>
                    <a:lnTo>
                      <a:pt x="43" y="13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1" y="28"/>
                    </a:lnTo>
                    <a:lnTo>
                      <a:pt x="7" y="30"/>
                    </a:lnTo>
                    <a:lnTo>
                      <a:pt x="7" y="37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6" name="Freeform 1350"/>
              <p:cNvSpPr>
                <a:spLocks/>
              </p:cNvSpPr>
              <p:nvPr/>
            </p:nvSpPr>
            <p:spPr bwMode="auto">
              <a:xfrm>
                <a:off x="4718" y="2213"/>
                <a:ext cx="13" cy="1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0" y="15"/>
                  </a:cxn>
                </a:cxnLst>
                <a:rect l="0" t="0" r="r" b="b"/>
                <a:pathLst>
                  <a:path w="14" h="15">
                    <a:moveTo>
                      <a:pt x="0" y="15"/>
                    </a:moveTo>
                    <a:lnTo>
                      <a:pt x="14" y="0"/>
                    </a:lnTo>
                    <a:lnTo>
                      <a:pt x="7" y="0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F6FC6">
                  <a:lumMod val="75000"/>
                </a:srgbClr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9" name="Oval 1351"/>
            <p:cNvSpPr>
              <a:spLocks noChangeArrowheads="1"/>
            </p:cNvSpPr>
            <p:nvPr/>
          </p:nvSpPr>
          <p:spPr bwMode="auto">
            <a:xfrm>
              <a:off x="3685159" y="2638459"/>
              <a:ext cx="1655762" cy="1584325"/>
            </a:xfrm>
            <a:prstGeom prst="ellipse">
              <a:avLst/>
            </a:prstGeom>
            <a:solidFill>
              <a:srgbClr val="E7F6FF"/>
            </a:solidFill>
            <a:ln w="28575">
              <a:solidFill>
                <a:srgbClr val="788FCA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cs typeface="ヒラギノ角ゴ Pro W3"/>
              </a:endParaRPr>
            </a:p>
          </p:txBody>
        </p:sp>
        <p:sp>
          <p:nvSpPr>
            <p:cNvPr id="590" name="Freeform 1352"/>
            <p:cNvSpPr>
              <a:spLocks noChangeAspect="1"/>
            </p:cNvSpPr>
            <p:nvPr/>
          </p:nvSpPr>
          <p:spPr bwMode="auto">
            <a:xfrm>
              <a:off x="4931346" y="3498884"/>
              <a:ext cx="128587" cy="87313"/>
            </a:xfrm>
            <a:custGeom>
              <a:avLst/>
              <a:gdLst/>
              <a:ahLst/>
              <a:cxnLst>
                <a:cxn ang="0">
                  <a:pos x="150" y="4"/>
                </a:cxn>
                <a:cxn ang="0">
                  <a:pos x="138" y="0"/>
                </a:cxn>
                <a:cxn ang="0">
                  <a:pos x="129" y="9"/>
                </a:cxn>
                <a:cxn ang="0">
                  <a:pos x="124" y="12"/>
                </a:cxn>
                <a:cxn ang="0">
                  <a:pos x="108" y="10"/>
                </a:cxn>
                <a:cxn ang="0">
                  <a:pos x="97" y="18"/>
                </a:cxn>
                <a:cxn ang="0">
                  <a:pos x="84" y="15"/>
                </a:cxn>
                <a:cxn ang="0">
                  <a:pos x="73" y="18"/>
                </a:cxn>
                <a:cxn ang="0">
                  <a:pos x="64" y="27"/>
                </a:cxn>
                <a:cxn ang="0">
                  <a:pos x="56" y="34"/>
                </a:cxn>
                <a:cxn ang="0">
                  <a:pos x="44" y="32"/>
                </a:cxn>
                <a:cxn ang="0">
                  <a:pos x="12" y="29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5" y="49"/>
                </a:cxn>
                <a:cxn ang="0">
                  <a:pos x="5" y="57"/>
                </a:cxn>
                <a:cxn ang="0">
                  <a:pos x="5" y="69"/>
                </a:cxn>
                <a:cxn ang="0">
                  <a:pos x="7" y="78"/>
                </a:cxn>
                <a:cxn ang="0">
                  <a:pos x="14" y="84"/>
                </a:cxn>
                <a:cxn ang="0">
                  <a:pos x="19" y="88"/>
                </a:cxn>
                <a:cxn ang="0">
                  <a:pos x="25" y="95"/>
                </a:cxn>
                <a:cxn ang="0">
                  <a:pos x="20" y="103"/>
                </a:cxn>
                <a:cxn ang="0">
                  <a:pos x="10" y="103"/>
                </a:cxn>
                <a:cxn ang="0">
                  <a:pos x="5" y="107"/>
                </a:cxn>
                <a:cxn ang="0">
                  <a:pos x="15" y="110"/>
                </a:cxn>
                <a:cxn ang="0">
                  <a:pos x="33" y="108"/>
                </a:cxn>
                <a:cxn ang="0">
                  <a:pos x="49" y="94"/>
                </a:cxn>
                <a:cxn ang="0">
                  <a:pos x="72" y="100"/>
                </a:cxn>
                <a:cxn ang="0">
                  <a:pos x="91" y="103"/>
                </a:cxn>
                <a:cxn ang="0">
                  <a:pos x="92" y="84"/>
                </a:cxn>
                <a:cxn ang="0">
                  <a:pos x="99" y="70"/>
                </a:cxn>
                <a:cxn ang="0">
                  <a:pos x="124" y="39"/>
                </a:cxn>
                <a:cxn ang="0">
                  <a:pos x="142" y="27"/>
                </a:cxn>
                <a:cxn ang="0">
                  <a:pos x="154" y="10"/>
                </a:cxn>
              </a:cxnLst>
              <a:rect l="0" t="0" r="r" b="b"/>
              <a:pathLst>
                <a:path w="154" h="110">
                  <a:moveTo>
                    <a:pt x="154" y="10"/>
                  </a:moveTo>
                  <a:lnTo>
                    <a:pt x="150" y="4"/>
                  </a:lnTo>
                  <a:lnTo>
                    <a:pt x="145" y="1"/>
                  </a:lnTo>
                  <a:lnTo>
                    <a:pt x="138" y="0"/>
                  </a:lnTo>
                  <a:lnTo>
                    <a:pt x="129" y="6"/>
                  </a:lnTo>
                  <a:lnTo>
                    <a:pt x="129" y="9"/>
                  </a:lnTo>
                  <a:lnTo>
                    <a:pt x="128" y="12"/>
                  </a:lnTo>
                  <a:lnTo>
                    <a:pt x="124" y="12"/>
                  </a:lnTo>
                  <a:lnTo>
                    <a:pt x="121" y="10"/>
                  </a:lnTo>
                  <a:lnTo>
                    <a:pt x="108" y="10"/>
                  </a:lnTo>
                  <a:lnTo>
                    <a:pt x="103" y="18"/>
                  </a:lnTo>
                  <a:lnTo>
                    <a:pt x="97" y="18"/>
                  </a:lnTo>
                  <a:lnTo>
                    <a:pt x="94" y="15"/>
                  </a:lnTo>
                  <a:lnTo>
                    <a:pt x="84" y="15"/>
                  </a:lnTo>
                  <a:lnTo>
                    <a:pt x="81" y="15"/>
                  </a:lnTo>
                  <a:lnTo>
                    <a:pt x="73" y="18"/>
                  </a:lnTo>
                  <a:lnTo>
                    <a:pt x="67" y="22"/>
                  </a:lnTo>
                  <a:lnTo>
                    <a:pt x="64" y="27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49" y="34"/>
                  </a:lnTo>
                  <a:lnTo>
                    <a:pt x="44" y="32"/>
                  </a:lnTo>
                  <a:lnTo>
                    <a:pt x="27" y="29"/>
                  </a:lnTo>
                  <a:lnTo>
                    <a:pt x="12" y="29"/>
                  </a:lnTo>
                  <a:lnTo>
                    <a:pt x="6" y="35"/>
                  </a:lnTo>
                  <a:lnTo>
                    <a:pt x="2" y="39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1" y="51"/>
                  </a:lnTo>
                  <a:lnTo>
                    <a:pt x="5" y="49"/>
                  </a:lnTo>
                  <a:lnTo>
                    <a:pt x="7" y="49"/>
                  </a:lnTo>
                  <a:lnTo>
                    <a:pt x="5" y="57"/>
                  </a:lnTo>
                  <a:lnTo>
                    <a:pt x="3" y="65"/>
                  </a:lnTo>
                  <a:lnTo>
                    <a:pt x="5" y="69"/>
                  </a:lnTo>
                  <a:lnTo>
                    <a:pt x="7" y="70"/>
                  </a:lnTo>
                  <a:lnTo>
                    <a:pt x="7" y="78"/>
                  </a:lnTo>
                  <a:lnTo>
                    <a:pt x="10" y="81"/>
                  </a:lnTo>
                  <a:lnTo>
                    <a:pt x="14" y="84"/>
                  </a:lnTo>
                  <a:lnTo>
                    <a:pt x="18" y="85"/>
                  </a:lnTo>
                  <a:lnTo>
                    <a:pt x="19" y="88"/>
                  </a:lnTo>
                  <a:lnTo>
                    <a:pt x="23" y="91"/>
                  </a:lnTo>
                  <a:lnTo>
                    <a:pt x="25" y="95"/>
                  </a:lnTo>
                  <a:lnTo>
                    <a:pt x="24" y="99"/>
                  </a:lnTo>
                  <a:lnTo>
                    <a:pt x="20" y="103"/>
                  </a:lnTo>
                  <a:lnTo>
                    <a:pt x="15" y="104"/>
                  </a:lnTo>
                  <a:lnTo>
                    <a:pt x="10" y="103"/>
                  </a:lnTo>
                  <a:lnTo>
                    <a:pt x="8" y="102"/>
                  </a:lnTo>
                  <a:lnTo>
                    <a:pt x="5" y="107"/>
                  </a:lnTo>
                  <a:lnTo>
                    <a:pt x="5" y="108"/>
                  </a:lnTo>
                  <a:lnTo>
                    <a:pt x="15" y="110"/>
                  </a:lnTo>
                  <a:lnTo>
                    <a:pt x="19" y="108"/>
                  </a:lnTo>
                  <a:lnTo>
                    <a:pt x="33" y="108"/>
                  </a:lnTo>
                  <a:lnTo>
                    <a:pt x="42" y="103"/>
                  </a:lnTo>
                  <a:lnTo>
                    <a:pt x="49" y="94"/>
                  </a:lnTo>
                  <a:lnTo>
                    <a:pt x="66" y="104"/>
                  </a:lnTo>
                  <a:lnTo>
                    <a:pt x="72" y="100"/>
                  </a:lnTo>
                  <a:lnTo>
                    <a:pt x="83" y="104"/>
                  </a:lnTo>
                  <a:lnTo>
                    <a:pt x="91" y="103"/>
                  </a:lnTo>
                  <a:lnTo>
                    <a:pt x="88" y="94"/>
                  </a:lnTo>
                  <a:lnTo>
                    <a:pt x="92" y="84"/>
                  </a:lnTo>
                  <a:lnTo>
                    <a:pt x="86" y="76"/>
                  </a:lnTo>
                  <a:lnTo>
                    <a:pt x="99" y="70"/>
                  </a:lnTo>
                  <a:lnTo>
                    <a:pt x="102" y="44"/>
                  </a:lnTo>
                  <a:lnTo>
                    <a:pt x="124" y="39"/>
                  </a:lnTo>
                  <a:lnTo>
                    <a:pt x="129" y="34"/>
                  </a:lnTo>
                  <a:lnTo>
                    <a:pt x="142" y="27"/>
                  </a:lnTo>
                  <a:lnTo>
                    <a:pt x="143" y="15"/>
                  </a:lnTo>
                  <a:lnTo>
                    <a:pt x="154" y="1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" name="Freeform 1353"/>
            <p:cNvSpPr>
              <a:spLocks noChangeAspect="1"/>
            </p:cNvSpPr>
            <p:nvPr/>
          </p:nvSpPr>
          <p:spPr bwMode="auto">
            <a:xfrm>
              <a:off x="5045646" y="3387759"/>
              <a:ext cx="280988" cy="176213"/>
            </a:xfrm>
            <a:custGeom>
              <a:avLst/>
              <a:gdLst>
                <a:gd name="T0" fmla="*/ 2147483647 w 339"/>
                <a:gd name="T1" fmla="*/ 2147483647 h 221"/>
                <a:gd name="T2" fmla="*/ 2147483647 w 339"/>
                <a:gd name="T3" fmla="*/ 2147483647 h 221"/>
                <a:gd name="T4" fmla="*/ 2147483647 w 339"/>
                <a:gd name="T5" fmla="*/ 2147483647 h 221"/>
                <a:gd name="T6" fmla="*/ 2147483647 w 339"/>
                <a:gd name="T7" fmla="*/ 2147483647 h 221"/>
                <a:gd name="T8" fmla="*/ 2147483647 w 339"/>
                <a:gd name="T9" fmla="*/ 2147483647 h 221"/>
                <a:gd name="T10" fmla="*/ 2147483647 w 339"/>
                <a:gd name="T11" fmla="*/ 2147483647 h 221"/>
                <a:gd name="T12" fmla="*/ 2147483647 w 339"/>
                <a:gd name="T13" fmla="*/ 2147483647 h 221"/>
                <a:gd name="T14" fmla="*/ 2147483647 w 339"/>
                <a:gd name="T15" fmla="*/ 2147483647 h 221"/>
                <a:gd name="T16" fmla="*/ 2147483647 w 339"/>
                <a:gd name="T17" fmla="*/ 2147483647 h 221"/>
                <a:gd name="T18" fmla="*/ 2147483647 w 339"/>
                <a:gd name="T19" fmla="*/ 2147483647 h 221"/>
                <a:gd name="T20" fmla="*/ 2147483647 w 339"/>
                <a:gd name="T21" fmla="*/ 2147483647 h 221"/>
                <a:gd name="T22" fmla="*/ 2147483647 w 339"/>
                <a:gd name="T23" fmla="*/ 2147483647 h 221"/>
                <a:gd name="T24" fmla="*/ 2147483647 w 339"/>
                <a:gd name="T25" fmla="*/ 2147483647 h 221"/>
                <a:gd name="T26" fmla="*/ 2147483647 w 339"/>
                <a:gd name="T27" fmla="*/ 2147483647 h 221"/>
                <a:gd name="T28" fmla="*/ 2147483647 w 339"/>
                <a:gd name="T29" fmla="*/ 2147483647 h 221"/>
                <a:gd name="T30" fmla="*/ 2147483647 w 339"/>
                <a:gd name="T31" fmla="*/ 2147483647 h 221"/>
                <a:gd name="T32" fmla="*/ 2147483647 w 339"/>
                <a:gd name="T33" fmla="*/ 2147483647 h 221"/>
                <a:gd name="T34" fmla="*/ 2147483647 w 339"/>
                <a:gd name="T35" fmla="*/ 2147483647 h 221"/>
                <a:gd name="T36" fmla="*/ 2147483647 w 339"/>
                <a:gd name="T37" fmla="*/ 2147483647 h 221"/>
                <a:gd name="T38" fmla="*/ 2147483647 w 339"/>
                <a:gd name="T39" fmla="*/ 2147483647 h 221"/>
                <a:gd name="T40" fmla="*/ 2147483647 w 339"/>
                <a:gd name="T41" fmla="*/ 2147483647 h 221"/>
                <a:gd name="T42" fmla="*/ 2147483647 w 339"/>
                <a:gd name="T43" fmla="*/ 2147483647 h 221"/>
                <a:gd name="T44" fmla="*/ 2147483647 w 339"/>
                <a:gd name="T45" fmla="*/ 2147483647 h 221"/>
                <a:gd name="T46" fmla="*/ 2147483647 w 339"/>
                <a:gd name="T47" fmla="*/ 2147483647 h 221"/>
                <a:gd name="T48" fmla="*/ 2147483647 w 339"/>
                <a:gd name="T49" fmla="*/ 2147483647 h 221"/>
                <a:gd name="T50" fmla="*/ 2147483647 w 339"/>
                <a:gd name="T51" fmla="*/ 2147483647 h 221"/>
                <a:gd name="T52" fmla="*/ 2147483647 w 339"/>
                <a:gd name="T53" fmla="*/ 2147483647 h 221"/>
                <a:gd name="T54" fmla="*/ 2147483647 w 339"/>
                <a:gd name="T55" fmla="*/ 2147483647 h 221"/>
                <a:gd name="T56" fmla="*/ 2147483647 w 339"/>
                <a:gd name="T57" fmla="*/ 2147483647 h 221"/>
                <a:gd name="T58" fmla="*/ 2147483647 w 339"/>
                <a:gd name="T59" fmla="*/ 2147483647 h 221"/>
                <a:gd name="T60" fmla="*/ 2147483647 w 339"/>
                <a:gd name="T61" fmla="*/ 2147483647 h 221"/>
                <a:gd name="T62" fmla="*/ 2147483647 w 339"/>
                <a:gd name="T63" fmla="*/ 2147483647 h 221"/>
                <a:gd name="T64" fmla="*/ 2147483647 w 339"/>
                <a:gd name="T65" fmla="*/ 2147483647 h 221"/>
                <a:gd name="T66" fmla="*/ 2147483647 w 339"/>
                <a:gd name="T67" fmla="*/ 2147483647 h 221"/>
                <a:gd name="T68" fmla="*/ 2147483647 w 339"/>
                <a:gd name="T69" fmla="*/ 2147483647 h 221"/>
                <a:gd name="T70" fmla="*/ 2147483647 w 339"/>
                <a:gd name="T71" fmla="*/ 2147483647 h 221"/>
                <a:gd name="T72" fmla="*/ 2147483647 w 339"/>
                <a:gd name="T73" fmla="*/ 2147483647 h 221"/>
                <a:gd name="T74" fmla="*/ 2147483647 w 339"/>
                <a:gd name="T75" fmla="*/ 0 h 221"/>
                <a:gd name="T76" fmla="*/ 2147483647 w 339"/>
                <a:gd name="T77" fmla="*/ 2147483647 h 2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39"/>
                <a:gd name="T118" fmla="*/ 0 h 221"/>
                <a:gd name="T119" fmla="*/ 339 w 339"/>
                <a:gd name="T120" fmla="*/ 221 h 22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39" h="221">
                  <a:moveTo>
                    <a:pt x="301" y="8"/>
                  </a:moveTo>
                  <a:lnTo>
                    <a:pt x="315" y="13"/>
                  </a:lnTo>
                  <a:lnTo>
                    <a:pt x="327" y="20"/>
                  </a:lnTo>
                  <a:lnTo>
                    <a:pt x="334" y="27"/>
                  </a:lnTo>
                  <a:lnTo>
                    <a:pt x="339" y="37"/>
                  </a:lnTo>
                  <a:lnTo>
                    <a:pt x="336" y="44"/>
                  </a:lnTo>
                  <a:lnTo>
                    <a:pt x="332" y="52"/>
                  </a:lnTo>
                  <a:lnTo>
                    <a:pt x="324" y="52"/>
                  </a:lnTo>
                  <a:lnTo>
                    <a:pt x="311" y="60"/>
                  </a:lnTo>
                  <a:lnTo>
                    <a:pt x="303" y="69"/>
                  </a:lnTo>
                  <a:lnTo>
                    <a:pt x="303" y="76"/>
                  </a:lnTo>
                  <a:lnTo>
                    <a:pt x="299" y="86"/>
                  </a:lnTo>
                  <a:lnTo>
                    <a:pt x="297" y="98"/>
                  </a:lnTo>
                  <a:lnTo>
                    <a:pt x="287" y="110"/>
                  </a:lnTo>
                  <a:lnTo>
                    <a:pt x="284" y="124"/>
                  </a:lnTo>
                  <a:lnTo>
                    <a:pt x="278" y="138"/>
                  </a:lnTo>
                  <a:lnTo>
                    <a:pt x="272" y="149"/>
                  </a:lnTo>
                  <a:lnTo>
                    <a:pt x="265" y="167"/>
                  </a:lnTo>
                  <a:lnTo>
                    <a:pt x="251" y="175"/>
                  </a:lnTo>
                  <a:lnTo>
                    <a:pt x="232" y="182"/>
                  </a:lnTo>
                  <a:lnTo>
                    <a:pt x="223" y="186"/>
                  </a:lnTo>
                  <a:lnTo>
                    <a:pt x="217" y="187"/>
                  </a:lnTo>
                  <a:lnTo>
                    <a:pt x="214" y="181"/>
                  </a:lnTo>
                  <a:lnTo>
                    <a:pt x="201" y="186"/>
                  </a:lnTo>
                  <a:lnTo>
                    <a:pt x="189" y="186"/>
                  </a:lnTo>
                  <a:lnTo>
                    <a:pt x="175" y="198"/>
                  </a:lnTo>
                  <a:lnTo>
                    <a:pt x="161" y="199"/>
                  </a:lnTo>
                  <a:lnTo>
                    <a:pt x="157" y="205"/>
                  </a:lnTo>
                  <a:lnTo>
                    <a:pt x="141" y="206"/>
                  </a:lnTo>
                  <a:lnTo>
                    <a:pt x="131" y="214"/>
                  </a:lnTo>
                  <a:lnTo>
                    <a:pt x="117" y="218"/>
                  </a:lnTo>
                  <a:lnTo>
                    <a:pt x="101" y="221"/>
                  </a:lnTo>
                  <a:lnTo>
                    <a:pt x="86" y="212"/>
                  </a:lnTo>
                  <a:lnTo>
                    <a:pt x="75" y="209"/>
                  </a:lnTo>
                  <a:lnTo>
                    <a:pt x="63" y="196"/>
                  </a:lnTo>
                  <a:lnTo>
                    <a:pt x="50" y="188"/>
                  </a:lnTo>
                  <a:lnTo>
                    <a:pt x="38" y="175"/>
                  </a:lnTo>
                  <a:lnTo>
                    <a:pt x="30" y="169"/>
                  </a:lnTo>
                  <a:lnTo>
                    <a:pt x="20" y="156"/>
                  </a:lnTo>
                  <a:lnTo>
                    <a:pt x="16" y="150"/>
                  </a:lnTo>
                  <a:lnTo>
                    <a:pt x="12" y="144"/>
                  </a:lnTo>
                  <a:lnTo>
                    <a:pt x="7" y="141"/>
                  </a:lnTo>
                  <a:lnTo>
                    <a:pt x="0" y="140"/>
                  </a:lnTo>
                  <a:lnTo>
                    <a:pt x="2" y="137"/>
                  </a:lnTo>
                  <a:lnTo>
                    <a:pt x="9" y="130"/>
                  </a:lnTo>
                  <a:lnTo>
                    <a:pt x="20" y="128"/>
                  </a:lnTo>
                  <a:lnTo>
                    <a:pt x="18" y="117"/>
                  </a:lnTo>
                  <a:lnTo>
                    <a:pt x="20" y="108"/>
                  </a:lnTo>
                  <a:lnTo>
                    <a:pt x="21" y="104"/>
                  </a:lnTo>
                  <a:lnTo>
                    <a:pt x="26" y="90"/>
                  </a:lnTo>
                  <a:lnTo>
                    <a:pt x="20" y="83"/>
                  </a:lnTo>
                  <a:lnTo>
                    <a:pt x="24" y="76"/>
                  </a:lnTo>
                  <a:lnTo>
                    <a:pt x="48" y="76"/>
                  </a:lnTo>
                  <a:lnTo>
                    <a:pt x="52" y="67"/>
                  </a:lnTo>
                  <a:lnTo>
                    <a:pt x="51" y="57"/>
                  </a:lnTo>
                  <a:lnTo>
                    <a:pt x="52" y="49"/>
                  </a:lnTo>
                  <a:lnTo>
                    <a:pt x="63" y="55"/>
                  </a:lnTo>
                  <a:lnTo>
                    <a:pt x="81" y="68"/>
                  </a:lnTo>
                  <a:lnTo>
                    <a:pt x="88" y="72"/>
                  </a:lnTo>
                  <a:lnTo>
                    <a:pt x="97" y="70"/>
                  </a:lnTo>
                  <a:lnTo>
                    <a:pt x="106" y="69"/>
                  </a:lnTo>
                  <a:lnTo>
                    <a:pt x="119" y="69"/>
                  </a:lnTo>
                  <a:lnTo>
                    <a:pt x="123" y="68"/>
                  </a:lnTo>
                  <a:lnTo>
                    <a:pt x="128" y="61"/>
                  </a:lnTo>
                  <a:lnTo>
                    <a:pt x="129" y="61"/>
                  </a:lnTo>
                  <a:lnTo>
                    <a:pt x="135" y="50"/>
                  </a:lnTo>
                  <a:lnTo>
                    <a:pt x="149" y="47"/>
                  </a:lnTo>
                  <a:lnTo>
                    <a:pt x="164" y="39"/>
                  </a:lnTo>
                  <a:lnTo>
                    <a:pt x="178" y="31"/>
                  </a:lnTo>
                  <a:lnTo>
                    <a:pt x="193" y="35"/>
                  </a:lnTo>
                  <a:lnTo>
                    <a:pt x="205" y="27"/>
                  </a:lnTo>
                  <a:lnTo>
                    <a:pt x="214" y="24"/>
                  </a:lnTo>
                  <a:lnTo>
                    <a:pt x="217" y="13"/>
                  </a:lnTo>
                  <a:lnTo>
                    <a:pt x="233" y="4"/>
                  </a:lnTo>
                  <a:lnTo>
                    <a:pt x="248" y="4"/>
                  </a:lnTo>
                  <a:lnTo>
                    <a:pt x="258" y="0"/>
                  </a:lnTo>
                  <a:lnTo>
                    <a:pt x="273" y="2"/>
                  </a:lnTo>
                  <a:lnTo>
                    <a:pt x="289" y="12"/>
                  </a:lnTo>
                  <a:lnTo>
                    <a:pt x="301" y="8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" name="Freeform 1354"/>
            <p:cNvSpPr>
              <a:spLocks noChangeAspect="1"/>
            </p:cNvSpPr>
            <p:nvPr/>
          </p:nvSpPr>
          <p:spPr bwMode="auto">
            <a:xfrm>
              <a:off x="5031358" y="3587784"/>
              <a:ext cx="179388" cy="163513"/>
            </a:xfrm>
            <a:custGeom>
              <a:avLst/>
              <a:gdLst/>
              <a:ahLst/>
              <a:cxnLst>
                <a:cxn ang="0">
                  <a:pos x="189" y="68"/>
                </a:cxn>
                <a:cxn ang="0">
                  <a:pos x="201" y="78"/>
                </a:cxn>
                <a:cxn ang="0">
                  <a:pos x="216" y="97"/>
                </a:cxn>
                <a:cxn ang="0">
                  <a:pos x="200" y="101"/>
                </a:cxn>
                <a:cxn ang="0">
                  <a:pos x="210" y="126"/>
                </a:cxn>
                <a:cxn ang="0">
                  <a:pos x="197" y="131"/>
                </a:cxn>
                <a:cxn ang="0">
                  <a:pos x="189" y="131"/>
                </a:cxn>
                <a:cxn ang="0">
                  <a:pos x="191" y="146"/>
                </a:cxn>
                <a:cxn ang="0">
                  <a:pos x="174" y="142"/>
                </a:cxn>
                <a:cxn ang="0">
                  <a:pos x="162" y="135"/>
                </a:cxn>
                <a:cxn ang="0">
                  <a:pos x="169" y="155"/>
                </a:cxn>
                <a:cxn ang="0">
                  <a:pos x="164" y="170"/>
                </a:cxn>
                <a:cxn ang="0">
                  <a:pos x="153" y="174"/>
                </a:cxn>
                <a:cxn ang="0">
                  <a:pos x="153" y="187"/>
                </a:cxn>
                <a:cxn ang="0">
                  <a:pos x="160" y="202"/>
                </a:cxn>
                <a:cxn ang="0">
                  <a:pos x="153" y="207"/>
                </a:cxn>
                <a:cxn ang="0">
                  <a:pos x="112" y="175"/>
                </a:cxn>
                <a:cxn ang="0">
                  <a:pos x="105" y="162"/>
                </a:cxn>
                <a:cxn ang="0">
                  <a:pos x="85" y="137"/>
                </a:cxn>
                <a:cxn ang="0">
                  <a:pos x="69" y="131"/>
                </a:cxn>
                <a:cxn ang="0">
                  <a:pos x="55" y="110"/>
                </a:cxn>
                <a:cxn ang="0">
                  <a:pos x="31" y="89"/>
                </a:cxn>
                <a:cxn ang="0">
                  <a:pos x="22" y="83"/>
                </a:cxn>
                <a:cxn ang="0">
                  <a:pos x="25" y="72"/>
                </a:cxn>
                <a:cxn ang="0">
                  <a:pos x="0" y="36"/>
                </a:cxn>
                <a:cxn ang="0">
                  <a:pos x="8" y="0"/>
                </a:cxn>
                <a:cxn ang="0">
                  <a:pos x="37" y="18"/>
                </a:cxn>
                <a:cxn ang="0">
                  <a:pos x="59" y="8"/>
                </a:cxn>
                <a:cxn ang="0">
                  <a:pos x="80" y="13"/>
                </a:cxn>
                <a:cxn ang="0">
                  <a:pos x="95" y="11"/>
                </a:cxn>
                <a:cxn ang="0">
                  <a:pos x="108" y="13"/>
                </a:cxn>
                <a:cxn ang="0">
                  <a:pos x="127" y="13"/>
                </a:cxn>
                <a:cxn ang="0">
                  <a:pos x="140" y="13"/>
                </a:cxn>
                <a:cxn ang="0">
                  <a:pos x="161" y="13"/>
                </a:cxn>
                <a:cxn ang="0">
                  <a:pos x="176" y="32"/>
                </a:cxn>
                <a:cxn ang="0">
                  <a:pos x="206" y="33"/>
                </a:cxn>
              </a:cxnLst>
              <a:rect l="0" t="0" r="r" b="b"/>
              <a:pathLst>
                <a:path w="217" h="207">
                  <a:moveTo>
                    <a:pt x="206" y="33"/>
                  </a:moveTo>
                  <a:lnTo>
                    <a:pt x="189" y="68"/>
                  </a:lnTo>
                  <a:lnTo>
                    <a:pt x="192" y="76"/>
                  </a:lnTo>
                  <a:lnTo>
                    <a:pt x="201" y="78"/>
                  </a:lnTo>
                  <a:lnTo>
                    <a:pt x="217" y="89"/>
                  </a:lnTo>
                  <a:lnTo>
                    <a:pt x="216" y="97"/>
                  </a:lnTo>
                  <a:lnTo>
                    <a:pt x="203" y="97"/>
                  </a:lnTo>
                  <a:lnTo>
                    <a:pt x="200" y="101"/>
                  </a:lnTo>
                  <a:lnTo>
                    <a:pt x="213" y="120"/>
                  </a:lnTo>
                  <a:lnTo>
                    <a:pt x="210" y="126"/>
                  </a:lnTo>
                  <a:lnTo>
                    <a:pt x="201" y="123"/>
                  </a:lnTo>
                  <a:lnTo>
                    <a:pt x="197" y="131"/>
                  </a:lnTo>
                  <a:lnTo>
                    <a:pt x="194" y="128"/>
                  </a:lnTo>
                  <a:lnTo>
                    <a:pt x="189" y="131"/>
                  </a:lnTo>
                  <a:lnTo>
                    <a:pt x="183" y="131"/>
                  </a:lnTo>
                  <a:lnTo>
                    <a:pt x="191" y="146"/>
                  </a:lnTo>
                  <a:lnTo>
                    <a:pt x="189" y="149"/>
                  </a:lnTo>
                  <a:lnTo>
                    <a:pt x="174" y="142"/>
                  </a:lnTo>
                  <a:lnTo>
                    <a:pt x="169" y="135"/>
                  </a:lnTo>
                  <a:lnTo>
                    <a:pt x="162" y="135"/>
                  </a:lnTo>
                  <a:lnTo>
                    <a:pt x="161" y="142"/>
                  </a:lnTo>
                  <a:lnTo>
                    <a:pt x="169" y="155"/>
                  </a:lnTo>
                  <a:lnTo>
                    <a:pt x="174" y="162"/>
                  </a:lnTo>
                  <a:lnTo>
                    <a:pt x="164" y="170"/>
                  </a:lnTo>
                  <a:lnTo>
                    <a:pt x="160" y="170"/>
                  </a:lnTo>
                  <a:lnTo>
                    <a:pt x="153" y="174"/>
                  </a:lnTo>
                  <a:lnTo>
                    <a:pt x="155" y="181"/>
                  </a:lnTo>
                  <a:lnTo>
                    <a:pt x="153" y="187"/>
                  </a:lnTo>
                  <a:lnTo>
                    <a:pt x="160" y="197"/>
                  </a:lnTo>
                  <a:lnTo>
                    <a:pt x="160" y="202"/>
                  </a:lnTo>
                  <a:lnTo>
                    <a:pt x="155" y="204"/>
                  </a:lnTo>
                  <a:lnTo>
                    <a:pt x="153" y="207"/>
                  </a:lnTo>
                  <a:lnTo>
                    <a:pt x="131" y="186"/>
                  </a:lnTo>
                  <a:lnTo>
                    <a:pt x="112" y="175"/>
                  </a:lnTo>
                  <a:lnTo>
                    <a:pt x="108" y="174"/>
                  </a:lnTo>
                  <a:lnTo>
                    <a:pt x="105" y="162"/>
                  </a:lnTo>
                  <a:lnTo>
                    <a:pt x="84" y="149"/>
                  </a:lnTo>
                  <a:lnTo>
                    <a:pt x="85" y="137"/>
                  </a:lnTo>
                  <a:lnTo>
                    <a:pt x="77" y="133"/>
                  </a:lnTo>
                  <a:lnTo>
                    <a:pt x="69" y="131"/>
                  </a:lnTo>
                  <a:lnTo>
                    <a:pt x="67" y="118"/>
                  </a:lnTo>
                  <a:lnTo>
                    <a:pt x="55" y="110"/>
                  </a:lnTo>
                  <a:lnTo>
                    <a:pt x="45" y="96"/>
                  </a:lnTo>
                  <a:lnTo>
                    <a:pt x="31" y="89"/>
                  </a:lnTo>
                  <a:lnTo>
                    <a:pt x="27" y="81"/>
                  </a:lnTo>
                  <a:lnTo>
                    <a:pt x="22" y="83"/>
                  </a:lnTo>
                  <a:lnTo>
                    <a:pt x="21" y="78"/>
                  </a:lnTo>
                  <a:lnTo>
                    <a:pt x="25" y="72"/>
                  </a:lnTo>
                  <a:lnTo>
                    <a:pt x="17" y="48"/>
                  </a:lnTo>
                  <a:lnTo>
                    <a:pt x="0" y="36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9" y="22"/>
                  </a:lnTo>
                  <a:lnTo>
                    <a:pt x="37" y="18"/>
                  </a:lnTo>
                  <a:lnTo>
                    <a:pt x="43" y="4"/>
                  </a:lnTo>
                  <a:lnTo>
                    <a:pt x="59" y="8"/>
                  </a:lnTo>
                  <a:lnTo>
                    <a:pt x="67" y="2"/>
                  </a:lnTo>
                  <a:lnTo>
                    <a:pt x="80" y="13"/>
                  </a:lnTo>
                  <a:lnTo>
                    <a:pt x="85" y="10"/>
                  </a:lnTo>
                  <a:lnTo>
                    <a:pt x="95" y="11"/>
                  </a:lnTo>
                  <a:lnTo>
                    <a:pt x="98" y="17"/>
                  </a:lnTo>
                  <a:lnTo>
                    <a:pt x="108" y="13"/>
                  </a:lnTo>
                  <a:lnTo>
                    <a:pt x="119" y="18"/>
                  </a:lnTo>
                  <a:lnTo>
                    <a:pt x="127" y="13"/>
                  </a:lnTo>
                  <a:lnTo>
                    <a:pt x="131" y="17"/>
                  </a:lnTo>
                  <a:lnTo>
                    <a:pt x="140" y="13"/>
                  </a:lnTo>
                  <a:lnTo>
                    <a:pt x="151" y="18"/>
                  </a:lnTo>
                  <a:lnTo>
                    <a:pt x="161" y="13"/>
                  </a:lnTo>
                  <a:lnTo>
                    <a:pt x="170" y="25"/>
                  </a:lnTo>
                  <a:lnTo>
                    <a:pt x="176" y="32"/>
                  </a:lnTo>
                  <a:lnTo>
                    <a:pt x="188" y="29"/>
                  </a:lnTo>
                  <a:lnTo>
                    <a:pt x="206" y="33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" name="Freeform 1355"/>
            <p:cNvSpPr>
              <a:spLocks noChangeAspect="1"/>
            </p:cNvSpPr>
            <p:nvPr/>
          </p:nvSpPr>
          <p:spPr bwMode="auto">
            <a:xfrm>
              <a:off x="4934521" y="3506822"/>
              <a:ext cx="269875" cy="249237"/>
            </a:xfrm>
            <a:custGeom>
              <a:avLst/>
              <a:gdLst/>
              <a:ahLst/>
              <a:cxnLst>
                <a:cxn ang="0">
                  <a:pos x="153" y="6"/>
                </a:cxn>
                <a:cxn ang="0">
                  <a:pos x="171" y="25"/>
                </a:cxn>
                <a:cxn ang="0">
                  <a:pos x="196" y="46"/>
                </a:cxn>
                <a:cxn ang="0">
                  <a:pos x="219" y="62"/>
                </a:cxn>
                <a:cxn ang="0">
                  <a:pos x="250" y="68"/>
                </a:cxn>
                <a:cxn ang="0">
                  <a:pos x="274" y="56"/>
                </a:cxn>
                <a:cxn ang="0">
                  <a:pos x="285" y="78"/>
                </a:cxn>
                <a:cxn ang="0">
                  <a:pos x="290" y="94"/>
                </a:cxn>
                <a:cxn ang="0">
                  <a:pos x="308" y="113"/>
                </a:cxn>
                <a:cxn ang="0">
                  <a:pos x="292" y="134"/>
                </a:cxn>
                <a:cxn ang="0">
                  <a:pos x="277" y="115"/>
                </a:cxn>
                <a:cxn ang="0">
                  <a:pos x="256" y="115"/>
                </a:cxn>
                <a:cxn ang="0">
                  <a:pos x="243" y="115"/>
                </a:cxn>
                <a:cxn ang="0">
                  <a:pos x="224" y="115"/>
                </a:cxn>
                <a:cxn ang="0">
                  <a:pos x="211" y="113"/>
                </a:cxn>
                <a:cxn ang="0">
                  <a:pos x="196" y="115"/>
                </a:cxn>
                <a:cxn ang="0">
                  <a:pos x="175" y="110"/>
                </a:cxn>
                <a:cxn ang="0">
                  <a:pos x="153" y="120"/>
                </a:cxn>
                <a:cxn ang="0">
                  <a:pos x="124" y="102"/>
                </a:cxn>
                <a:cxn ang="0">
                  <a:pos x="116" y="138"/>
                </a:cxn>
                <a:cxn ang="0">
                  <a:pos x="141" y="174"/>
                </a:cxn>
                <a:cxn ang="0">
                  <a:pos x="138" y="185"/>
                </a:cxn>
                <a:cxn ang="0">
                  <a:pos x="147" y="191"/>
                </a:cxn>
                <a:cxn ang="0">
                  <a:pos x="171" y="212"/>
                </a:cxn>
                <a:cxn ang="0">
                  <a:pos x="185" y="233"/>
                </a:cxn>
                <a:cxn ang="0">
                  <a:pos x="201" y="239"/>
                </a:cxn>
                <a:cxn ang="0">
                  <a:pos x="221" y="264"/>
                </a:cxn>
                <a:cxn ang="0">
                  <a:pos x="228" y="277"/>
                </a:cxn>
                <a:cxn ang="0">
                  <a:pos x="269" y="309"/>
                </a:cxn>
                <a:cxn ang="0">
                  <a:pos x="262" y="310"/>
                </a:cxn>
                <a:cxn ang="0">
                  <a:pos x="232" y="295"/>
                </a:cxn>
                <a:cxn ang="0">
                  <a:pos x="208" y="285"/>
                </a:cxn>
                <a:cxn ang="0">
                  <a:pos x="198" y="277"/>
                </a:cxn>
                <a:cxn ang="0">
                  <a:pos x="216" y="287"/>
                </a:cxn>
                <a:cxn ang="0">
                  <a:pos x="219" y="283"/>
                </a:cxn>
                <a:cxn ang="0">
                  <a:pos x="197" y="262"/>
                </a:cxn>
                <a:cxn ang="0">
                  <a:pos x="165" y="246"/>
                </a:cxn>
                <a:cxn ang="0">
                  <a:pos x="138" y="246"/>
                </a:cxn>
                <a:cxn ang="0">
                  <a:pos x="133" y="238"/>
                </a:cxn>
                <a:cxn ang="0">
                  <a:pos x="117" y="224"/>
                </a:cxn>
                <a:cxn ang="0">
                  <a:pos x="98" y="211"/>
                </a:cxn>
                <a:cxn ang="0">
                  <a:pos x="87" y="191"/>
                </a:cxn>
                <a:cxn ang="0">
                  <a:pos x="101" y="185"/>
                </a:cxn>
                <a:cxn ang="0">
                  <a:pos x="81" y="169"/>
                </a:cxn>
                <a:cxn ang="0">
                  <a:pos x="73" y="138"/>
                </a:cxn>
                <a:cxn ang="0">
                  <a:pos x="65" y="123"/>
                </a:cxn>
                <a:cxn ang="0">
                  <a:pos x="55" y="113"/>
                </a:cxn>
                <a:cxn ang="0">
                  <a:pos x="35" y="125"/>
                </a:cxn>
                <a:cxn ang="0">
                  <a:pos x="19" y="146"/>
                </a:cxn>
                <a:cxn ang="0">
                  <a:pos x="5" y="124"/>
                </a:cxn>
                <a:cxn ang="0">
                  <a:pos x="0" y="98"/>
                </a:cxn>
                <a:cxn ang="0">
                  <a:pos x="14" y="98"/>
                </a:cxn>
                <a:cxn ang="0">
                  <a:pos x="37" y="93"/>
                </a:cxn>
                <a:cxn ang="0">
                  <a:pos x="61" y="94"/>
                </a:cxn>
                <a:cxn ang="0">
                  <a:pos x="78" y="94"/>
                </a:cxn>
                <a:cxn ang="0">
                  <a:pos x="83" y="84"/>
                </a:cxn>
                <a:cxn ang="0">
                  <a:pos x="81" y="66"/>
                </a:cxn>
                <a:cxn ang="0">
                  <a:pos x="97" y="34"/>
                </a:cxn>
                <a:cxn ang="0">
                  <a:pos x="124" y="24"/>
                </a:cxn>
                <a:cxn ang="0">
                  <a:pos x="138" y="5"/>
                </a:cxn>
              </a:cxnLst>
              <a:rect l="0" t="0" r="r" b="b"/>
              <a:pathLst>
                <a:path w="325" h="313">
                  <a:moveTo>
                    <a:pt x="149" y="0"/>
                  </a:moveTo>
                  <a:lnTo>
                    <a:pt x="153" y="6"/>
                  </a:lnTo>
                  <a:lnTo>
                    <a:pt x="163" y="19"/>
                  </a:lnTo>
                  <a:lnTo>
                    <a:pt x="171" y="25"/>
                  </a:lnTo>
                  <a:lnTo>
                    <a:pt x="183" y="38"/>
                  </a:lnTo>
                  <a:lnTo>
                    <a:pt x="196" y="46"/>
                  </a:lnTo>
                  <a:lnTo>
                    <a:pt x="208" y="59"/>
                  </a:lnTo>
                  <a:lnTo>
                    <a:pt x="219" y="62"/>
                  </a:lnTo>
                  <a:lnTo>
                    <a:pt x="234" y="71"/>
                  </a:lnTo>
                  <a:lnTo>
                    <a:pt x="250" y="68"/>
                  </a:lnTo>
                  <a:lnTo>
                    <a:pt x="264" y="64"/>
                  </a:lnTo>
                  <a:lnTo>
                    <a:pt x="274" y="56"/>
                  </a:lnTo>
                  <a:lnTo>
                    <a:pt x="285" y="67"/>
                  </a:lnTo>
                  <a:lnTo>
                    <a:pt x="285" y="78"/>
                  </a:lnTo>
                  <a:lnTo>
                    <a:pt x="292" y="82"/>
                  </a:lnTo>
                  <a:lnTo>
                    <a:pt x="290" y="94"/>
                  </a:lnTo>
                  <a:lnTo>
                    <a:pt x="325" y="113"/>
                  </a:lnTo>
                  <a:lnTo>
                    <a:pt x="308" y="113"/>
                  </a:lnTo>
                  <a:lnTo>
                    <a:pt x="304" y="131"/>
                  </a:lnTo>
                  <a:lnTo>
                    <a:pt x="292" y="134"/>
                  </a:lnTo>
                  <a:lnTo>
                    <a:pt x="286" y="127"/>
                  </a:lnTo>
                  <a:lnTo>
                    <a:pt x="277" y="115"/>
                  </a:lnTo>
                  <a:lnTo>
                    <a:pt x="267" y="120"/>
                  </a:lnTo>
                  <a:lnTo>
                    <a:pt x="256" y="115"/>
                  </a:lnTo>
                  <a:lnTo>
                    <a:pt x="247" y="119"/>
                  </a:lnTo>
                  <a:lnTo>
                    <a:pt x="243" y="115"/>
                  </a:lnTo>
                  <a:lnTo>
                    <a:pt x="235" y="120"/>
                  </a:lnTo>
                  <a:lnTo>
                    <a:pt x="224" y="115"/>
                  </a:lnTo>
                  <a:lnTo>
                    <a:pt x="214" y="119"/>
                  </a:lnTo>
                  <a:lnTo>
                    <a:pt x="211" y="113"/>
                  </a:lnTo>
                  <a:lnTo>
                    <a:pt x="201" y="112"/>
                  </a:lnTo>
                  <a:lnTo>
                    <a:pt x="196" y="115"/>
                  </a:lnTo>
                  <a:lnTo>
                    <a:pt x="183" y="104"/>
                  </a:lnTo>
                  <a:lnTo>
                    <a:pt x="175" y="110"/>
                  </a:lnTo>
                  <a:lnTo>
                    <a:pt x="159" y="106"/>
                  </a:lnTo>
                  <a:lnTo>
                    <a:pt x="153" y="120"/>
                  </a:lnTo>
                  <a:lnTo>
                    <a:pt x="145" y="124"/>
                  </a:lnTo>
                  <a:lnTo>
                    <a:pt x="124" y="102"/>
                  </a:lnTo>
                  <a:lnTo>
                    <a:pt x="116" y="121"/>
                  </a:lnTo>
                  <a:lnTo>
                    <a:pt x="116" y="138"/>
                  </a:lnTo>
                  <a:lnTo>
                    <a:pt x="133" y="150"/>
                  </a:lnTo>
                  <a:lnTo>
                    <a:pt x="141" y="174"/>
                  </a:lnTo>
                  <a:lnTo>
                    <a:pt x="137" y="180"/>
                  </a:lnTo>
                  <a:lnTo>
                    <a:pt x="138" y="185"/>
                  </a:lnTo>
                  <a:lnTo>
                    <a:pt x="143" y="183"/>
                  </a:lnTo>
                  <a:lnTo>
                    <a:pt x="147" y="191"/>
                  </a:lnTo>
                  <a:lnTo>
                    <a:pt x="161" y="198"/>
                  </a:lnTo>
                  <a:lnTo>
                    <a:pt x="171" y="212"/>
                  </a:lnTo>
                  <a:lnTo>
                    <a:pt x="183" y="220"/>
                  </a:lnTo>
                  <a:lnTo>
                    <a:pt x="185" y="233"/>
                  </a:lnTo>
                  <a:lnTo>
                    <a:pt x="193" y="235"/>
                  </a:lnTo>
                  <a:lnTo>
                    <a:pt x="201" y="239"/>
                  </a:lnTo>
                  <a:lnTo>
                    <a:pt x="200" y="251"/>
                  </a:lnTo>
                  <a:lnTo>
                    <a:pt x="221" y="264"/>
                  </a:lnTo>
                  <a:lnTo>
                    <a:pt x="224" y="276"/>
                  </a:lnTo>
                  <a:lnTo>
                    <a:pt x="228" y="277"/>
                  </a:lnTo>
                  <a:lnTo>
                    <a:pt x="247" y="288"/>
                  </a:lnTo>
                  <a:lnTo>
                    <a:pt x="269" y="309"/>
                  </a:lnTo>
                  <a:lnTo>
                    <a:pt x="267" y="313"/>
                  </a:lnTo>
                  <a:lnTo>
                    <a:pt x="262" y="310"/>
                  </a:lnTo>
                  <a:lnTo>
                    <a:pt x="242" y="297"/>
                  </a:lnTo>
                  <a:lnTo>
                    <a:pt x="232" y="295"/>
                  </a:lnTo>
                  <a:lnTo>
                    <a:pt x="224" y="294"/>
                  </a:lnTo>
                  <a:lnTo>
                    <a:pt x="208" y="285"/>
                  </a:lnTo>
                  <a:lnTo>
                    <a:pt x="195" y="283"/>
                  </a:lnTo>
                  <a:lnTo>
                    <a:pt x="198" y="277"/>
                  </a:lnTo>
                  <a:lnTo>
                    <a:pt x="209" y="280"/>
                  </a:lnTo>
                  <a:lnTo>
                    <a:pt x="216" y="287"/>
                  </a:lnTo>
                  <a:lnTo>
                    <a:pt x="221" y="287"/>
                  </a:lnTo>
                  <a:lnTo>
                    <a:pt x="219" y="283"/>
                  </a:lnTo>
                  <a:lnTo>
                    <a:pt x="212" y="276"/>
                  </a:lnTo>
                  <a:lnTo>
                    <a:pt x="197" y="262"/>
                  </a:lnTo>
                  <a:lnTo>
                    <a:pt x="183" y="251"/>
                  </a:lnTo>
                  <a:lnTo>
                    <a:pt x="165" y="246"/>
                  </a:lnTo>
                  <a:lnTo>
                    <a:pt x="153" y="244"/>
                  </a:lnTo>
                  <a:lnTo>
                    <a:pt x="138" y="246"/>
                  </a:lnTo>
                  <a:lnTo>
                    <a:pt x="133" y="246"/>
                  </a:lnTo>
                  <a:lnTo>
                    <a:pt x="133" y="238"/>
                  </a:lnTo>
                  <a:lnTo>
                    <a:pt x="128" y="229"/>
                  </a:lnTo>
                  <a:lnTo>
                    <a:pt x="117" y="224"/>
                  </a:lnTo>
                  <a:lnTo>
                    <a:pt x="110" y="217"/>
                  </a:lnTo>
                  <a:lnTo>
                    <a:pt x="98" y="211"/>
                  </a:lnTo>
                  <a:lnTo>
                    <a:pt x="89" y="196"/>
                  </a:lnTo>
                  <a:lnTo>
                    <a:pt x="87" y="191"/>
                  </a:lnTo>
                  <a:lnTo>
                    <a:pt x="91" y="187"/>
                  </a:lnTo>
                  <a:lnTo>
                    <a:pt x="101" y="185"/>
                  </a:lnTo>
                  <a:lnTo>
                    <a:pt x="90" y="174"/>
                  </a:lnTo>
                  <a:lnTo>
                    <a:pt x="81" y="169"/>
                  </a:lnTo>
                  <a:lnTo>
                    <a:pt x="73" y="152"/>
                  </a:lnTo>
                  <a:lnTo>
                    <a:pt x="73" y="138"/>
                  </a:lnTo>
                  <a:lnTo>
                    <a:pt x="70" y="127"/>
                  </a:lnTo>
                  <a:lnTo>
                    <a:pt x="65" y="123"/>
                  </a:lnTo>
                  <a:lnTo>
                    <a:pt x="62" y="123"/>
                  </a:lnTo>
                  <a:lnTo>
                    <a:pt x="55" y="113"/>
                  </a:lnTo>
                  <a:lnTo>
                    <a:pt x="42" y="108"/>
                  </a:lnTo>
                  <a:lnTo>
                    <a:pt x="35" y="125"/>
                  </a:lnTo>
                  <a:lnTo>
                    <a:pt x="24" y="145"/>
                  </a:lnTo>
                  <a:lnTo>
                    <a:pt x="19" y="146"/>
                  </a:lnTo>
                  <a:lnTo>
                    <a:pt x="14" y="143"/>
                  </a:lnTo>
                  <a:lnTo>
                    <a:pt x="5" y="124"/>
                  </a:lnTo>
                  <a:lnTo>
                    <a:pt x="2" y="117"/>
                  </a:lnTo>
                  <a:lnTo>
                    <a:pt x="0" y="98"/>
                  </a:lnTo>
                  <a:lnTo>
                    <a:pt x="10" y="100"/>
                  </a:lnTo>
                  <a:lnTo>
                    <a:pt x="14" y="98"/>
                  </a:lnTo>
                  <a:lnTo>
                    <a:pt x="28" y="98"/>
                  </a:lnTo>
                  <a:lnTo>
                    <a:pt x="37" y="93"/>
                  </a:lnTo>
                  <a:lnTo>
                    <a:pt x="44" y="84"/>
                  </a:lnTo>
                  <a:lnTo>
                    <a:pt x="61" y="94"/>
                  </a:lnTo>
                  <a:lnTo>
                    <a:pt x="67" y="90"/>
                  </a:lnTo>
                  <a:lnTo>
                    <a:pt x="78" y="94"/>
                  </a:lnTo>
                  <a:lnTo>
                    <a:pt x="86" y="93"/>
                  </a:lnTo>
                  <a:lnTo>
                    <a:pt x="83" y="84"/>
                  </a:lnTo>
                  <a:lnTo>
                    <a:pt x="87" y="74"/>
                  </a:lnTo>
                  <a:lnTo>
                    <a:pt x="81" y="66"/>
                  </a:lnTo>
                  <a:lnTo>
                    <a:pt x="94" y="60"/>
                  </a:lnTo>
                  <a:lnTo>
                    <a:pt x="97" y="34"/>
                  </a:lnTo>
                  <a:lnTo>
                    <a:pt x="119" y="29"/>
                  </a:lnTo>
                  <a:lnTo>
                    <a:pt x="124" y="24"/>
                  </a:lnTo>
                  <a:lnTo>
                    <a:pt x="137" y="17"/>
                  </a:lnTo>
                  <a:lnTo>
                    <a:pt x="138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" name="Freeform 1356"/>
            <p:cNvSpPr>
              <a:spLocks noChangeAspect="1"/>
            </p:cNvSpPr>
            <p:nvPr/>
          </p:nvSpPr>
          <p:spPr bwMode="auto">
            <a:xfrm>
              <a:off x="5075809" y="3732247"/>
              <a:ext cx="23812" cy="4762"/>
            </a:xfrm>
            <a:custGeom>
              <a:avLst/>
              <a:gdLst>
                <a:gd name="T0" fmla="*/ 0 w 26"/>
                <a:gd name="T1" fmla="*/ 2147483647 h 5"/>
                <a:gd name="T2" fmla="*/ 2147483647 w 26"/>
                <a:gd name="T3" fmla="*/ 0 h 5"/>
                <a:gd name="T4" fmla="*/ 2147483647 w 26"/>
                <a:gd name="T5" fmla="*/ 0 h 5"/>
                <a:gd name="T6" fmla="*/ 2147483647 w 26"/>
                <a:gd name="T7" fmla="*/ 2147483647 h 5"/>
                <a:gd name="T8" fmla="*/ 2147483647 w 26"/>
                <a:gd name="T9" fmla="*/ 2147483647 h 5"/>
                <a:gd name="T10" fmla="*/ 2147483647 w 26"/>
                <a:gd name="T11" fmla="*/ 2147483647 h 5"/>
                <a:gd name="T12" fmla="*/ 2147483647 w 26"/>
                <a:gd name="T13" fmla="*/ 2147483647 h 5"/>
                <a:gd name="T14" fmla="*/ 2147483647 w 26"/>
                <a:gd name="T15" fmla="*/ 2147483647 h 5"/>
                <a:gd name="T16" fmla="*/ 2147483647 w 26"/>
                <a:gd name="T17" fmla="*/ 2147483647 h 5"/>
                <a:gd name="T18" fmla="*/ 0 w 26"/>
                <a:gd name="T19" fmla="*/ 2147483647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5"/>
                <a:gd name="T32" fmla="*/ 26 w 2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5">
                  <a:moveTo>
                    <a:pt x="0" y="3"/>
                  </a:moveTo>
                  <a:lnTo>
                    <a:pt x="3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6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" name="Freeform 1357"/>
            <p:cNvSpPr>
              <a:spLocks noChangeAspect="1"/>
            </p:cNvSpPr>
            <p:nvPr/>
          </p:nvSpPr>
          <p:spPr bwMode="auto">
            <a:xfrm>
              <a:off x="4974208" y="3600484"/>
              <a:ext cx="11113" cy="127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10" y="11"/>
                </a:cxn>
                <a:cxn ang="0">
                  <a:pos x="14" y="14"/>
                </a:cxn>
                <a:cxn ang="0">
                  <a:pos x="15" y="18"/>
                </a:cxn>
                <a:cxn ang="0">
                  <a:pos x="13" y="18"/>
                </a:cxn>
                <a:cxn ang="0">
                  <a:pos x="9" y="14"/>
                </a:cxn>
                <a:cxn ang="0">
                  <a:pos x="2" y="14"/>
                </a:cxn>
                <a:cxn ang="0">
                  <a:pos x="0" y="11"/>
                </a:cxn>
                <a:cxn ang="0">
                  <a:pos x="2" y="3"/>
                </a:cxn>
                <a:cxn ang="0">
                  <a:pos x="5" y="0"/>
                </a:cxn>
              </a:cxnLst>
              <a:rect l="0" t="0" r="r" b="b"/>
              <a:pathLst>
                <a:path w="15" h="18">
                  <a:moveTo>
                    <a:pt x="5" y="0"/>
                  </a:moveTo>
                  <a:lnTo>
                    <a:pt x="8" y="8"/>
                  </a:lnTo>
                  <a:lnTo>
                    <a:pt x="10" y="11"/>
                  </a:lnTo>
                  <a:lnTo>
                    <a:pt x="14" y="14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9" y="14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" name="Freeform 1358"/>
            <p:cNvSpPr>
              <a:spLocks noChangeAspect="1"/>
            </p:cNvSpPr>
            <p:nvPr/>
          </p:nvSpPr>
          <p:spPr bwMode="auto">
            <a:xfrm>
              <a:off x="4967859" y="3602072"/>
              <a:ext cx="6350" cy="30162"/>
            </a:xfrm>
            <a:custGeom>
              <a:avLst/>
              <a:gdLst>
                <a:gd name="T0" fmla="*/ 0 w 8"/>
                <a:gd name="T1" fmla="*/ 2147483647 h 38"/>
                <a:gd name="T2" fmla="*/ 0 w 8"/>
                <a:gd name="T3" fmla="*/ 2147483647 h 38"/>
                <a:gd name="T4" fmla="*/ 2147483647 w 8"/>
                <a:gd name="T5" fmla="*/ 0 h 38"/>
                <a:gd name="T6" fmla="*/ 2147483647 w 8"/>
                <a:gd name="T7" fmla="*/ 2147483647 h 38"/>
                <a:gd name="T8" fmla="*/ 2147483647 w 8"/>
                <a:gd name="T9" fmla="*/ 2147483647 h 38"/>
                <a:gd name="T10" fmla="*/ 2147483647 w 8"/>
                <a:gd name="T11" fmla="*/ 2147483647 h 38"/>
                <a:gd name="T12" fmla="*/ 2147483647 w 8"/>
                <a:gd name="T13" fmla="*/ 2147483647 h 38"/>
                <a:gd name="T14" fmla="*/ 2147483647 w 8"/>
                <a:gd name="T15" fmla="*/ 2147483647 h 38"/>
                <a:gd name="T16" fmla="*/ 2147483647 w 8"/>
                <a:gd name="T17" fmla="*/ 2147483647 h 38"/>
                <a:gd name="T18" fmla="*/ 2147483647 w 8"/>
                <a:gd name="T19" fmla="*/ 2147483647 h 38"/>
                <a:gd name="T20" fmla="*/ 0 w 8"/>
                <a:gd name="T21" fmla="*/ 2147483647 h 38"/>
                <a:gd name="T22" fmla="*/ 0 w 8"/>
                <a:gd name="T23" fmla="*/ 2147483647 h 38"/>
                <a:gd name="T24" fmla="*/ 0 w 8"/>
                <a:gd name="T25" fmla="*/ 2147483647 h 38"/>
                <a:gd name="T26" fmla="*/ 2147483647 w 8"/>
                <a:gd name="T27" fmla="*/ 2147483647 h 38"/>
                <a:gd name="T28" fmla="*/ 2147483647 w 8"/>
                <a:gd name="T29" fmla="*/ 2147483647 h 38"/>
                <a:gd name="T30" fmla="*/ 2147483647 w 8"/>
                <a:gd name="T31" fmla="*/ 2147483647 h 38"/>
                <a:gd name="T32" fmla="*/ 0 w 8"/>
                <a:gd name="T33" fmla="*/ 2147483647 h 38"/>
                <a:gd name="T34" fmla="*/ 0 w 8"/>
                <a:gd name="T35" fmla="*/ 2147483647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"/>
                <a:gd name="T55" fmla="*/ 0 h 38"/>
                <a:gd name="T56" fmla="*/ 8 w 8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" h="38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3"/>
                  </a:lnTo>
                  <a:lnTo>
                    <a:pt x="5" y="12"/>
                  </a:lnTo>
                  <a:lnTo>
                    <a:pt x="5" y="16"/>
                  </a:lnTo>
                  <a:lnTo>
                    <a:pt x="5" y="26"/>
                  </a:lnTo>
                  <a:lnTo>
                    <a:pt x="8" y="38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" name="Freeform 1359"/>
            <p:cNvSpPr>
              <a:spLocks noChangeAspect="1"/>
            </p:cNvSpPr>
            <p:nvPr/>
          </p:nvSpPr>
          <p:spPr bwMode="auto">
            <a:xfrm>
              <a:off x="5066284" y="3706847"/>
              <a:ext cx="17462" cy="7937"/>
            </a:xfrm>
            <a:custGeom>
              <a:avLst/>
              <a:gdLst>
                <a:gd name="T0" fmla="*/ 0 w 24"/>
                <a:gd name="T1" fmla="*/ 2147483647 h 9"/>
                <a:gd name="T2" fmla="*/ 2147483647 w 24"/>
                <a:gd name="T3" fmla="*/ 0 h 9"/>
                <a:gd name="T4" fmla="*/ 2147483647 w 24"/>
                <a:gd name="T5" fmla="*/ 0 h 9"/>
                <a:gd name="T6" fmla="*/ 2147483647 w 24"/>
                <a:gd name="T7" fmla="*/ 2147483647 h 9"/>
                <a:gd name="T8" fmla="*/ 2147483647 w 24"/>
                <a:gd name="T9" fmla="*/ 2147483647 h 9"/>
                <a:gd name="T10" fmla="*/ 2147483647 w 24"/>
                <a:gd name="T11" fmla="*/ 2147483647 h 9"/>
                <a:gd name="T12" fmla="*/ 2147483647 w 24"/>
                <a:gd name="T13" fmla="*/ 2147483647 h 9"/>
                <a:gd name="T14" fmla="*/ 2147483647 w 24"/>
                <a:gd name="T15" fmla="*/ 2147483647 h 9"/>
                <a:gd name="T16" fmla="*/ 2147483647 w 24"/>
                <a:gd name="T17" fmla="*/ 2147483647 h 9"/>
                <a:gd name="T18" fmla="*/ 2147483647 w 24"/>
                <a:gd name="T19" fmla="*/ 2147483647 h 9"/>
                <a:gd name="T20" fmla="*/ 0 w 24"/>
                <a:gd name="T21" fmla="*/ 2147483647 h 9"/>
                <a:gd name="T22" fmla="*/ 0 w 24"/>
                <a:gd name="T23" fmla="*/ 2147483647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9"/>
                <a:gd name="T38" fmla="*/ 24 w 24"/>
                <a:gd name="T39" fmla="*/ 9 h 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9">
                  <a:moveTo>
                    <a:pt x="0" y="2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14" y="3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" name="Freeform 1360"/>
            <p:cNvSpPr>
              <a:spLocks noChangeAspect="1"/>
            </p:cNvSpPr>
            <p:nvPr/>
          </p:nvSpPr>
          <p:spPr bwMode="auto">
            <a:xfrm>
              <a:off x="4983734" y="2995647"/>
              <a:ext cx="15875" cy="15875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2147483647 w 17"/>
                <a:gd name="T7" fmla="*/ 2147483647 h 20"/>
                <a:gd name="T8" fmla="*/ 2147483647 w 17"/>
                <a:gd name="T9" fmla="*/ 0 h 20"/>
                <a:gd name="T10" fmla="*/ 0 w 17"/>
                <a:gd name="T11" fmla="*/ 2147483647 h 20"/>
                <a:gd name="T12" fmla="*/ 2147483647 w 17"/>
                <a:gd name="T13" fmla="*/ 2147483647 h 20"/>
                <a:gd name="T14" fmla="*/ 2147483647 w 17"/>
                <a:gd name="T15" fmla="*/ 2147483647 h 20"/>
                <a:gd name="T16" fmla="*/ 2147483647 w 17"/>
                <a:gd name="T17" fmla="*/ 2147483647 h 20"/>
                <a:gd name="T18" fmla="*/ 2147483647 w 17"/>
                <a:gd name="T19" fmla="*/ 2147483647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0"/>
                <a:gd name="T32" fmla="*/ 17 w 17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0">
                  <a:moveTo>
                    <a:pt x="17" y="20"/>
                  </a:moveTo>
                  <a:lnTo>
                    <a:pt x="17" y="18"/>
                  </a:lnTo>
                  <a:lnTo>
                    <a:pt x="16" y="8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9" y="20"/>
                  </a:lnTo>
                  <a:lnTo>
                    <a:pt x="14" y="2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" name="Freeform 1361"/>
            <p:cNvSpPr>
              <a:spLocks noChangeAspect="1"/>
            </p:cNvSpPr>
            <p:nvPr/>
          </p:nvSpPr>
          <p:spPr bwMode="auto">
            <a:xfrm>
              <a:off x="4847209" y="2998822"/>
              <a:ext cx="6350" cy="22225"/>
            </a:xfrm>
            <a:custGeom>
              <a:avLst/>
              <a:gdLst>
                <a:gd name="T0" fmla="*/ 2147483647 w 9"/>
                <a:gd name="T1" fmla="*/ 2147483647 h 28"/>
                <a:gd name="T2" fmla="*/ 2147483647 w 9"/>
                <a:gd name="T3" fmla="*/ 2147483647 h 28"/>
                <a:gd name="T4" fmla="*/ 2147483647 w 9"/>
                <a:gd name="T5" fmla="*/ 0 h 28"/>
                <a:gd name="T6" fmla="*/ 2147483647 w 9"/>
                <a:gd name="T7" fmla="*/ 2147483647 h 28"/>
                <a:gd name="T8" fmla="*/ 2147483647 w 9"/>
                <a:gd name="T9" fmla="*/ 2147483647 h 28"/>
                <a:gd name="T10" fmla="*/ 2147483647 w 9"/>
                <a:gd name="T11" fmla="*/ 2147483647 h 28"/>
                <a:gd name="T12" fmla="*/ 2147483647 w 9"/>
                <a:gd name="T13" fmla="*/ 2147483647 h 28"/>
                <a:gd name="T14" fmla="*/ 2147483647 w 9"/>
                <a:gd name="T15" fmla="*/ 2147483647 h 28"/>
                <a:gd name="T16" fmla="*/ 2147483647 w 9"/>
                <a:gd name="T17" fmla="*/ 2147483647 h 28"/>
                <a:gd name="T18" fmla="*/ 2147483647 w 9"/>
                <a:gd name="T19" fmla="*/ 2147483647 h 28"/>
                <a:gd name="T20" fmla="*/ 2147483647 w 9"/>
                <a:gd name="T21" fmla="*/ 2147483647 h 28"/>
                <a:gd name="T22" fmla="*/ 2147483647 w 9"/>
                <a:gd name="T23" fmla="*/ 2147483647 h 28"/>
                <a:gd name="T24" fmla="*/ 2147483647 w 9"/>
                <a:gd name="T25" fmla="*/ 2147483647 h 28"/>
                <a:gd name="T26" fmla="*/ 0 w 9"/>
                <a:gd name="T27" fmla="*/ 2147483647 h 28"/>
                <a:gd name="T28" fmla="*/ 0 w 9"/>
                <a:gd name="T29" fmla="*/ 2147483647 h 28"/>
                <a:gd name="T30" fmla="*/ 2147483647 w 9"/>
                <a:gd name="T31" fmla="*/ 2147483647 h 28"/>
                <a:gd name="T32" fmla="*/ 2147483647 w 9"/>
                <a:gd name="T33" fmla="*/ 2147483647 h 28"/>
                <a:gd name="T34" fmla="*/ 2147483647 w 9"/>
                <a:gd name="T35" fmla="*/ 2147483647 h 28"/>
                <a:gd name="T36" fmla="*/ 2147483647 w 9"/>
                <a:gd name="T37" fmla="*/ 2147483647 h 28"/>
                <a:gd name="T38" fmla="*/ 2147483647 w 9"/>
                <a:gd name="T39" fmla="*/ 2147483647 h 28"/>
                <a:gd name="T40" fmla="*/ 2147483647 w 9"/>
                <a:gd name="T41" fmla="*/ 2147483647 h 28"/>
                <a:gd name="T42" fmla="*/ 2147483647 w 9"/>
                <a:gd name="T43" fmla="*/ 2147483647 h 28"/>
                <a:gd name="T44" fmla="*/ 2147483647 w 9"/>
                <a:gd name="T45" fmla="*/ 2147483647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"/>
                <a:gd name="T70" fmla="*/ 0 h 28"/>
                <a:gd name="T71" fmla="*/ 9 w 9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" h="28">
                  <a:moveTo>
                    <a:pt x="5" y="8"/>
                  </a:moveTo>
                  <a:lnTo>
                    <a:pt x="5" y="2"/>
                  </a:lnTo>
                  <a:lnTo>
                    <a:pt x="7" y="0"/>
                  </a:lnTo>
                  <a:lnTo>
                    <a:pt x="9" y="3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5" y="16"/>
                  </a:lnTo>
                  <a:lnTo>
                    <a:pt x="4" y="21"/>
                  </a:lnTo>
                  <a:lnTo>
                    <a:pt x="3" y="28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" name="Freeform 1362"/>
            <p:cNvSpPr>
              <a:spLocks noChangeAspect="1"/>
            </p:cNvSpPr>
            <p:nvPr/>
          </p:nvSpPr>
          <p:spPr bwMode="auto">
            <a:xfrm>
              <a:off x="4847209" y="2998822"/>
              <a:ext cx="9525" cy="25400"/>
            </a:xfrm>
            <a:custGeom>
              <a:avLst/>
              <a:gdLst>
                <a:gd name="T0" fmla="*/ 2147483647 w 14"/>
                <a:gd name="T1" fmla="*/ 2147483647 h 33"/>
                <a:gd name="T2" fmla="*/ 2147483647 w 14"/>
                <a:gd name="T3" fmla="*/ 2147483647 h 33"/>
                <a:gd name="T4" fmla="*/ 2147483647 w 14"/>
                <a:gd name="T5" fmla="*/ 0 h 33"/>
                <a:gd name="T6" fmla="*/ 2147483647 w 14"/>
                <a:gd name="T7" fmla="*/ 2147483647 h 33"/>
                <a:gd name="T8" fmla="*/ 2147483647 w 14"/>
                <a:gd name="T9" fmla="*/ 2147483647 h 33"/>
                <a:gd name="T10" fmla="*/ 2147483647 w 14"/>
                <a:gd name="T11" fmla="*/ 2147483647 h 33"/>
                <a:gd name="T12" fmla="*/ 2147483647 w 14"/>
                <a:gd name="T13" fmla="*/ 2147483647 h 33"/>
                <a:gd name="T14" fmla="*/ 2147483647 w 14"/>
                <a:gd name="T15" fmla="*/ 2147483647 h 33"/>
                <a:gd name="T16" fmla="*/ 2147483647 w 14"/>
                <a:gd name="T17" fmla="*/ 2147483647 h 33"/>
                <a:gd name="T18" fmla="*/ 2147483647 w 14"/>
                <a:gd name="T19" fmla="*/ 2147483647 h 33"/>
                <a:gd name="T20" fmla="*/ 2147483647 w 14"/>
                <a:gd name="T21" fmla="*/ 2147483647 h 33"/>
                <a:gd name="T22" fmla="*/ 2147483647 w 14"/>
                <a:gd name="T23" fmla="*/ 2147483647 h 33"/>
                <a:gd name="T24" fmla="*/ 2147483647 w 14"/>
                <a:gd name="T25" fmla="*/ 2147483647 h 33"/>
                <a:gd name="T26" fmla="*/ 2147483647 w 14"/>
                <a:gd name="T27" fmla="*/ 2147483647 h 33"/>
                <a:gd name="T28" fmla="*/ 2147483647 w 14"/>
                <a:gd name="T29" fmla="*/ 2147483647 h 33"/>
                <a:gd name="T30" fmla="*/ 0 w 14"/>
                <a:gd name="T31" fmla="*/ 2147483647 h 33"/>
                <a:gd name="T32" fmla="*/ 0 w 14"/>
                <a:gd name="T33" fmla="*/ 2147483647 h 33"/>
                <a:gd name="T34" fmla="*/ 2147483647 w 14"/>
                <a:gd name="T35" fmla="*/ 2147483647 h 33"/>
                <a:gd name="T36" fmla="*/ 2147483647 w 14"/>
                <a:gd name="T37" fmla="*/ 2147483647 h 33"/>
                <a:gd name="T38" fmla="*/ 2147483647 w 14"/>
                <a:gd name="T39" fmla="*/ 2147483647 h 33"/>
                <a:gd name="T40" fmla="*/ 2147483647 w 14"/>
                <a:gd name="T41" fmla="*/ 2147483647 h 33"/>
                <a:gd name="T42" fmla="*/ 2147483647 w 14"/>
                <a:gd name="T43" fmla="*/ 2147483647 h 33"/>
                <a:gd name="T44" fmla="*/ 2147483647 w 14"/>
                <a:gd name="T45" fmla="*/ 2147483647 h 33"/>
                <a:gd name="T46" fmla="*/ 2147483647 w 14"/>
                <a:gd name="T47" fmla="*/ 2147483647 h 33"/>
                <a:gd name="T48" fmla="*/ 2147483647 w 14"/>
                <a:gd name="T49" fmla="*/ 2147483647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"/>
                <a:gd name="T76" fmla="*/ 0 h 33"/>
                <a:gd name="T77" fmla="*/ 14 w 14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" h="33">
                  <a:moveTo>
                    <a:pt x="8" y="9"/>
                  </a:moveTo>
                  <a:lnTo>
                    <a:pt x="8" y="2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0" y="15"/>
                  </a:lnTo>
                  <a:lnTo>
                    <a:pt x="8" y="19"/>
                  </a:lnTo>
                  <a:lnTo>
                    <a:pt x="6" y="24"/>
                  </a:lnTo>
                  <a:lnTo>
                    <a:pt x="5" y="27"/>
                  </a:lnTo>
                  <a:lnTo>
                    <a:pt x="3" y="33"/>
                  </a:lnTo>
                  <a:lnTo>
                    <a:pt x="1" y="32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3" y="17"/>
                  </a:lnTo>
                  <a:lnTo>
                    <a:pt x="3" y="13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" name="Freeform 1363"/>
            <p:cNvSpPr>
              <a:spLocks noChangeAspect="1"/>
            </p:cNvSpPr>
            <p:nvPr/>
          </p:nvSpPr>
          <p:spPr bwMode="auto">
            <a:xfrm>
              <a:off x="4815459" y="2970247"/>
              <a:ext cx="39687" cy="34925"/>
            </a:xfrm>
            <a:custGeom>
              <a:avLst/>
              <a:gdLst>
                <a:gd name="T0" fmla="*/ 2147483647 w 48"/>
                <a:gd name="T1" fmla="*/ 2147483647 h 44"/>
                <a:gd name="T2" fmla="*/ 2147483647 w 48"/>
                <a:gd name="T3" fmla="*/ 2147483647 h 44"/>
                <a:gd name="T4" fmla="*/ 2147483647 w 48"/>
                <a:gd name="T5" fmla="*/ 2147483647 h 44"/>
                <a:gd name="T6" fmla="*/ 2147483647 w 48"/>
                <a:gd name="T7" fmla="*/ 2147483647 h 44"/>
                <a:gd name="T8" fmla="*/ 2147483647 w 48"/>
                <a:gd name="T9" fmla="*/ 2147483647 h 44"/>
                <a:gd name="T10" fmla="*/ 2147483647 w 48"/>
                <a:gd name="T11" fmla="*/ 2147483647 h 44"/>
                <a:gd name="T12" fmla="*/ 2147483647 w 48"/>
                <a:gd name="T13" fmla="*/ 2147483647 h 44"/>
                <a:gd name="T14" fmla="*/ 2147483647 w 48"/>
                <a:gd name="T15" fmla="*/ 2147483647 h 44"/>
                <a:gd name="T16" fmla="*/ 2147483647 w 48"/>
                <a:gd name="T17" fmla="*/ 2147483647 h 44"/>
                <a:gd name="T18" fmla="*/ 2147483647 w 48"/>
                <a:gd name="T19" fmla="*/ 2147483647 h 44"/>
                <a:gd name="T20" fmla="*/ 2147483647 w 48"/>
                <a:gd name="T21" fmla="*/ 2147483647 h 44"/>
                <a:gd name="T22" fmla="*/ 2147483647 w 48"/>
                <a:gd name="T23" fmla="*/ 0 h 44"/>
                <a:gd name="T24" fmla="*/ 2147483647 w 48"/>
                <a:gd name="T25" fmla="*/ 2147483647 h 44"/>
                <a:gd name="T26" fmla="*/ 2147483647 w 48"/>
                <a:gd name="T27" fmla="*/ 2147483647 h 44"/>
                <a:gd name="T28" fmla="*/ 2147483647 w 48"/>
                <a:gd name="T29" fmla="*/ 2147483647 h 44"/>
                <a:gd name="T30" fmla="*/ 2147483647 w 48"/>
                <a:gd name="T31" fmla="*/ 2147483647 h 44"/>
                <a:gd name="T32" fmla="*/ 2147483647 w 48"/>
                <a:gd name="T33" fmla="*/ 2147483647 h 44"/>
                <a:gd name="T34" fmla="*/ 2147483647 w 48"/>
                <a:gd name="T35" fmla="*/ 2147483647 h 44"/>
                <a:gd name="T36" fmla="*/ 2147483647 w 48"/>
                <a:gd name="T37" fmla="*/ 2147483647 h 44"/>
                <a:gd name="T38" fmla="*/ 2147483647 w 48"/>
                <a:gd name="T39" fmla="*/ 2147483647 h 44"/>
                <a:gd name="T40" fmla="*/ 2147483647 w 48"/>
                <a:gd name="T41" fmla="*/ 2147483647 h 44"/>
                <a:gd name="T42" fmla="*/ 2147483647 w 48"/>
                <a:gd name="T43" fmla="*/ 2147483647 h 44"/>
                <a:gd name="T44" fmla="*/ 2147483647 w 48"/>
                <a:gd name="T45" fmla="*/ 2147483647 h 44"/>
                <a:gd name="T46" fmla="*/ 2147483647 w 48"/>
                <a:gd name="T47" fmla="*/ 2147483647 h 44"/>
                <a:gd name="T48" fmla="*/ 2147483647 w 48"/>
                <a:gd name="T49" fmla="*/ 2147483647 h 44"/>
                <a:gd name="T50" fmla="*/ 2147483647 w 48"/>
                <a:gd name="T51" fmla="*/ 2147483647 h 44"/>
                <a:gd name="T52" fmla="*/ 2147483647 w 48"/>
                <a:gd name="T53" fmla="*/ 2147483647 h 44"/>
                <a:gd name="T54" fmla="*/ 2147483647 w 48"/>
                <a:gd name="T55" fmla="*/ 2147483647 h 44"/>
                <a:gd name="T56" fmla="*/ 2147483647 w 48"/>
                <a:gd name="T57" fmla="*/ 2147483647 h 44"/>
                <a:gd name="T58" fmla="*/ 2147483647 w 48"/>
                <a:gd name="T59" fmla="*/ 2147483647 h 44"/>
                <a:gd name="T60" fmla="*/ 2147483647 w 48"/>
                <a:gd name="T61" fmla="*/ 2147483647 h 44"/>
                <a:gd name="T62" fmla="*/ 2147483647 w 48"/>
                <a:gd name="T63" fmla="*/ 2147483647 h 44"/>
                <a:gd name="T64" fmla="*/ 2147483647 w 48"/>
                <a:gd name="T65" fmla="*/ 2147483647 h 44"/>
                <a:gd name="T66" fmla="*/ 2147483647 w 48"/>
                <a:gd name="T67" fmla="*/ 2147483647 h 44"/>
                <a:gd name="T68" fmla="*/ 2147483647 w 48"/>
                <a:gd name="T69" fmla="*/ 2147483647 h 44"/>
                <a:gd name="T70" fmla="*/ 2147483647 w 48"/>
                <a:gd name="T71" fmla="*/ 2147483647 h 44"/>
                <a:gd name="T72" fmla="*/ 2147483647 w 48"/>
                <a:gd name="T73" fmla="*/ 2147483647 h 44"/>
                <a:gd name="T74" fmla="*/ 2147483647 w 48"/>
                <a:gd name="T75" fmla="*/ 2147483647 h 44"/>
                <a:gd name="T76" fmla="*/ 2147483647 w 48"/>
                <a:gd name="T77" fmla="*/ 2147483647 h 44"/>
                <a:gd name="T78" fmla="*/ 2147483647 w 48"/>
                <a:gd name="T79" fmla="*/ 2147483647 h 44"/>
                <a:gd name="T80" fmla="*/ 2147483647 w 48"/>
                <a:gd name="T81" fmla="*/ 2147483647 h 44"/>
                <a:gd name="T82" fmla="*/ 2147483647 w 48"/>
                <a:gd name="T83" fmla="*/ 2147483647 h 44"/>
                <a:gd name="T84" fmla="*/ 2147483647 w 48"/>
                <a:gd name="T85" fmla="*/ 2147483647 h 44"/>
                <a:gd name="T86" fmla="*/ 2147483647 w 48"/>
                <a:gd name="T87" fmla="*/ 2147483647 h 44"/>
                <a:gd name="T88" fmla="*/ 2147483647 w 48"/>
                <a:gd name="T89" fmla="*/ 2147483647 h 44"/>
                <a:gd name="T90" fmla="*/ 2147483647 w 48"/>
                <a:gd name="T91" fmla="*/ 2147483647 h 44"/>
                <a:gd name="T92" fmla="*/ 2147483647 w 48"/>
                <a:gd name="T93" fmla="*/ 2147483647 h 44"/>
                <a:gd name="T94" fmla="*/ 2147483647 w 48"/>
                <a:gd name="T95" fmla="*/ 2147483647 h 44"/>
                <a:gd name="T96" fmla="*/ 2147483647 w 48"/>
                <a:gd name="T97" fmla="*/ 2147483647 h 44"/>
                <a:gd name="T98" fmla="*/ 2147483647 w 48"/>
                <a:gd name="T99" fmla="*/ 2147483647 h 44"/>
                <a:gd name="T100" fmla="*/ 0 w 48"/>
                <a:gd name="T101" fmla="*/ 2147483647 h 44"/>
                <a:gd name="T102" fmla="*/ 2147483647 w 48"/>
                <a:gd name="T103" fmla="*/ 2147483647 h 44"/>
                <a:gd name="T104" fmla="*/ 2147483647 w 48"/>
                <a:gd name="T105" fmla="*/ 2147483647 h 44"/>
                <a:gd name="T106" fmla="*/ 0 w 48"/>
                <a:gd name="T107" fmla="*/ 2147483647 h 44"/>
                <a:gd name="T108" fmla="*/ 0 w 48"/>
                <a:gd name="T109" fmla="*/ 2147483647 h 44"/>
                <a:gd name="T110" fmla="*/ 2147483647 w 48"/>
                <a:gd name="T111" fmla="*/ 2147483647 h 44"/>
                <a:gd name="T112" fmla="*/ 2147483647 w 48"/>
                <a:gd name="T113" fmla="*/ 2147483647 h 44"/>
                <a:gd name="T114" fmla="*/ 2147483647 w 48"/>
                <a:gd name="T115" fmla="*/ 2147483647 h 44"/>
                <a:gd name="T116" fmla="*/ 2147483647 w 48"/>
                <a:gd name="T117" fmla="*/ 2147483647 h 44"/>
                <a:gd name="T118" fmla="*/ 2147483647 w 48"/>
                <a:gd name="T119" fmla="*/ 2147483647 h 44"/>
                <a:gd name="T120" fmla="*/ 2147483647 w 48"/>
                <a:gd name="T121" fmla="*/ 2147483647 h 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8"/>
                <a:gd name="T184" fmla="*/ 0 h 44"/>
                <a:gd name="T185" fmla="*/ 48 w 48"/>
                <a:gd name="T186" fmla="*/ 44 h 4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8" h="44">
                  <a:moveTo>
                    <a:pt x="13" y="5"/>
                  </a:moveTo>
                  <a:lnTo>
                    <a:pt x="17" y="2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28" y="2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1"/>
                  </a:lnTo>
                  <a:lnTo>
                    <a:pt x="38" y="0"/>
                  </a:lnTo>
                  <a:lnTo>
                    <a:pt x="39" y="1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13"/>
                  </a:lnTo>
                  <a:lnTo>
                    <a:pt x="41" y="13"/>
                  </a:lnTo>
                  <a:lnTo>
                    <a:pt x="41" y="17"/>
                  </a:lnTo>
                  <a:lnTo>
                    <a:pt x="42" y="19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3" y="33"/>
                  </a:lnTo>
                  <a:lnTo>
                    <a:pt x="43" y="41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28" y="44"/>
                  </a:lnTo>
                  <a:lnTo>
                    <a:pt x="28" y="43"/>
                  </a:lnTo>
                  <a:lnTo>
                    <a:pt x="26" y="43"/>
                  </a:lnTo>
                  <a:lnTo>
                    <a:pt x="22" y="40"/>
                  </a:lnTo>
                  <a:lnTo>
                    <a:pt x="15" y="40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7" y="35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6" y="28"/>
                  </a:lnTo>
                  <a:lnTo>
                    <a:pt x="6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5"/>
                  </a:lnTo>
                  <a:lnTo>
                    <a:pt x="4" y="5"/>
                  </a:lnTo>
                  <a:lnTo>
                    <a:pt x="6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10" y="7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" name="Freeform 1364"/>
            <p:cNvSpPr>
              <a:spLocks noChangeAspect="1"/>
            </p:cNvSpPr>
            <p:nvPr/>
          </p:nvSpPr>
          <p:spPr bwMode="auto">
            <a:xfrm>
              <a:off x="4858321" y="3011522"/>
              <a:ext cx="28575" cy="20637"/>
            </a:xfrm>
            <a:custGeom>
              <a:avLst/>
              <a:gdLst>
                <a:gd name="T0" fmla="*/ 2147483647 w 34"/>
                <a:gd name="T1" fmla="*/ 0 h 25"/>
                <a:gd name="T2" fmla="*/ 2147483647 w 34"/>
                <a:gd name="T3" fmla="*/ 0 h 25"/>
                <a:gd name="T4" fmla="*/ 2147483647 w 34"/>
                <a:gd name="T5" fmla="*/ 0 h 25"/>
                <a:gd name="T6" fmla="*/ 2147483647 w 34"/>
                <a:gd name="T7" fmla="*/ 2147483647 h 25"/>
                <a:gd name="T8" fmla="*/ 2147483647 w 34"/>
                <a:gd name="T9" fmla="*/ 2147483647 h 25"/>
                <a:gd name="T10" fmla="*/ 2147483647 w 34"/>
                <a:gd name="T11" fmla="*/ 2147483647 h 25"/>
                <a:gd name="T12" fmla="*/ 2147483647 w 34"/>
                <a:gd name="T13" fmla="*/ 2147483647 h 25"/>
                <a:gd name="T14" fmla="*/ 2147483647 w 34"/>
                <a:gd name="T15" fmla="*/ 2147483647 h 25"/>
                <a:gd name="T16" fmla="*/ 2147483647 w 34"/>
                <a:gd name="T17" fmla="*/ 2147483647 h 25"/>
                <a:gd name="T18" fmla="*/ 2147483647 w 34"/>
                <a:gd name="T19" fmla="*/ 2147483647 h 25"/>
                <a:gd name="T20" fmla="*/ 2147483647 w 34"/>
                <a:gd name="T21" fmla="*/ 2147483647 h 25"/>
                <a:gd name="T22" fmla="*/ 2147483647 w 34"/>
                <a:gd name="T23" fmla="*/ 2147483647 h 25"/>
                <a:gd name="T24" fmla="*/ 2147483647 w 34"/>
                <a:gd name="T25" fmla="*/ 2147483647 h 25"/>
                <a:gd name="T26" fmla="*/ 2147483647 w 34"/>
                <a:gd name="T27" fmla="*/ 2147483647 h 25"/>
                <a:gd name="T28" fmla="*/ 2147483647 w 34"/>
                <a:gd name="T29" fmla="*/ 2147483647 h 25"/>
                <a:gd name="T30" fmla="*/ 2147483647 w 34"/>
                <a:gd name="T31" fmla="*/ 2147483647 h 25"/>
                <a:gd name="T32" fmla="*/ 2147483647 w 34"/>
                <a:gd name="T33" fmla="*/ 2147483647 h 25"/>
                <a:gd name="T34" fmla="*/ 2147483647 w 34"/>
                <a:gd name="T35" fmla="*/ 2147483647 h 25"/>
                <a:gd name="T36" fmla="*/ 2147483647 w 34"/>
                <a:gd name="T37" fmla="*/ 2147483647 h 25"/>
                <a:gd name="T38" fmla="*/ 2147483647 w 34"/>
                <a:gd name="T39" fmla="*/ 2147483647 h 25"/>
                <a:gd name="T40" fmla="*/ 2147483647 w 34"/>
                <a:gd name="T41" fmla="*/ 2147483647 h 25"/>
                <a:gd name="T42" fmla="*/ 2147483647 w 34"/>
                <a:gd name="T43" fmla="*/ 2147483647 h 25"/>
                <a:gd name="T44" fmla="*/ 2147483647 w 34"/>
                <a:gd name="T45" fmla="*/ 2147483647 h 25"/>
                <a:gd name="T46" fmla="*/ 2147483647 w 34"/>
                <a:gd name="T47" fmla="*/ 2147483647 h 25"/>
                <a:gd name="T48" fmla="*/ 2147483647 w 34"/>
                <a:gd name="T49" fmla="*/ 2147483647 h 25"/>
                <a:gd name="T50" fmla="*/ 2147483647 w 34"/>
                <a:gd name="T51" fmla="*/ 2147483647 h 25"/>
                <a:gd name="T52" fmla="*/ 2147483647 w 34"/>
                <a:gd name="T53" fmla="*/ 2147483647 h 25"/>
                <a:gd name="T54" fmla="*/ 2147483647 w 34"/>
                <a:gd name="T55" fmla="*/ 2147483647 h 25"/>
                <a:gd name="T56" fmla="*/ 2147483647 w 34"/>
                <a:gd name="T57" fmla="*/ 2147483647 h 25"/>
                <a:gd name="T58" fmla="*/ 2147483647 w 34"/>
                <a:gd name="T59" fmla="*/ 2147483647 h 25"/>
                <a:gd name="T60" fmla="*/ 2147483647 w 34"/>
                <a:gd name="T61" fmla="*/ 2147483647 h 25"/>
                <a:gd name="T62" fmla="*/ 2147483647 w 34"/>
                <a:gd name="T63" fmla="*/ 2147483647 h 25"/>
                <a:gd name="T64" fmla="*/ 2147483647 w 34"/>
                <a:gd name="T65" fmla="*/ 2147483647 h 25"/>
                <a:gd name="T66" fmla="*/ 2147483647 w 34"/>
                <a:gd name="T67" fmla="*/ 2147483647 h 25"/>
                <a:gd name="T68" fmla="*/ 2147483647 w 34"/>
                <a:gd name="T69" fmla="*/ 2147483647 h 25"/>
                <a:gd name="T70" fmla="*/ 2147483647 w 34"/>
                <a:gd name="T71" fmla="*/ 2147483647 h 25"/>
                <a:gd name="T72" fmla="*/ 2147483647 w 34"/>
                <a:gd name="T73" fmla="*/ 2147483647 h 25"/>
                <a:gd name="T74" fmla="*/ 2147483647 w 34"/>
                <a:gd name="T75" fmla="*/ 2147483647 h 25"/>
                <a:gd name="T76" fmla="*/ 2147483647 w 34"/>
                <a:gd name="T77" fmla="*/ 2147483647 h 25"/>
                <a:gd name="T78" fmla="*/ 2147483647 w 34"/>
                <a:gd name="T79" fmla="*/ 2147483647 h 25"/>
                <a:gd name="T80" fmla="*/ 2147483647 w 34"/>
                <a:gd name="T81" fmla="*/ 2147483647 h 25"/>
                <a:gd name="T82" fmla="*/ 0 w 34"/>
                <a:gd name="T83" fmla="*/ 2147483647 h 25"/>
                <a:gd name="T84" fmla="*/ 0 w 34"/>
                <a:gd name="T85" fmla="*/ 2147483647 h 25"/>
                <a:gd name="T86" fmla="*/ 2147483647 w 34"/>
                <a:gd name="T87" fmla="*/ 2147483647 h 25"/>
                <a:gd name="T88" fmla="*/ 2147483647 w 34"/>
                <a:gd name="T89" fmla="*/ 2147483647 h 25"/>
                <a:gd name="T90" fmla="*/ 2147483647 w 34"/>
                <a:gd name="T91" fmla="*/ 2147483647 h 25"/>
                <a:gd name="T92" fmla="*/ 0 w 34"/>
                <a:gd name="T93" fmla="*/ 2147483647 h 25"/>
                <a:gd name="T94" fmla="*/ 0 w 34"/>
                <a:gd name="T95" fmla="*/ 2147483647 h 25"/>
                <a:gd name="T96" fmla="*/ 2147483647 w 34"/>
                <a:gd name="T97" fmla="*/ 2147483647 h 25"/>
                <a:gd name="T98" fmla="*/ 2147483647 w 34"/>
                <a:gd name="T99" fmla="*/ 0 h 25"/>
                <a:gd name="T100" fmla="*/ 2147483647 w 34"/>
                <a:gd name="T101" fmla="*/ 0 h 25"/>
                <a:gd name="T102" fmla="*/ 2147483647 w 34"/>
                <a:gd name="T103" fmla="*/ 0 h 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"/>
                <a:gd name="T157" fmla="*/ 0 h 25"/>
                <a:gd name="T158" fmla="*/ 34 w 34"/>
                <a:gd name="T159" fmla="*/ 25 h 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" h="25">
                  <a:moveTo>
                    <a:pt x="10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7" y="7"/>
                  </a:lnTo>
                  <a:lnTo>
                    <a:pt x="21" y="10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6" y="4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30" y="10"/>
                  </a:lnTo>
                  <a:lnTo>
                    <a:pt x="28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4" y="21"/>
                  </a:lnTo>
                  <a:lnTo>
                    <a:pt x="34" y="22"/>
                  </a:lnTo>
                  <a:lnTo>
                    <a:pt x="31" y="23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21" y="22"/>
                  </a:lnTo>
                  <a:lnTo>
                    <a:pt x="20" y="23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8" y="17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" name="Freeform 1365"/>
            <p:cNvSpPr>
              <a:spLocks noChangeAspect="1"/>
            </p:cNvSpPr>
            <p:nvPr/>
          </p:nvSpPr>
          <p:spPr bwMode="auto">
            <a:xfrm>
              <a:off x="4883721" y="3011522"/>
              <a:ext cx="14288" cy="23812"/>
            </a:xfrm>
            <a:custGeom>
              <a:avLst/>
              <a:gdLst>
                <a:gd name="T0" fmla="*/ 2147483647 w 16"/>
                <a:gd name="T1" fmla="*/ 0 h 30"/>
                <a:gd name="T2" fmla="*/ 2147483647 w 16"/>
                <a:gd name="T3" fmla="*/ 0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2147483647 w 16"/>
                <a:gd name="T19" fmla="*/ 2147483647 h 30"/>
                <a:gd name="T20" fmla="*/ 2147483647 w 16"/>
                <a:gd name="T21" fmla="*/ 2147483647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2147483647 w 16"/>
                <a:gd name="T31" fmla="*/ 2147483647 h 30"/>
                <a:gd name="T32" fmla="*/ 2147483647 w 16"/>
                <a:gd name="T33" fmla="*/ 2147483647 h 30"/>
                <a:gd name="T34" fmla="*/ 2147483647 w 16"/>
                <a:gd name="T35" fmla="*/ 2147483647 h 30"/>
                <a:gd name="T36" fmla="*/ 2147483647 w 16"/>
                <a:gd name="T37" fmla="*/ 2147483647 h 30"/>
                <a:gd name="T38" fmla="*/ 2147483647 w 16"/>
                <a:gd name="T39" fmla="*/ 2147483647 h 30"/>
                <a:gd name="T40" fmla="*/ 2147483647 w 16"/>
                <a:gd name="T41" fmla="*/ 2147483647 h 30"/>
                <a:gd name="T42" fmla="*/ 2147483647 w 16"/>
                <a:gd name="T43" fmla="*/ 2147483647 h 30"/>
                <a:gd name="T44" fmla="*/ 2147483647 w 16"/>
                <a:gd name="T45" fmla="*/ 2147483647 h 30"/>
                <a:gd name="T46" fmla="*/ 0 w 16"/>
                <a:gd name="T47" fmla="*/ 2147483647 h 30"/>
                <a:gd name="T48" fmla="*/ 2147483647 w 16"/>
                <a:gd name="T49" fmla="*/ 0 h 30"/>
                <a:gd name="T50" fmla="*/ 2147483647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4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4" y="16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7" y="29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3" y="9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" name="Freeform 1366"/>
            <p:cNvSpPr>
              <a:spLocks noChangeAspect="1"/>
            </p:cNvSpPr>
            <p:nvPr/>
          </p:nvSpPr>
          <p:spPr bwMode="auto">
            <a:xfrm>
              <a:off x="4858321" y="2943259"/>
              <a:ext cx="61912" cy="68263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38" y="11"/>
                </a:cxn>
                <a:cxn ang="0">
                  <a:pos x="35" y="16"/>
                </a:cxn>
                <a:cxn ang="0">
                  <a:pos x="34" y="25"/>
                </a:cxn>
                <a:cxn ang="0">
                  <a:pos x="34" y="25"/>
                </a:cxn>
                <a:cxn ang="0">
                  <a:pos x="35" y="30"/>
                </a:cxn>
                <a:cxn ang="0">
                  <a:pos x="36" y="34"/>
                </a:cxn>
                <a:cxn ang="0">
                  <a:pos x="38" y="34"/>
                </a:cxn>
                <a:cxn ang="0">
                  <a:pos x="39" y="27"/>
                </a:cxn>
                <a:cxn ang="0">
                  <a:pos x="42" y="17"/>
                </a:cxn>
                <a:cxn ang="0">
                  <a:pos x="42" y="16"/>
                </a:cxn>
                <a:cxn ang="0">
                  <a:pos x="43" y="17"/>
                </a:cxn>
                <a:cxn ang="0">
                  <a:pos x="46" y="25"/>
                </a:cxn>
                <a:cxn ang="0">
                  <a:pos x="43" y="33"/>
                </a:cxn>
                <a:cxn ang="0">
                  <a:pos x="47" y="35"/>
                </a:cxn>
                <a:cxn ang="0">
                  <a:pos x="46" y="14"/>
                </a:cxn>
                <a:cxn ang="0">
                  <a:pos x="42" y="11"/>
                </a:cxn>
                <a:cxn ang="0">
                  <a:pos x="48" y="4"/>
                </a:cxn>
                <a:cxn ang="0">
                  <a:pos x="56" y="3"/>
                </a:cxn>
                <a:cxn ang="0">
                  <a:pos x="60" y="0"/>
                </a:cxn>
                <a:cxn ang="0">
                  <a:pos x="65" y="8"/>
                </a:cxn>
                <a:cxn ang="0">
                  <a:pos x="69" y="17"/>
                </a:cxn>
                <a:cxn ang="0">
                  <a:pos x="70" y="25"/>
                </a:cxn>
                <a:cxn ang="0">
                  <a:pos x="74" y="37"/>
                </a:cxn>
                <a:cxn ang="0">
                  <a:pos x="62" y="40"/>
                </a:cxn>
                <a:cxn ang="0">
                  <a:pos x="56" y="47"/>
                </a:cxn>
                <a:cxn ang="0">
                  <a:pos x="62" y="55"/>
                </a:cxn>
                <a:cxn ang="0">
                  <a:pos x="63" y="68"/>
                </a:cxn>
                <a:cxn ang="0">
                  <a:pos x="56" y="68"/>
                </a:cxn>
                <a:cxn ang="0">
                  <a:pos x="48" y="76"/>
                </a:cxn>
                <a:cxn ang="0">
                  <a:pos x="50" y="80"/>
                </a:cxn>
                <a:cxn ang="0">
                  <a:pos x="45" y="88"/>
                </a:cxn>
                <a:cxn ang="0">
                  <a:pos x="42" y="84"/>
                </a:cxn>
                <a:cxn ang="0">
                  <a:pos x="35" y="82"/>
                </a:cxn>
                <a:cxn ang="0">
                  <a:pos x="28" y="79"/>
                </a:cxn>
                <a:cxn ang="0">
                  <a:pos x="33" y="76"/>
                </a:cxn>
                <a:cxn ang="0">
                  <a:pos x="31" y="73"/>
                </a:cxn>
                <a:cxn ang="0">
                  <a:pos x="25" y="71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9" y="60"/>
                </a:cxn>
                <a:cxn ang="0">
                  <a:pos x="7" y="57"/>
                </a:cxn>
                <a:cxn ang="0">
                  <a:pos x="10" y="40"/>
                </a:cxn>
                <a:cxn ang="0">
                  <a:pos x="1" y="34"/>
                </a:cxn>
                <a:cxn ang="0">
                  <a:pos x="0" y="30"/>
                </a:cxn>
                <a:cxn ang="0">
                  <a:pos x="15" y="27"/>
                </a:cxn>
                <a:cxn ang="0">
                  <a:pos x="23" y="22"/>
                </a:cxn>
                <a:cxn ang="0">
                  <a:pos x="21" y="11"/>
                </a:cxn>
              </a:cxnLst>
              <a:rect l="0" t="0" r="r" b="b"/>
              <a:pathLst>
                <a:path w="74" h="88">
                  <a:moveTo>
                    <a:pt x="20" y="11"/>
                  </a:moveTo>
                  <a:lnTo>
                    <a:pt x="20" y="11"/>
                  </a:lnTo>
                  <a:lnTo>
                    <a:pt x="26" y="11"/>
                  </a:lnTo>
                  <a:lnTo>
                    <a:pt x="27" y="12"/>
                  </a:lnTo>
                  <a:lnTo>
                    <a:pt x="34" y="12"/>
                  </a:lnTo>
                  <a:lnTo>
                    <a:pt x="38" y="11"/>
                  </a:lnTo>
                  <a:lnTo>
                    <a:pt x="38" y="15"/>
                  </a:lnTo>
                  <a:lnTo>
                    <a:pt x="36" y="15"/>
                  </a:lnTo>
                  <a:lnTo>
                    <a:pt x="35" y="1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5" y="30"/>
                  </a:lnTo>
                  <a:lnTo>
                    <a:pt x="34" y="31"/>
                  </a:lnTo>
                  <a:lnTo>
                    <a:pt x="35" y="31"/>
                  </a:lnTo>
                  <a:lnTo>
                    <a:pt x="36" y="34"/>
                  </a:lnTo>
                  <a:lnTo>
                    <a:pt x="35" y="35"/>
                  </a:lnTo>
                  <a:lnTo>
                    <a:pt x="36" y="35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42" y="25"/>
                  </a:lnTo>
                  <a:lnTo>
                    <a:pt x="42" y="17"/>
                  </a:lnTo>
                  <a:lnTo>
                    <a:pt x="41" y="17"/>
                  </a:lnTo>
                  <a:lnTo>
                    <a:pt x="42" y="17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5" y="17"/>
                  </a:lnTo>
                  <a:lnTo>
                    <a:pt x="43" y="17"/>
                  </a:lnTo>
                  <a:lnTo>
                    <a:pt x="45" y="22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6" y="31"/>
                  </a:lnTo>
                  <a:lnTo>
                    <a:pt x="45" y="31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5"/>
                  </a:lnTo>
                  <a:lnTo>
                    <a:pt x="47" y="35"/>
                  </a:lnTo>
                  <a:lnTo>
                    <a:pt x="48" y="16"/>
                  </a:lnTo>
                  <a:lnTo>
                    <a:pt x="48" y="15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2" y="12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51" y="4"/>
                  </a:lnTo>
                  <a:lnTo>
                    <a:pt x="53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5" y="5"/>
                  </a:lnTo>
                  <a:lnTo>
                    <a:pt x="65" y="8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70" y="23"/>
                  </a:lnTo>
                  <a:lnTo>
                    <a:pt x="70" y="25"/>
                  </a:lnTo>
                  <a:lnTo>
                    <a:pt x="72" y="25"/>
                  </a:lnTo>
                  <a:lnTo>
                    <a:pt x="72" y="31"/>
                  </a:lnTo>
                  <a:lnTo>
                    <a:pt x="74" y="37"/>
                  </a:lnTo>
                  <a:lnTo>
                    <a:pt x="66" y="37"/>
                  </a:lnTo>
                  <a:lnTo>
                    <a:pt x="65" y="40"/>
                  </a:lnTo>
                  <a:lnTo>
                    <a:pt x="62" y="40"/>
                  </a:lnTo>
                  <a:lnTo>
                    <a:pt x="58" y="43"/>
                  </a:lnTo>
                  <a:lnTo>
                    <a:pt x="58" y="45"/>
                  </a:lnTo>
                  <a:lnTo>
                    <a:pt x="56" y="47"/>
                  </a:lnTo>
                  <a:lnTo>
                    <a:pt x="56" y="54"/>
                  </a:lnTo>
                  <a:lnTo>
                    <a:pt x="60" y="54"/>
                  </a:lnTo>
                  <a:lnTo>
                    <a:pt x="62" y="55"/>
                  </a:lnTo>
                  <a:lnTo>
                    <a:pt x="62" y="58"/>
                  </a:lnTo>
                  <a:lnTo>
                    <a:pt x="63" y="60"/>
                  </a:lnTo>
                  <a:lnTo>
                    <a:pt x="63" y="68"/>
                  </a:lnTo>
                  <a:lnTo>
                    <a:pt x="58" y="69"/>
                  </a:lnTo>
                  <a:lnTo>
                    <a:pt x="56" y="69"/>
                  </a:lnTo>
                  <a:lnTo>
                    <a:pt x="56" y="68"/>
                  </a:lnTo>
                  <a:lnTo>
                    <a:pt x="51" y="71"/>
                  </a:lnTo>
                  <a:lnTo>
                    <a:pt x="48" y="73"/>
                  </a:lnTo>
                  <a:lnTo>
                    <a:pt x="48" y="76"/>
                  </a:lnTo>
                  <a:lnTo>
                    <a:pt x="51" y="76"/>
                  </a:lnTo>
                  <a:lnTo>
                    <a:pt x="51" y="80"/>
                  </a:lnTo>
                  <a:lnTo>
                    <a:pt x="50" y="80"/>
                  </a:lnTo>
                  <a:lnTo>
                    <a:pt x="48" y="81"/>
                  </a:lnTo>
                  <a:lnTo>
                    <a:pt x="48" y="86"/>
                  </a:lnTo>
                  <a:lnTo>
                    <a:pt x="45" y="88"/>
                  </a:lnTo>
                  <a:lnTo>
                    <a:pt x="45" y="86"/>
                  </a:lnTo>
                  <a:lnTo>
                    <a:pt x="43" y="86"/>
                  </a:lnTo>
                  <a:lnTo>
                    <a:pt x="42" y="84"/>
                  </a:lnTo>
                  <a:lnTo>
                    <a:pt x="39" y="83"/>
                  </a:lnTo>
                  <a:lnTo>
                    <a:pt x="38" y="83"/>
                  </a:lnTo>
                  <a:lnTo>
                    <a:pt x="35" y="82"/>
                  </a:lnTo>
                  <a:lnTo>
                    <a:pt x="31" y="82"/>
                  </a:lnTo>
                  <a:lnTo>
                    <a:pt x="28" y="80"/>
                  </a:lnTo>
                  <a:lnTo>
                    <a:pt x="28" y="79"/>
                  </a:lnTo>
                  <a:lnTo>
                    <a:pt x="30" y="79"/>
                  </a:lnTo>
                  <a:lnTo>
                    <a:pt x="33" y="80"/>
                  </a:lnTo>
                  <a:lnTo>
                    <a:pt x="33" y="76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1" y="73"/>
                  </a:lnTo>
                  <a:lnTo>
                    <a:pt x="31" y="72"/>
                  </a:lnTo>
                  <a:lnTo>
                    <a:pt x="26" y="71"/>
                  </a:lnTo>
                  <a:lnTo>
                    <a:pt x="25" y="71"/>
                  </a:lnTo>
                  <a:lnTo>
                    <a:pt x="23" y="69"/>
                  </a:lnTo>
                  <a:lnTo>
                    <a:pt x="17" y="69"/>
                  </a:lnTo>
                  <a:lnTo>
                    <a:pt x="15" y="71"/>
                  </a:lnTo>
                  <a:lnTo>
                    <a:pt x="14" y="71"/>
                  </a:lnTo>
                  <a:lnTo>
                    <a:pt x="14" y="69"/>
                  </a:lnTo>
                  <a:lnTo>
                    <a:pt x="14" y="62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9" y="60"/>
                  </a:lnTo>
                  <a:lnTo>
                    <a:pt x="8" y="60"/>
                  </a:lnTo>
                  <a:lnTo>
                    <a:pt x="7" y="58"/>
                  </a:lnTo>
                  <a:lnTo>
                    <a:pt x="7" y="57"/>
                  </a:lnTo>
                  <a:lnTo>
                    <a:pt x="8" y="55"/>
                  </a:lnTo>
                  <a:lnTo>
                    <a:pt x="9" y="53"/>
                  </a:lnTo>
                  <a:lnTo>
                    <a:pt x="10" y="40"/>
                  </a:lnTo>
                  <a:lnTo>
                    <a:pt x="8" y="37"/>
                  </a:lnTo>
                  <a:lnTo>
                    <a:pt x="3" y="36"/>
                  </a:lnTo>
                  <a:lnTo>
                    <a:pt x="1" y="34"/>
                  </a:lnTo>
                  <a:lnTo>
                    <a:pt x="5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14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4"/>
                  </a:lnTo>
                  <a:lnTo>
                    <a:pt x="21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" name="Freeform 1367"/>
            <p:cNvSpPr>
              <a:spLocks noChangeAspect="1"/>
            </p:cNvSpPr>
            <p:nvPr/>
          </p:nvSpPr>
          <p:spPr bwMode="auto">
            <a:xfrm>
              <a:off x="4756721" y="2844834"/>
              <a:ext cx="95250" cy="166688"/>
            </a:xfrm>
            <a:custGeom>
              <a:avLst/>
              <a:gdLst/>
              <a:ahLst/>
              <a:cxnLst>
                <a:cxn ang="0">
                  <a:pos x="48" y="206"/>
                </a:cxn>
                <a:cxn ang="0">
                  <a:pos x="26" y="202"/>
                </a:cxn>
                <a:cxn ang="0">
                  <a:pos x="18" y="193"/>
                </a:cxn>
                <a:cxn ang="0">
                  <a:pos x="18" y="160"/>
                </a:cxn>
                <a:cxn ang="0">
                  <a:pos x="6" y="150"/>
                </a:cxn>
                <a:cxn ang="0">
                  <a:pos x="0" y="151"/>
                </a:cxn>
                <a:cxn ang="0">
                  <a:pos x="4" y="138"/>
                </a:cxn>
                <a:cxn ang="0">
                  <a:pos x="2" y="121"/>
                </a:cxn>
                <a:cxn ang="0">
                  <a:pos x="4" y="88"/>
                </a:cxn>
                <a:cxn ang="0">
                  <a:pos x="11" y="70"/>
                </a:cxn>
                <a:cxn ang="0">
                  <a:pos x="21" y="45"/>
                </a:cxn>
                <a:cxn ang="0">
                  <a:pos x="42" y="38"/>
                </a:cxn>
                <a:cxn ang="0">
                  <a:pos x="60" y="36"/>
                </a:cxn>
                <a:cxn ang="0">
                  <a:pos x="71" y="23"/>
                </a:cxn>
                <a:cxn ang="0">
                  <a:pos x="82" y="11"/>
                </a:cxn>
                <a:cxn ang="0">
                  <a:pos x="104" y="0"/>
                </a:cxn>
                <a:cxn ang="0">
                  <a:pos x="104" y="7"/>
                </a:cxn>
                <a:cxn ang="0">
                  <a:pos x="102" y="18"/>
                </a:cxn>
                <a:cxn ang="0">
                  <a:pos x="104" y="34"/>
                </a:cxn>
                <a:cxn ang="0">
                  <a:pos x="94" y="48"/>
                </a:cxn>
                <a:cxn ang="0">
                  <a:pos x="90" y="66"/>
                </a:cxn>
                <a:cxn ang="0">
                  <a:pos x="89" y="73"/>
                </a:cxn>
                <a:cxn ang="0">
                  <a:pos x="84" y="78"/>
                </a:cxn>
                <a:cxn ang="0">
                  <a:pos x="90" y="78"/>
                </a:cxn>
                <a:cxn ang="0">
                  <a:pos x="87" y="91"/>
                </a:cxn>
                <a:cxn ang="0">
                  <a:pos x="96" y="87"/>
                </a:cxn>
                <a:cxn ang="0">
                  <a:pos x="104" y="90"/>
                </a:cxn>
                <a:cxn ang="0">
                  <a:pos x="114" y="91"/>
                </a:cxn>
                <a:cxn ang="0">
                  <a:pos x="114" y="106"/>
                </a:cxn>
                <a:cxn ang="0">
                  <a:pos x="104" y="114"/>
                </a:cxn>
                <a:cxn ang="0">
                  <a:pos x="97" y="118"/>
                </a:cxn>
                <a:cxn ang="0">
                  <a:pos x="96" y="109"/>
                </a:cxn>
                <a:cxn ang="0">
                  <a:pos x="87" y="120"/>
                </a:cxn>
                <a:cxn ang="0">
                  <a:pos x="85" y="133"/>
                </a:cxn>
                <a:cxn ang="0">
                  <a:pos x="72" y="133"/>
                </a:cxn>
                <a:cxn ang="0">
                  <a:pos x="74" y="146"/>
                </a:cxn>
                <a:cxn ang="0">
                  <a:pos x="60" y="144"/>
                </a:cxn>
                <a:cxn ang="0">
                  <a:pos x="65" y="152"/>
                </a:cxn>
                <a:cxn ang="0">
                  <a:pos x="58" y="159"/>
                </a:cxn>
                <a:cxn ang="0">
                  <a:pos x="58" y="163"/>
                </a:cxn>
                <a:cxn ang="0">
                  <a:pos x="56" y="177"/>
                </a:cxn>
                <a:cxn ang="0">
                  <a:pos x="60" y="180"/>
                </a:cxn>
                <a:cxn ang="0">
                  <a:pos x="50" y="184"/>
                </a:cxn>
                <a:cxn ang="0">
                  <a:pos x="55" y="196"/>
                </a:cxn>
                <a:cxn ang="0">
                  <a:pos x="60" y="202"/>
                </a:cxn>
                <a:cxn ang="0">
                  <a:pos x="56" y="205"/>
                </a:cxn>
                <a:cxn ang="0">
                  <a:pos x="52" y="204"/>
                </a:cxn>
                <a:cxn ang="0">
                  <a:pos x="52" y="206"/>
                </a:cxn>
              </a:cxnLst>
              <a:rect l="0" t="0" r="r" b="b"/>
              <a:pathLst>
                <a:path w="115" h="208">
                  <a:moveTo>
                    <a:pt x="52" y="206"/>
                  </a:moveTo>
                  <a:lnTo>
                    <a:pt x="48" y="206"/>
                  </a:lnTo>
                  <a:lnTo>
                    <a:pt x="42" y="208"/>
                  </a:lnTo>
                  <a:lnTo>
                    <a:pt x="26" y="202"/>
                  </a:lnTo>
                  <a:lnTo>
                    <a:pt x="19" y="202"/>
                  </a:lnTo>
                  <a:lnTo>
                    <a:pt x="18" y="193"/>
                  </a:lnTo>
                  <a:lnTo>
                    <a:pt x="21" y="169"/>
                  </a:lnTo>
                  <a:lnTo>
                    <a:pt x="18" y="160"/>
                  </a:lnTo>
                  <a:lnTo>
                    <a:pt x="13" y="157"/>
                  </a:lnTo>
                  <a:lnTo>
                    <a:pt x="6" y="150"/>
                  </a:lnTo>
                  <a:lnTo>
                    <a:pt x="4" y="152"/>
                  </a:lnTo>
                  <a:lnTo>
                    <a:pt x="0" y="151"/>
                  </a:lnTo>
                  <a:lnTo>
                    <a:pt x="1" y="147"/>
                  </a:lnTo>
                  <a:lnTo>
                    <a:pt x="4" y="138"/>
                  </a:lnTo>
                  <a:lnTo>
                    <a:pt x="4" y="129"/>
                  </a:lnTo>
                  <a:lnTo>
                    <a:pt x="2" y="121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9" y="79"/>
                  </a:lnTo>
                  <a:lnTo>
                    <a:pt x="11" y="70"/>
                  </a:lnTo>
                  <a:lnTo>
                    <a:pt x="18" y="52"/>
                  </a:lnTo>
                  <a:lnTo>
                    <a:pt x="21" y="45"/>
                  </a:lnTo>
                  <a:lnTo>
                    <a:pt x="29" y="38"/>
                  </a:lnTo>
                  <a:lnTo>
                    <a:pt x="42" y="38"/>
                  </a:lnTo>
                  <a:lnTo>
                    <a:pt x="51" y="37"/>
                  </a:lnTo>
                  <a:lnTo>
                    <a:pt x="60" y="36"/>
                  </a:lnTo>
                  <a:lnTo>
                    <a:pt x="68" y="29"/>
                  </a:lnTo>
                  <a:lnTo>
                    <a:pt x="71" y="23"/>
                  </a:lnTo>
                  <a:lnTo>
                    <a:pt x="77" y="16"/>
                  </a:lnTo>
                  <a:lnTo>
                    <a:pt x="82" y="11"/>
                  </a:lnTo>
                  <a:lnTo>
                    <a:pt x="100" y="2"/>
                  </a:lnTo>
                  <a:lnTo>
                    <a:pt x="104" y="0"/>
                  </a:lnTo>
                  <a:lnTo>
                    <a:pt x="107" y="1"/>
                  </a:lnTo>
                  <a:lnTo>
                    <a:pt x="104" y="7"/>
                  </a:lnTo>
                  <a:lnTo>
                    <a:pt x="102" y="13"/>
                  </a:lnTo>
                  <a:lnTo>
                    <a:pt x="102" y="18"/>
                  </a:lnTo>
                  <a:lnTo>
                    <a:pt x="104" y="28"/>
                  </a:lnTo>
                  <a:lnTo>
                    <a:pt x="104" y="34"/>
                  </a:lnTo>
                  <a:lnTo>
                    <a:pt x="98" y="41"/>
                  </a:lnTo>
                  <a:lnTo>
                    <a:pt x="94" y="48"/>
                  </a:lnTo>
                  <a:lnTo>
                    <a:pt x="90" y="57"/>
                  </a:lnTo>
                  <a:lnTo>
                    <a:pt x="90" y="66"/>
                  </a:lnTo>
                  <a:lnTo>
                    <a:pt x="90" y="65"/>
                  </a:lnTo>
                  <a:lnTo>
                    <a:pt x="89" y="73"/>
                  </a:lnTo>
                  <a:lnTo>
                    <a:pt x="84" y="74"/>
                  </a:lnTo>
                  <a:lnTo>
                    <a:pt x="84" y="78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87" y="85"/>
                  </a:lnTo>
                  <a:lnTo>
                    <a:pt x="87" y="91"/>
                  </a:lnTo>
                  <a:lnTo>
                    <a:pt x="90" y="87"/>
                  </a:lnTo>
                  <a:lnTo>
                    <a:pt x="96" y="87"/>
                  </a:lnTo>
                  <a:lnTo>
                    <a:pt x="98" y="91"/>
                  </a:lnTo>
                  <a:lnTo>
                    <a:pt x="104" y="90"/>
                  </a:lnTo>
                  <a:lnTo>
                    <a:pt x="111" y="88"/>
                  </a:lnTo>
                  <a:lnTo>
                    <a:pt x="114" y="91"/>
                  </a:lnTo>
                  <a:lnTo>
                    <a:pt x="115" y="96"/>
                  </a:lnTo>
                  <a:lnTo>
                    <a:pt x="114" y="106"/>
                  </a:lnTo>
                  <a:lnTo>
                    <a:pt x="107" y="112"/>
                  </a:lnTo>
                  <a:lnTo>
                    <a:pt x="104" y="114"/>
                  </a:lnTo>
                  <a:lnTo>
                    <a:pt x="102" y="112"/>
                  </a:lnTo>
                  <a:lnTo>
                    <a:pt x="97" y="118"/>
                  </a:lnTo>
                  <a:lnTo>
                    <a:pt x="96" y="112"/>
                  </a:lnTo>
                  <a:lnTo>
                    <a:pt x="96" y="109"/>
                  </a:lnTo>
                  <a:lnTo>
                    <a:pt x="90" y="109"/>
                  </a:lnTo>
                  <a:lnTo>
                    <a:pt x="87" y="120"/>
                  </a:lnTo>
                  <a:lnTo>
                    <a:pt x="88" y="129"/>
                  </a:lnTo>
                  <a:lnTo>
                    <a:pt x="85" y="133"/>
                  </a:lnTo>
                  <a:lnTo>
                    <a:pt x="77" y="132"/>
                  </a:lnTo>
                  <a:lnTo>
                    <a:pt x="72" y="133"/>
                  </a:lnTo>
                  <a:lnTo>
                    <a:pt x="77" y="141"/>
                  </a:lnTo>
                  <a:lnTo>
                    <a:pt x="74" y="146"/>
                  </a:lnTo>
                  <a:lnTo>
                    <a:pt x="65" y="143"/>
                  </a:lnTo>
                  <a:lnTo>
                    <a:pt x="60" y="144"/>
                  </a:lnTo>
                  <a:lnTo>
                    <a:pt x="65" y="150"/>
                  </a:lnTo>
                  <a:lnTo>
                    <a:pt x="65" y="152"/>
                  </a:lnTo>
                  <a:lnTo>
                    <a:pt x="62" y="157"/>
                  </a:lnTo>
                  <a:lnTo>
                    <a:pt x="58" y="159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71"/>
                  </a:lnTo>
                  <a:lnTo>
                    <a:pt x="56" y="177"/>
                  </a:lnTo>
                  <a:lnTo>
                    <a:pt x="60" y="179"/>
                  </a:lnTo>
                  <a:lnTo>
                    <a:pt x="60" y="180"/>
                  </a:lnTo>
                  <a:lnTo>
                    <a:pt x="54" y="182"/>
                  </a:lnTo>
                  <a:lnTo>
                    <a:pt x="50" y="184"/>
                  </a:lnTo>
                  <a:lnTo>
                    <a:pt x="50" y="196"/>
                  </a:lnTo>
                  <a:lnTo>
                    <a:pt x="55" y="196"/>
                  </a:lnTo>
                  <a:lnTo>
                    <a:pt x="60" y="198"/>
                  </a:lnTo>
                  <a:lnTo>
                    <a:pt x="60" y="202"/>
                  </a:lnTo>
                  <a:lnTo>
                    <a:pt x="60" y="206"/>
                  </a:lnTo>
                  <a:lnTo>
                    <a:pt x="56" y="205"/>
                  </a:lnTo>
                  <a:lnTo>
                    <a:pt x="54" y="202"/>
                  </a:lnTo>
                  <a:lnTo>
                    <a:pt x="52" y="204"/>
                  </a:lnTo>
                  <a:lnTo>
                    <a:pt x="51" y="205"/>
                  </a:lnTo>
                  <a:lnTo>
                    <a:pt x="52" y="206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" name="Freeform 1368"/>
            <p:cNvSpPr>
              <a:spLocks noChangeAspect="1"/>
            </p:cNvSpPr>
            <p:nvPr/>
          </p:nvSpPr>
          <p:spPr bwMode="auto">
            <a:xfrm>
              <a:off x="5226621" y="2682909"/>
              <a:ext cx="12700" cy="14288"/>
            </a:xfrm>
            <a:custGeom>
              <a:avLst/>
              <a:gdLst>
                <a:gd name="T0" fmla="*/ 2147483647 w 15"/>
                <a:gd name="T1" fmla="*/ 2147483647 h 20"/>
                <a:gd name="T2" fmla="*/ 2147483647 w 15"/>
                <a:gd name="T3" fmla="*/ 2147483647 h 20"/>
                <a:gd name="T4" fmla="*/ 2147483647 w 15"/>
                <a:gd name="T5" fmla="*/ 2147483647 h 20"/>
                <a:gd name="T6" fmla="*/ 2147483647 w 15"/>
                <a:gd name="T7" fmla="*/ 0 h 20"/>
                <a:gd name="T8" fmla="*/ 2147483647 w 15"/>
                <a:gd name="T9" fmla="*/ 2147483647 h 20"/>
                <a:gd name="T10" fmla="*/ 2147483647 w 15"/>
                <a:gd name="T11" fmla="*/ 2147483647 h 20"/>
                <a:gd name="T12" fmla="*/ 2147483647 w 15"/>
                <a:gd name="T13" fmla="*/ 2147483647 h 20"/>
                <a:gd name="T14" fmla="*/ 2147483647 w 15"/>
                <a:gd name="T15" fmla="*/ 2147483647 h 20"/>
                <a:gd name="T16" fmla="*/ 2147483647 w 15"/>
                <a:gd name="T17" fmla="*/ 2147483647 h 20"/>
                <a:gd name="T18" fmla="*/ 0 w 15"/>
                <a:gd name="T19" fmla="*/ 2147483647 h 20"/>
                <a:gd name="T20" fmla="*/ 2147483647 w 15"/>
                <a:gd name="T21" fmla="*/ 2147483647 h 20"/>
                <a:gd name="T22" fmla="*/ 2147483647 w 15"/>
                <a:gd name="T23" fmla="*/ 2147483647 h 20"/>
                <a:gd name="T24" fmla="*/ 2147483647 w 15"/>
                <a:gd name="T25" fmla="*/ 2147483647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"/>
                <a:gd name="T40" fmla="*/ 0 h 20"/>
                <a:gd name="T41" fmla="*/ 15 w 15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" h="20">
                  <a:moveTo>
                    <a:pt x="11" y="20"/>
                  </a:moveTo>
                  <a:lnTo>
                    <a:pt x="14" y="17"/>
                  </a:lnTo>
                  <a:lnTo>
                    <a:pt x="15" y="10"/>
                  </a:lnTo>
                  <a:lnTo>
                    <a:pt x="15" y="0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9"/>
                  </a:lnTo>
                  <a:lnTo>
                    <a:pt x="4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1" y="2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" name="Freeform 1369"/>
            <p:cNvSpPr>
              <a:spLocks noChangeAspect="1"/>
            </p:cNvSpPr>
            <p:nvPr/>
          </p:nvSpPr>
          <p:spPr bwMode="auto">
            <a:xfrm>
              <a:off x="5204396" y="2687672"/>
              <a:ext cx="6350" cy="635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2147483647 h 8"/>
                <a:gd name="T6" fmla="*/ 0 w 7"/>
                <a:gd name="T7" fmla="*/ 2147483647 h 8"/>
                <a:gd name="T8" fmla="*/ 2147483647 w 7"/>
                <a:gd name="T9" fmla="*/ 2147483647 h 8"/>
                <a:gd name="T10" fmla="*/ 2147483647 w 7"/>
                <a:gd name="T11" fmla="*/ 2147483647 h 8"/>
                <a:gd name="T12" fmla="*/ 2147483647 w 7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7" y="3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" name="Freeform 1370"/>
            <p:cNvSpPr>
              <a:spLocks noChangeAspect="1"/>
            </p:cNvSpPr>
            <p:nvPr/>
          </p:nvSpPr>
          <p:spPr bwMode="auto">
            <a:xfrm>
              <a:off x="4929759" y="3032159"/>
              <a:ext cx="19050" cy="23813"/>
            </a:xfrm>
            <a:custGeom>
              <a:avLst/>
              <a:gdLst>
                <a:gd name="T0" fmla="*/ 2147483647 w 22"/>
                <a:gd name="T1" fmla="*/ 2147483647 h 30"/>
                <a:gd name="T2" fmla="*/ 2147483647 w 22"/>
                <a:gd name="T3" fmla="*/ 2147483647 h 30"/>
                <a:gd name="T4" fmla="*/ 2147483647 w 22"/>
                <a:gd name="T5" fmla="*/ 2147483647 h 30"/>
                <a:gd name="T6" fmla="*/ 2147483647 w 22"/>
                <a:gd name="T7" fmla="*/ 2147483647 h 30"/>
                <a:gd name="T8" fmla="*/ 2147483647 w 22"/>
                <a:gd name="T9" fmla="*/ 2147483647 h 30"/>
                <a:gd name="T10" fmla="*/ 2147483647 w 22"/>
                <a:gd name="T11" fmla="*/ 2147483647 h 30"/>
                <a:gd name="T12" fmla="*/ 2147483647 w 22"/>
                <a:gd name="T13" fmla="*/ 2147483647 h 30"/>
                <a:gd name="T14" fmla="*/ 2147483647 w 22"/>
                <a:gd name="T15" fmla="*/ 2147483647 h 30"/>
                <a:gd name="T16" fmla="*/ 0 w 22"/>
                <a:gd name="T17" fmla="*/ 2147483647 h 30"/>
                <a:gd name="T18" fmla="*/ 2147483647 w 22"/>
                <a:gd name="T19" fmla="*/ 2147483647 h 30"/>
                <a:gd name="T20" fmla="*/ 2147483647 w 22"/>
                <a:gd name="T21" fmla="*/ 2147483647 h 30"/>
                <a:gd name="T22" fmla="*/ 2147483647 w 22"/>
                <a:gd name="T23" fmla="*/ 2147483647 h 30"/>
                <a:gd name="T24" fmla="*/ 2147483647 w 22"/>
                <a:gd name="T25" fmla="*/ 2147483647 h 30"/>
                <a:gd name="T26" fmla="*/ 2147483647 w 22"/>
                <a:gd name="T27" fmla="*/ 2147483647 h 30"/>
                <a:gd name="T28" fmla="*/ 2147483647 w 22"/>
                <a:gd name="T29" fmla="*/ 2147483647 h 30"/>
                <a:gd name="T30" fmla="*/ 2147483647 w 22"/>
                <a:gd name="T31" fmla="*/ 2147483647 h 30"/>
                <a:gd name="T32" fmla="*/ 2147483647 w 22"/>
                <a:gd name="T33" fmla="*/ 2147483647 h 30"/>
                <a:gd name="T34" fmla="*/ 2147483647 w 22"/>
                <a:gd name="T35" fmla="*/ 0 h 30"/>
                <a:gd name="T36" fmla="*/ 2147483647 w 22"/>
                <a:gd name="T37" fmla="*/ 0 h 30"/>
                <a:gd name="T38" fmla="*/ 2147483647 w 22"/>
                <a:gd name="T39" fmla="*/ 2147483647 h 30"/>
                <a:gd name="T40" fmla="*/ 2147483647 w 22"/>
                <a:gd name="T41" fmla="*/ 2147483647 h 30"/>
                <a:gd name="T42" fmla="*/ 2147483647 w 22"/>
                <a:gd name="T43" fmla="*/ 2147483647 h 30"/>
                <a:gd name="T44" fmla="*/ 2147483647 w 22"/>
                <a:gd name="T45" fmla="*/ 2147483647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"/>
                <a:gd name="T70" fmla="*/ 0 h 30"/>
                <a:gd name="T71" fmla="*/ 22 w 22"/>
                <a:gd name="T72" fmla="*/ 30 h 3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" h="30">
                  <a:moveTo>
                    <a:pt x="21" y="16"/>
                  </a:moveTo>
                  <a:lnTo>
                    <a:pt x="21" y="20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18" y="26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4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4" y="9"/>
                  </a:lnTo>
                  <a:lnTo>
                    <a:pt x="10" y="13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5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22" y="8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" name="Freeform 1371"/>
            <p:cNvSpPr>
              <a:spLocks noChangeAspect="1"/>
            </p:cNvSpPr>
            <p:nvPr/>
          </p:nvSpPr>
          <p:spPr bwMode="auto">
            <a:xfrm>
              <a:off x="5231384" y="3919572"/>
              <a:ext cx="17462" cy="20637"/>
            </a:xfrm>
            <a:custGeom>
              <a:avLst/>
              <a:gdLst>
                <a:gd name="T0" fmla="*/ 2147483647 w 20"/>
                <a:gd name="T1" fmla="*/ 2147483647 h 25"/>
                <a:gd name="T2" fmla="*/ 2147483647 w 20"/>
                <a:gd name="T3" fmla="*/ 2147483647 h 25"/>
                <a:gd name="T4" fmla="*/ 2147483647 w 20"/>
                <a:gd name="T5" fmla="*/ 2147483647 h 25"/>
                <a:gd name="T6" fmla="*/ 2147483647 w 20"/>
                <a:gd name="T7" fmla="*/ 2147483647 h 25"/>
                <a:gd name="T8" fmla="*/ 2147483647 w 20"/>
                <a:gd name="T9" fmla="*/ 0 h 25"/>
                <a:gd name="T10" fmla="*/ 0 w 20"/>
                <a:gd name="T11" fmla="*/ 2147483647 h 25"/>
                <a:gd name="T12" fmla="*/ 2147483647 w 20"/>
                <a:gd name="T13" fmla="*/ 2147483647 h 25"/>
                <a:gd name="T14" fmla="*/ 2147483647 w 20"/>
                <a:gd name="T15" fmla="*/ 2147483647 h 25"/>
                <a:gd name="T16" fmla="*/ 2147483647 w 20"/>
                <a:gd name="T17" fmla="*/ 2147483647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5"/>
                <a:gd name="T29" fmla="*/ 20 w 20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5">
                  <a:moveTo>
                    <a:pt x="18" y="23"/>
                  </a:moveTo>
                  <a:lnTo>
                    <a:pt x="20" y="21"/>
                  </a:lnTo>
                  <a:lnTo>
                    <a:pt x="15" y="13"/>
                  </a:lnTo>
                  <a:lnTo>
                    <a:pt x="10" y="4"/>
                  </a:lnTo>
                  <a:lnTo>
                    <a:pt x="5" y="0"/>
                  </a:lnTo>
                  <a:lnTo>
                    <a:pt x="0" y="3"/>
                  </a:lnTo>
                  <a:lnTo>
                    <a:pt x="8" y="19"/>
                  </a:lnTo>
                  <a:lnTo>
                    <a:pt x="14" y="25"/>
                  </a:lnTo>
                  <a:lnTo>
                    <a:pt x="18" y="2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" name="Freeform 1372"/>
            <p:cNvSpPr>
              <a:spLocks noChangeAspect="1"/>
            </p:cNvSpPr>
            <p:nvPr/>
          </p:nvSpPr>
          <p:spPr bwMode="auto">
            <a:xfrm>
              <a:off x="5231384" y="3919572"/>
              <a:ext cx="20637" cy="22225"/>
            </a:xfrm>
            <a:custGeom>
              <a:avLst/>
              <a:gdLst>
                <a:gd name="T0" fmla="*/ 2147483647 w 25"/>
                <a:gd name="T1" fmla="*/ 2147483647 h 29"/>
                <a:gd name="T2" fmla="*/ 2147483647 w 25"/>
                <a:gd name="T3" fmla="*/ 2147483647 h 29"/>
                <a:gd name="T4" fmla="*/ 2147483647 w 25"/>
                <a:gd name="T5" fmla="*/ 2147483647 h 29"/>
                <a:gd name="T6" fmla="*/ 2147483647 w 25"/>
                <a:gd name="T7" fmla="*/ 2147483647 h 29"/>
                <a:gd name="T8" fmla="*/ 2147483647 w 25"/>
                <a:gd name="T9" fmla="*/ 0 h 29"/>
                <a:gd name="T10" fmla="*/ 0 w 25"/>
                <a:gd name="T11" fmla="*/ 2147483647 h 29"/>
                <a:gd name="T12" fmla="*/ 2147483647 w 25"/>
                <a:gd name="T13" fmla="*/ 2147483647 h 29"/>
                <a:gd name="T14" fmla="*/ 2147483647 w 25"/>
                <a:gd name="T15" fmla="*/ 2147483647 h 29"/>
                <a:gd name="T16" fmla="*/ 2147483647 w 25"/>
                <a:gd name="T17" fmla="*/ 2147483647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9"/>
                <a:gd name="T29" fmla="*/ 25 w 25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9">
                  <a:moveTo>
                    <a:pt x="23" y="27"/>
                  </a:moveTo>
                  <a:lnTo>
                    <a:pt x="25" y="25"/>
                  </a:lnTo>
                  <a:lnTo>
                    <a:pt x="18" y="15"/>
                  </a:lnTo>
                  <a:lnTo>
                    <a:pt x="12" y="5"/>
                  </a:lnTo>
                  <a:lnTo>
                    <a:pt x="7" y="0"/>
                  </a:lnTo>
                  <a:lnTo>
                    <a:pt x="0" y="3"/>
                  </a:lnTo>
                  <a:lnTo>
                    <a:pt x="9" y="22"/>
                  </a:lnTo>
                  <a:lnTo>
                    <a:pt x="17" y="29"/>
                  </a:lnTo>
                  <a:lnTo>
                    <a:pt x="23" y="2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" name="Freeform 1373"/>
            <p:cNvSpPr>
              <a:spLocks noChangeAspect="1"/>
            </p:cNvSpPr>
            <p:nvPr/>
          </p:nvSpPr>
          <p:spPr bwMode="auto">
            <a:xfrm>
              <a:off x="5536184" y="4044984"/>
              <a:ext cx="11112" cy="15875"/>
            </a:xfrm>
            <a:custGeom>
              <a:avLst/>
              <a:gdLst>
                <a:gd name="T0" fmla="*/ 2147483647 w 12"/>
                <a:gd name="T1" fmla="*/ 2147483647 h 19"/>
                <a:gd name="T2" fmla="*/ 2147483647 w 12"/>
                <a:gd name="T3" fmla="*/ 2147483647 h 19"/>
                <a:gd name="T4" fmla="*/ 2147483647 w 12"/>
                <a:gd name="T5" fmla="*/ 0 h 19"/>
                <a:gd name="T6" fmla="*/ 2147483647 w 12"/>
                <a:gd name="T7" fmla="*/ 0 h 19"/>
                <a:gd name="T8" fmla="*/ 2147483647 w 12"/>
                <a:gd name="T9" fmla="*/ 2147483647 h 19"/>
                <a:gd name="T10" fmla="*/ 0 w 12"/>
                <a:gd name="T11" fmla="*/ 2147483647 h 19"/>
                <a:gd name="T12" fmla="*/ 0 w 12"/>
                <a:gd name="T13" fmla="*/ 2147483647 h 19"/>
                <a:gd name="T14" fmla="*/ 2147483647 w 12"/>
                <a:gd name="T15" fmla="*/ 2147483647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9"/>
                <a:gd name="T26" fmla="*/ 12 w 12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9">
                  <a:moveTo>
                    <a:pt x="5" y="19"/>
                  </a:moveTo>
                  <a:lnTo>
                    <a:pt x="12" y="17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" name="Freeform 1374"/>
            <p:cNvSpPr>
              <a:spLocks noChangeAspect="1"/>
            </p:cNvSpPr>
            <p:nvPr/>
          </p:nvSpPr>
          <p:spPr bwMode="auto">
            <a:xfrm>
              <a:off x="5494909" y="4002122"/>
              <a:ext cx="15875" cy="19050"/>
            </a:xfrm>
            <a:custGeom>
              <a:avLst/>
              <a:gdLst>
                <a:gd name="T0" fmla="*/ 2147483647 w 20"/>
                <a:gd name="T1" fmla="*/ 2147483647 h 22"/>
                <a:gd name="T2" fmla="*/ 2147483647 w 20"/>
                <a:gd name="T3" fmla="*/ 2147483647 h 22"/>
                <a:gd name="T4" fmla="*/ 2147483647 w 20"/>
                <a:gd name="T5" fmla="*/ 2147483647 h 22"/>
                <a:gd name="T6" fmla="*/ 2147483647 w 20"/>
                <a:gd name="T7" fmla="*/ 2147483647 h 22"/>
                <a:gd name="T8" fmla="*/ 2147483647 w 20"/>
                <a:gd name="T9" fmla="*/ 2147483647 h 22"/>
                <a:gd name="T10" fmla="*/ 0 w 20"/>
                <a:gd name="T11" fmla="*/ 0 h 22"/>
                <a:gd name="T12" fmla="*/ 0 w 20"/>
                <a:gd name="T13" fmla="*/ 2147483647 h 22"/>
                <a:gd name="T14" fmla="*/ 2147483647 w 20"/>
                <a:gd name="T15" fmla="*/ 2147483647 h 22"/>
                <a:gd name="T16" fmla="*/ 2147483647 w 20"/>
                <a:gd name="T17" fmla="*/ 2147483647 h 22"/>
                <a:gd name="T18" fmla="*/ 2147483647 w 20"/>
                <a:gd name="T19" fmla="*/ 214748364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2"/>
                <a:gd name="T32" fmla="*/ 20 w 20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2">
                  <a:moveTo>
                    <a:pt x="16" y="22"/>
                  </a:moveTo>
                  <a:lnTo>
                    <a:pt x="20" y="18"/>
                  </a:lnTo>
                  <a:lnTo>
                    <a:pt x="18" y="9"/>
                  </a:lnTo>
                  <a:lnTo>
                    <a:pt x="15" y="6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12"/>
                  </a:lnTo>
                  <a:lnTo>
                    <a:pt x="14" y="22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3" name="Freeform 1375"/>
            <p:cNvSpPr>
              <a:spLocks noChangeAspect="1"/>
            </p:cNvSpPr>
            <p:nvPr/>
          </p:nvSpPr>
          <p:spPr bwMode="auto">
            <a:xfrm>
              <a:off x="5667946" y="4064034"/>
              <a:ext cx="25400" cy="36513"/>
            </a:xfrm>
            <a:custGeom>
              <a:avLst/>
              <a:gdLst>
                <a:gd name="T0" fmla="*/ 2147483647 w 30"/>
                <a:gd name="T1" fmla="*/ 2147483647 h 45"/>
                <a:gd name="T2" fmla="*/ 2147483647 w 30"/>
                <a:gd name="T3" fmla="*/ 2147483647 h 45"/>
                <a:gd name="T4" fmla="*/ 2147483647 w 30"/>
                <a:gd name="T5" fmla="*/ 2147483647 h 45"/>
                <a:gd name="T6" fmla="*/ 2147483647 w 30"/>
                <a:gd name="T7" fmla="*/ 2147483647 h 45"/>
                <a:gd name="T8" fmla="*/ 2147483647 w 30"/>
                <a:gd name="T9" fmla="*/ 0 h 45"/>
                <a:gd name="T10" fmla="*/ 2147483647 w 30"/>
                <a:gd name="T11" fmla="*/ 2147483647 h 45"/>
                <a:gd name="T12" fmla="*/ 2147483647 w 30"/>
                <a:gd name="T13" fmla="*/ 2147483647 h 45"/>
                <a:gd name="T14" fmla="*/ 0 w 30"/>
                <a:gd name="T15" fmla="*/ 2147483647 h 45"/>
                <a:gd name="T16" fmla="*/ 0 w 30"/>
                <a:gd name="T17" fmla="*/ 2147483647 h 45"/>
                <a:gd name="T18" fmla="*/ 2147483647 w 30"/>
                <a:gd name="T19" fmla="*/ 2147483647 h 45"/>
                <a:gd name="T20" fmla="*/ 2147483647 w 30"/>
                <a:gd name="T21" fmla="*/ 2147483647 h 45"/>
                <a:gd name="T22" fmla="*/ 2147483647 w 30"/>
                <a:gd name="T23" fmla="*/ 2147483647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45"/>
                <a:gd name="T38" fmla="*/ 30 w 30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45">
                  <a:moveTo>
                    <a:pt x="23" y="30"/>
                  </a:moveTo>
                  <a:lnTo>
                    <a:pt x="25" y="28"/>
                  </a:lnTo>
                  <a:lnTo>
                    <a:pt x="25" y="20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4" y="9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4" y="45"/>
                  </a:lnTo>
                  <a:lnTo>
                    <a:pt x="12" y="40"/>
                  </a:lnTo>
                  <a:lnTo>
                    <a:pt x="23" y="3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4" name="Freeform 1376"/>
            <p:cNvSpPr>
              <a:spLocks noChangeAspect="1"/>
            </p:cNvSpPr>
            <p:nvPr/>
          </p:nvSpPr>
          <p:spPr bwMode="auto">
            <a:xfrm>
              <a:off x="5547296" y="3954497"/>
              <a:ext cx="14288" cy="22225"/>
            </a:xfrm>
            <a:custGeom>
              <a:avLst/>
              <a:gdLst>
                <a:gd name="T0" fmla="*/ 2147483647 w 18"/>
                <a:gd name="T1" fmla="*/ 2147483647 h 29"/>
                <a:gd name="T2" fmla="*/ 2147483647 w 18"/>
                <a:gd name="T3" fmla="*/ 2147483647 h 29"/>
                <a:gd name="T4" fmla="*/ 2147483647 w 18"/>
                <a:gd name="T5" fmla="*/ 2147483647 h 29"/>
                <a:gd name="T6" fmla="*/ 2147483647 w 18"/>
                <a:gd name="T7" fmla="*/ 2147483647 h 29"/>
                <a:gd name="T8" fmla="*/ 2147483647 w 18"/>
                <a:gd name="T9" fmla="*/ 2147483647 h 29"/>
                <a:gd name="T10" fmla="*/ 2147483647 w 18"/>
                <a:gd name="T11" fmla="*/ 0 h 29"/>
                <a:gd name="T12" fmla="*/ 0 w 18"/>
                <a:gd name="T13" fmla="*/ 2147483647 h 29"/>
                <a:gd name="T14" fmla="*/ 0 w 18"/>
                <a:gd name="T15" fmla="*/ 2147483647 h 29"/>
                <a:gd name="T16" fmla="*/ 2147483647 w 18"/>
                <a:gd name="T17" fmla="*/ 2147483647 h 29"/>
                <a:gd name="T18" fmla="*/ 2147483647 w 18"/>
                <a:gd name="T19" fmla="*/ 2147483647 h 29"/>
                <a:gd name="T20" fmla="*/ 2147483647 w 18"/>
                <a:gd name="T21" fmla="*/ 2147483647 h 29"/>
                <a:gd name="T22" fmla="*/ 2147483647 w 18"/>
                <a:gd name="T23" fmla="*/ 2147483647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29"/>
                <a:gd name="T38" fmla="*/ 18 w 18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29">
                  <a:moveTo>
                    <a:pt x="10" y="29"/>
                  </a:moveTo>
                  <a:lnTo>
                    <a:pt x="14" y="28"/>
                  </a:lnTo>
                  <a:lnTo>
                    <a:pt x="18" y="24"/>
                  </a:lnTo>
                  <a:lnTo>
                    <a:pt x="18" y="13"/>
                  </a:lnTo>
                  <a:lnTo>
                    <a:pt x="16" y="5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0"/>
                  </a:lnTo>
                  <a:lnTo>
                    <a:pt x="9" y="16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5" name="Freeform 1377"/>
            <p:cNvSpPr>
              <a:spLocks noChangeAspect="1"/>
            </p:cNvSpPr>
            <p:nvPr/>
          </p:nvSpPr>
          <p:spPr bwMode="auto">
            <a:xfrm>
              <a:off x="5540946" y="3903697"/>
              <a:ext cx="39688" cy="25400"/>
            </a:xfrm>
            <a:custGeom>
              <a:avLst/>
              <a:gdLst>
                <a:gd name="T0" fmla="*/ 2147483647 w 47"/>
                <a:gd name="T1" fmla="*/ 2147483647 h 33"/>
                <a:gd name="T2" fmla="*/ 2147483647 w 47"/>
                <a:gd name="T3" fmla="*/ 2147483647 h 33"/>
                <a:gd name="T4" fmla="*/ 2147483647 w 47"/>
                <a:gd name="T5" fmla="*/ 2147483647 h 33"/>
                <a:gd name="T6" fmla="*/ 2147483647 w 47"/>
                <a:gd name="T7" fmla="*/ 2147483647 h 33"/>
                <a:gd name="T8" fmla="*/ 2147483647 w 47"/>
                <a:gd name="T9" fmla="*/ 0 h 33"/>
                <a:gd name="T10" fmla="*/ 2147483647 w 47"/>
                <a:gd name="T11" fmla="*/ 2147483647 h 33"/>
                <a:gd name="T12" fmla="*/ 2147483647 w 47"/>
                <a:gd name="T13" fmla="*/ 2147483647 h 33"/>
                <a:gd name="T14" fmla="*/ 2147483647 w 47"/>
                <a:gd name="T15" fmla="*/ 2147483647 h 33"/>
                <a:gd name="T16" fmla="*/ 0 w 47"/>
                <a:gd name="T17" fmla="*/ 2147483647 h 33"/>
                <a:gd name="T18" fmla="*/ 2147483647 w 47"/>
                <a:gd name="T19" fmla="*/ 2147483647 h 33"/>
                <a:gd name="T20" fmla="*/ 2147483647 w 47"/>
                <a:gd name="T21" fmla="*/ 2147483647 h 33"/>
                <a:gd name="T22" fmla="*/ 2147483647 w 47"/>
                <a:gd name="T23" fmla="*/ 2147483647 h 33"/>
                <a:gd name="T24" fmla="*/ 2147483647 w 47"/>
                <a:gd name="T25" fmla="*/ 2147483647 h 33"/>
                <a:gd name="T26" fmla="*/ 2147483647 w 47"/>
                <a:gd name="T27" fmla="*/ 2147483647 h 33"/>
                <a:gd name="T28" fmla="*/ 2147483647 w 47"/>
                <a:gd name="T29" fmla="*/ 2147483647 h 33"/>
                <a:gd name="T30" fmla="*/ 2147483647 w 47"/>
                <a:gd name="T31" fmla="*/ 2147483647 h 33"/>
                <a:gd name="T32" fmla="*/ 2147483647 w 47"/>
                <a:gd name="T33" fmla="*/ 2147483647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33"/>
                <a:gd name="T53" fmla="*/ 47 w 47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33">
                  <a:moveTo>
                    <a:pt x="41" y="26"/>
                  </a:moveTo>
                  <a:lnTo>
                    <a:pt x="47" y="26"/>
                  </a:lnTo>
                  <a:lnTo>
                    <a:pt x="41" y="16"/>
                  </a:lnTo>
                  <a:lnTo>
                    <a:pt x="33" y="6"/>
                  </a:lnTo>
                  <a:lnTo>
                    <a:pt x="27" y="0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3" y="18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15" y="21"/>
                  </a:lnTo>
                  <a:lnTo>
                    <a:pt x="21" y="20"/>
                  </a:lnTo>
                  <a:lnTo>
                    <a:pt x="17" y="31"/>
                  </a:lnTo>
                  <a:lnTo>
                    <a:pt x="29" y="33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41" y="2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6" name="Freeform 1378"/>
            <p:cNvSpPr>
              <a:spLocks noChangeAspect="1"/>
            </p:cNvSpPr>
            <p:nvPr/>
          </p:nvSpPr>
          <p:spPr bwMode="auto">
            <a:xfrm>
              <a:off x="5493321" y="3879884"/>
              <a:ext cx="14288" cy="12700"/>
            </a:xfrm>
            <a:custGeom>
              <a:avLst/>
              <a:gdLst>
                <a:gd name="T0" fmla="*/ 2147483647 w 18"/>
                <a:gd name="T1" fmla="*/ 2147483647 h 15"/>
                <a:gd name="T2" fmla="*/ 2147483647 w 18"/>
                <a:gd name="T3" fmla="*/ 2147483647 h 15"/>
                <a:gd name="T4" fmla="*/ 2147483647 w 18"/>
                <a:gd name="T5" fmla="*/ 0 h 15"/>
                <a:gd name="T6" fmla="*/ 2147483647 w 18"/>
                <a:gd name="T7" fmla="*/ 0 h 15"/>
                <a:gd name="T8" fmla="*/ 2147483647 w 18"/>
                <a:gd name="T9" fmla="*/ 2147483647 h 15"/>
                <a:gd name="T10" fmla="*/ 0 w 18"/>
                <a:gd name="T11" fmla="*/ 2147483647 h 15"/>
                <a:gd name="T12" fmla="*/ 2147483647 w 18"/>
                <a:gd name="T13" fmla="*/ 2147483647 h 15"/>
                <a:gd name="T14" fmla="*/ 2147483647 w 18"/>
                <a:gd name="T15" fmla="*/ 2147483647 h 15"/>
                <a:gd name="T16" fmla="*/ 2147483647 w 18"/>
                <a:gd name="T17" fmla="*/ 2147483647 h 15"/>
                <a:gd name="T18" fmla="*/ 2147483647 w 18"/>
                <a:gd name="T19" fmla="*/ 2147483647 h 15"/>
                <a:gd name="T20" fmla="*/ 2147483647 w 18"/>
                <a:gd name="T21" fmla="*/ 214748364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5"/>
                <a:gd name="T35" fmla="*/ 18 w 18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5">
                  <a:moveTo>
                    <a:pt x="18" y="9"/>
                  </a:moveTo>
                  <a:lnTo>
                    <a:pt x="17" y="4"/>
                  </a:lnTo>
                  <a:lnTo>
                    <a:pt x="16" y="0"/>
                  </a:lnTo>
                  <a:lnTo>
                    <a:pt x="9" y="0"/>
                  </a:lnTo>
                  <a:lnTo>
                    <a:pt x="2" y="3"/>
                  </a:lnTo>
                  <a:lnTo>
                    <a:pt x="0" y="13"/>
                  </a:lnTo>
                  <a:lnTo>
                    <a:pt x="5" y="15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6" y="1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7" name="Freeform 1379"/>
            <p:cNvSpPr>
              <a:spLocks noChangeAspect="1"/>
            </p:cNvSpPr>
            <p:nvPr/>
          </p:nvSpPr>
          <p:spPr bwMode="auto">
            <a:xfrm>
              <a:off x="5398071" y="3949734"/>
              <a:ext cx="88900" cy="57150"/>
            </a:xfrm>
            <a:custGeom>
              <a:avLst/>
              <a:gdLst>
                <a:gd name="T0" fmla="*/ 2147483647 w 107"/>
                <a:gd name="T1" fmla="*/ 2147483647 h 72"/>
                <a:gd name="T2" fmla="*/ 2147483647 w 107"/>
                <a:gd name="T3" fmla="*/ 2147483647 h 72"/>
                <a:gd name="T4" fmla="*/ 2147483647 w 107"/>
                <a:gd name="T5" fmla="*/ 2147483647 h 72"/>
                <a:gd name="T6" fmla="*/ 2147483647 w 107"/>
                <a:gd name="T7" fmla="*/ 2147483647 h 72"/>
                <a:gd name="T8" fmla="*/ 2147483647 w 107"/>
                <a:gd name="T9" fmla="*/ 2147483647 h 72"/>
                <a:gd name="T10" fmla="*/ 2147483647 w 107"/>
                <a:gd name="T11" fmla="*/ 2147483647 h 72"/>
                <a:gd name="T12" fmla="*/ 2147483647 w 107"/>
                <a:gd name="T13" fmla="*/ 2147483647 h 72"/>
                <a:gd name="T14" fmla="*/ 2147483647 w 107"/>
                <a:gd name="T15" fmla="*/ 2147483647 h 72"/>
                <a:gd name="T16" fmla="*/ 2147483647 w 107"/>
                <a:gd name="T17" fmla="*/ 2147483647 h 72"/>
                <a:gd name="T18" fmla="*/ 2147483647 w 107"/>
                <a:gd name="T19" fmla="*/ 2147483647 h 72"/>
                <a:gd name="T20" fmla="*/ 2147483647 w 107"/>
                <a:gd name="T21" fmla="*/ 2147483647 h 72"/>
                <a:gd name="T22" fmla="*/ 2147483647 w 107"/>
                <a:gd name="T23" fmla="*/ 2147483647 h 72"/>
                <a:gd name="T24" fmla="*/ 2147483647 w 107"/>
                <a:gd name="T25" fmla="*/ 0 h 72"/>
                <a:gd name="T26" fmla="*/ 2147483647 w 107"/>
                <a:gd name="T27" fmla="*/ 0 h 72"/>
                <a:gd name="T28" fmla="*/ 2147483647 w 107"/>
                <a:gd name="T29" fmla="*/ 2147483647 h 72"/>
                <a:gd name="T30" fmla="*/ 0 w 107"/>
                <a:gd name="T31" fmla="*/ 2147483647 h 72"/>
                <a:gd name="T32" fmla="*/ 2147483647 w 107"/>
                <a:gd name="T33" fmla="*/ 2147483647 h 72"/>
                <a:gd name="T34" fmla="*/ 2147483647 w 107"/>
                <a:gd name="T35" fmla="*/ 2147483647 h 72"/>
                <a:gd name="T36" fmla="*/ 2147483647 w 107"/>
                <a:gd name="T37" fmla="*/ 2147483647 h 72"/>
                <a:gd name="T38" fmla="*/ 2147483647 w 107"/>
                <a:gd name="T39" fmla="*/ 2147483647 h 72"/>
                <a:gd name="T40" fmla="*/ 2147483647 w 107"/>
                <a:gd name="T41" fmla="*/ 2147483647 h 72"/>
                <a:gd name="T42" fmla="*/ 2147483647 w 107"/>
                <a:gd name="T43" fmla="*/ 2147483647 h 72"/>
                <a:gd name="T44" fmla="*/ 2147483647 w 107"/>
                <a:gd name="T45" fmla="*/ 2147483647 h 72"/>
                <a:gd name="T46" fmla="*/ 2147483647 w 107"/>
                <a:gd name="T47" fmla="*/ 2147483647 h 72"/>
                <a:gd name="T48" fmla="*/ 2147483647 w 107"/>
                <a:gd name="T49" fmla="*/ 2147483647 h 72"/>
                <a:gd name="T50" fmla="*/ 2147483647 w 107"/>
                <a:gd name="T51" fmla="*/ 2147483647 h 72"/>
                <a:gd name="T52" fmla="*/ 2147483647 w 107"/>
                <a:gd name="T53" fmla="*/ 2147483647 h 72"/>
                <a:gd name="T54" fmla="*/ 2147483647 w 107"/>
                <a:gd name="T55" fmla="*/ 2147483647 h 72"/>
                <a:gd name="T56" fmla="*/ 2147483647 w 107"/>
                <a:gd name="T57" fmla="*/ 2147483647 h 72"/>
                <a:gd name="T58" fmla="*/ 2147483647 w 107"/>
                <a:gd name="T59" fmla="*/ 2147483647 h 7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7"/>
                <a:gd name="T91" fmla="*/ 0 h 72"/>
                <a:gd name="T92" fmla="*/ 107 w 107"/>
                <a:gd name="T93" fmla="*/ 72 h 7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7" h="72">
                  <a:moveTo>
                    <a:pt x="105" y="61"/>
                  </a:moveTo>
                  <a:lnTo>
                    <a:pt x="107" y="64"/>
                  </a:lnTo>
                  <a:lnTo>
                    <a:pt x="106" y="55"/>
                  </a:lnTo>
                  <a:lnTo>
                    <a:pt x="94" y="55"/>
                  </a:lnTo>
                  <a:lnTo>
                    <a:pt x="87" y="53"/>
                  </a:lnTo>
                  <a:lnTo>
                    <a:pt x="79" y="38"/>
                  </a:lnTo>
                  <a:lnTo>
                    <a:pt x="77" y="30"/>
                  </a:lnTo>
                  <a:lnTo>
                    <a:pt x="70" y="23"/>
                  </a:lnTo>
                  <a:lnTo>
                    <a:pt x="53" y="22"/>
                  </a:lnTo>
                  <a:lnTo>
                    <a:pt x="42" y="18"/>
                  </a:lnTo>
                  <a:lnTo>
                    <a:pt x="30" y="12"/>
                  </a:lnTo>
                  <a:lnTo>
                    <a:pt x="23" y="4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3" y="11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9" y="15"/>
                  </a:lnTo>
                  <a:lnTo>
                    <a:pt x="19" y="22"/>
                  </a:lnTo>
                  <a:lnTo>
                    <a:pt x="26" y="26"/>
                  </a:lnTo>
                  <a:lnTo>
                    <a:pt x="37" y="33"/>
                  </a:lnTo>
                  <a:lnTo>
                    <a:pt x="39" y="41"/>
                  </a:lnTo>
                  <a:lnTo>
                    <a:pt x="50" y="45"/>
                  </a:lnTo>
                  <a:lnTo>
                    <a:pt x="63" y="45"/>
                  </a:lnTo>
                  <a:lnTo>
                    <a:pt x="76" y="51"/>
                  </a:lnTo>
                  <a:lnTo>
                    <a:pt x="80" y="58"/>
                  </a:lnTo>
                  <a:lnTo>
                    <a:pt x="85" y="66"/>
                  </a:lnTo>
                  <a:lnTo>
                    <a:pt x="92" y="72"/>
                  </a:lnTo>
                  <a:lnTo>
                    <a:pt x="106" y="72"/>
                  </a:lnTo>
                  <a:lnTo>
                    <a:pt x="105" y="6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8" name="Freeform 1380"/>
            <p:cNvSpPr>
              <a:spLocks noChangeAspect="1"/>
            </p:cNvSpPr>
            <p:nvPr/>
          </p:nvSpPr>
          <p:spPr bwMode="auto">
            <a:xfrm>
              <a:off x="4050283" y="2874997"/>
              <a:ext cx="188913" cy="196850"/>
            </a:xfrm>
            <a:custGeom>
              <a:avLst/>
              <a:gdLst/>
              <a:ahLst/>
              <a:cxnLst>
                <a:cxn ang="0">
                  <a:pos x="199" y="19"/>
                </a:cxn>
                <a:cxn ang="0">
                  <a:pos x="201" y="1"/>
                </a:cxn>
                <a:cxn ang="0">
                  <a:pos x="188" y="1"/>
                </a:cxn>
                <a:cxn ang="0">
                  <a:pos x="169" y="6"/>
                </a:cxn>
                <a:cxn ang="0">
                  <a:pos x="160" y="17"/>
                </a:cxn>
                <a:cxn ang="0">
                  <a:pos x="140" y="25"/>
                </a:cxn>
                <a:cxn ang="0">
                  <a:pos x="151" y="35"/>
                </a:cxn>
                <a:cxn ang="0">
                  <a:pos x="161" y="40"/>
                </a:cxn>
                <a:cxn ang="0">
                  <a:pos x="144" y="49"/>
                </a:cxn>
                <a:cxn ang="0">
                  <a:pos x="138" y="57"/>
                </a:cxn>
                <a:cxn ang="0">
                  <a:pos x="110" y="52"/>
                </a:cxn>
                <a:cxn ang="0">
                  <a:pos x="84" y="42"/>
                </a:cxn>
                <a:cxn ang="0">
                  <a:pos x="72" y="57"/>
                </a:cxn>
                <a:cxn ang="0">
                  <a:pos x="80" y="70"/>
                </a:cxn>
                <a:cxn ang="0">
                  <a:pos x="69" y="80"/>
                </a:cxn>
                <a:cxn ang="0">
                  <a:pos x="54" y="93"/>
                </a:cxn>
                <a:cxn ang="0">
                  <a:pos x="59" y="106"/>
                </a:cxn>
                <a:cxn ang="0">
                  <a:pos x="68" y="116"/>
                </a:cxn>
                <a:cxn ang="0">
                  <a:pos x="94" y="129"/>
                </a:cxn>
                <a:cxn ang="0">
                  <a:pos x="71" y="136"/>
                </a:cxn>
                <a:cxn ang="0">
                  <a:pos x="59" y="154"/>
                </a:cxn>
                <a:cxn ang="0">
                  <a:pos x="46" y="159"/>
                </a:cxn>
                <a:cxn ang="0">
                  <a:pos x="49" y="163"/>
                </a:cxn>
                <a:cxn ang="0">
                  <a:pos x="62" y="165"/>
                </a:cxn>
                <a:cxn ang="0">
                  <a:pos x="84" y="159"/>
                </a:cxn>
                <a:cxn ang="0">
                  <a:pos x="84" y="164"/>
                </a:cxn>
                <a:cxn ang="0">
                  <a:pos x="90" y="171"/>
                </a:cxn>
                <a:cxn ang="0">
                  <a:pos x="62" y="169"/>
                </a:cxn>
                <a:cxn ang="0">
                  <a:pos x="35" y="175"/>
                </a:cxn>
                <a:cxn ang="0">
                  <a:pos x="26" y="180"/>
                </a:cxn>
                <a:cxn ang="0">
                  <a:pos x="8" y="180"/>
                </a:cxn>
                <a:cxn ang="0">
                  <a:pos x="25" y="189"/>
                </a:cxn>
                <a:cxn ang="0">
                  <a:pos x="4" y="201"/>
                </a:cxn>
                <a:cxn ang="0">
                  <a:pos x="6" y="212"/>
                </a:cxn>
                <a:cxn ang="0">
                  <a:pos x="27" y="219"/>
                </a:cxn>
                <a:cxn ang="0">
                  <a:pos x="7" y="226"/>
                </a:cxn>
                <a:cxn ang="0">
                  <a:pos x="29" y="227"/>
                </a:cxn>
                <a:cxn ang="0">
                  <a:pos x="27" y="233"/>
                </a:cxn>
                <a:cxn ang="0">
                  <a:pos x="18" y="235"/>
                </a:cxn>
                <a:cxn ang="0">
                  <a:pos x="31" y="239"/>
                </a:cxn>
                <a:cxn ang="0">
                  <a:pos x="40" y="244"/>
                </a:cxn>
                <a:cxn ang="0">
                  <a:pos x="49" y="244"/>
                </a:cxn>
                <a:cxn ang="0">
                  <a:pos x="68" y="244"/>
                </a:cxn>
                <a:cxn ang="0">
                  <a:pos x="84" y="236"/>
                </a:cxn>
                <a:cxn ang="0">
                  <a:pos x="90" y="238"/>
                </a:cxn>
                <a:cxn ang="0">
                  <a:pos x="110" y="235"/>
                </a:cxn>
                <a:cxn ang="0">
                  <a:pos x="119" y="235"/>
                </a:cxn>
                <a:cxn ang="0">
                  <a:pos x="136" y="230"/>
                </a:cxn>
                <a:cxn ang="0">
                  <a:pos x="169" y="233"/>
                </a:cxn>
                <a:cxn ang="0">
                  <a:pos x="182" y="235"/>
                </a:cxn>
                <a:cxn ang="0">
                  <a:pos x="193" y="213"/>
                </a:cxn>
                <a:cxn ang="0">
                  <a:pos x="205" y="196"/>
                </a:cxn>
                <a:cxn ang="0">
                  <a:pos x="212" y="176"/>
                </a:cxn>
                <a:cxn ang="0">
                  <a:pos x="215" y="158"/>
                </a:cxn>
                <a:cxn ang="0">
                  <a:pos x="224" y="144"/>
                </a:cxn>
                <a:cxn ang="0">
                  <a:pos x="224" y="110"/>
                </a:cxn>
                <a:cxn ang="0">
                  <a:pos x="227" y="105"/>
                </a:cxn>
                <a:cxn ang="0">
                  <a:pos x="228" y="80"/>
                </a:cxn>
                <a:cxn ang="0">
                  <a:pos x="201" y="71"/>
                </a:cxn>
                <a:cxn ang="0">
                  <a:pos x="174" y="77"/>
                </a:cxn>
                <a:cxn ang="0">
                  <a:pos x="174" y="46"/>
                </a:cxn>
                <a:cxn ang="0">
                  <a:pos x="191" y="31"/>
                </a:cxn>
              </a:cxnLst>
              <a:rect l="0" t="0" r="r" b="b"/>
              <a:pathLst>
                <a:path w="231" h="246">
                  <a:moveTo>
                    <a:pt x="195" y="23"/>
                  </a:moveTo>
                  <a:lnTo>
                    <a:pt x="197" y="19"/>
                  </a:lnTo>
                  <a:lnTo>
                    <a:pt x="199" y="19"/>
                  </a:lnTo>
                  <a:lnTo>
                    <a:pt x="199" y="14"/>
                  </a:lnTo>
                  <a:lnTo>
                    <a:pt x="202" y="3"/>
                  </a:lnTo>
                  <a:lnTo>
                    <a:pt x="201" y="1"/>
                  </a:lnTo>
                  <a:lnTo>
                    <a:pt x="195" y="1"/>
                  </a:lnTo>
                  <a:lnTo>
                    <a:pt x="191" y="1"/>
                  </a:lnTo>
                  <a:lnTo>
                    <a:pt x="188" y="1"/>
                  </a:lnTo>
                  <a:lnTo>
                    <a:pt x="185" y="0"/>
                  </a:lnTo>
                  <a:lnTo>
                    <a:pt x="176" y="1"/>
                  </a:lnTo>
                  <a:lnTo>
                    <a:pt x="169" y="6"/>
                  </a:lnTo>
                  <a:lnTo>
                    <a:pt x="163" y="6"/>
                  </a:lnTo>
                  <a:lnTo>
                    <a:pt x="160" y="13"/>
                  </a:lnTo>
                  <a:lnTo>
                    <a:pt x="160" y="17"/>
                  </a:lnTo>
                  <a:lnTo>
                    <a:pt x="158" y="19"/>
                  </a:lnTo>
                  <a:lnTo>
                    <a:pt x="151" y="23"/>
                  </a:lnTo>
                  <a:lnTo>
                    <a:pt x="140" y="25"/>
                  </a:lnTo>
                  <a:lnTo>
                    <a:pt x="140" y="30"/>
                  </a:lnTo>
                  <a:lnTo>
                    <a:pt x="147" y="33"/>
                  </a:lnTo>
                  <a:lnTo>
                    <a:pt x="151" y="35"/>
                  </a:lnTo>
                  <a:lnTo>
                    <a:pt x="154" y="35"/>
                  </a:lnTo>
                  <a:lnTo>
                    <a:pt x="162" y="38"/>
                  </a:lnTo>
                  <a:lnTo>
                    <a:pt x="161" y="40"/>
                  </a:lnTo>
                  <a:lnTo>
                    <a:pt x="155" y="47"/>
                  </a:lnTo>
                  <a:lnTo>
                    <a:pt x="152" y="47"/>
                  </a:lnTo>
                  <a:lnTo>
                    <a:pt x="144" y="49"/>
                  </a:lnTo>
                  <a:lnTo>
                    <a:pt x="140" y="50"/>
                  </a:lnTo>
                  <a:lnTo>
                    <a:pt x="140" y="55"/>
                  </a:lnTo>
                  <a:lnTo>
                    <a:pt x="138" y="57"/>
                  </a:lnTo>
                  <a:lnTo>
                    <a:pt x="136" y="58"/>
                  </a:lnTo>
                  <a:lnTo>
                    <a:pt x="127" y="55"/>
                  </a:lnTo>
                  <a:lnTo>
                    <a:pt x="110" y="52"/>
                  </a:lnTo>
                  <a:lnTo>
                    <a:pt x="110" y="47"/>
                  </a:lnTo>
                  <a:lnTo>
                    <a:pt x="92" y="38"/>
                  </a:lnTo>
                  <a:lnTo>
                    <a:pt x="84" y="42"/>
                  </a:lnTo>
                  <a:lnTo>
                    <a:pt x="78" y="47"/>
                  </a:lnTo>
                  <a:lnTo>
                    <a:pt x="77" y="60"/>
                  </a:lnTo>
                  <a:lnTo>
                    <a:pt x="72" y="57"/>
                  </a:lnTo>
                  <a:lnTo>
                    <a:pt x="66" y="56"/>
                  </a:lnTo>
                  <a:lnTo>
                    <a:pt x="68" y="64"/>
                  </a:lnTo>
                  <a:lnTo>
                    <a:pt x="80" y="70"/>
                  </a:lnTo>
                  <a:lnTo>
                    <a:pt x="84" y="71"/>
                  </a:lnTo>
                  <a:lnTo>
                    <a:pt x="84" y="77"/>
                  </a:lnTo>
                  <a:lnTo>
                    <a:pt x="69" y="80"/>
                  </a:lnTo>
                  <a:lnTo>
                    <a:pt x="64" y="86"/>
                  </a:lnTo>
                  <a:lnTo>
                    <a:pt x="56" y="87"/>
                  </a:lnTo>
                  <a:lnTo>
                    <a:pt x="54" y="93"/>
                  </a:lnTo>
                  <a:lnTo>
                    <a:pt x="58" y="99"/>
                  </a:lnTo>
                  <a:lnTo>
                    <a:pt x="60" y="100"/>
                  </a:lnTo>
                  <a:lnTo>
                    <a:pt x="59" y="106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68" y="116"/>
                  </a:lnTo>
                  <a:lnTo>
                    <a:pt x="76" y="119"/>
                  </a:lnTo>
                  <a:lnTo>
                    <a:pt x="94" y="124"/>
                  </a:lnTo>
                  <a:lnTo>
                    <a:pt x="94" y="129"/>
                  </a:lnTo>
                  <a:lnTo>
                    <a:pt x="90" y="132"/>
                  </a:lnTo>
                  <a:lnTo>
                    <a:pt x="78" y="132"/>
                  </a:lnTo>
                  <a:lnTo>
                    <a:pt x="71" y="136"/>
                  </a:lnTo>
                  <a:lnTo>
                    <a:pt x="68" y="141"/>
                  </a:lnTo>
                  <a:lnTo>
                    <a:pt x="66" y="147"/>
                  </a:lnTo>
                  <a:lnTo>
                    <a:pt x="59" y="154"/>
                  </a:lnTo>
                  <a:lnTo>
                    <a:pt x="53" y="156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44" y="160"/>
                  </a:lnTo>
                  <a:lnTo>
                    <a:pt x="44" y="162"/>
                  </a:lnTo>
                  <a:lnTo>
                    <a:pt x="49" y="163"/>
                  </a:lnTo>
                  <a:lnTo>
                    <a:pt x="51" y="162"/>
                  </a:lnTo>
                  <a:lnTo>
                    <a:pt x="54" y="163"/>
                  </a:lnTo>
                  <a:lnTo>
                    <a:pt x="62" y="165"/>
                  </a:lnTo>
                  <a:lnTo>
                    <a:pt x="69" y="166"/>
                  </a:lnTo>
                  <a:lnTo>
                    <a:pt x="77" y="163"/>
                  </a:lnTo>
                  <a:lnTo>
                    <a:pt x="84" y="159"/>
                  </a:lnTo>
                  <a:lnTo>
                    <a:pt x="86" y="158"/>
                  </a:lnTo>
                  <a:lnTo>
                    <a:pt x="86" y="159"/>
                  </a:lnTo>
                  <a:lnTo>
                    <a:pt x="84" y="164"/>
                  </a:lnTo>
                  <a:lnTo>
                    <a:pt x="84" y="166"/>
                  </a:lnTo>
                  <a:lnTo>
                    <a:pt x="90" y="171"/>
                  </a:lnTo>
                  <a:lnTo>
                    <a:pt x="90" y="171"/>
                  </a:lnTo>
                  <a:lnTo>
                    <a:pt x="82" y="171"/>
                  </a:lnTo>
                  <a:lnTo>
                    <a:pt x="72" y="169"/>
                  </a:lnTo>
                  <a:lnTo>
                    <a:pt x="62" y="169"/>
                  </a:lnTo>
                  <a:lnTo>
                    <a:pt x="49" y="165"/>
                  </a:lnTo>
                  <a:lnTo>
                    <a:pt x="44" y="171"/>
                  </a:lnTo>
                  <a:lnTo>
                    <a:pt x="35" y="175"/>
                  </a:lnTo>
                  <a:lnTo>
                    <a:pt x="33" y="181"/>
                  </a:lnTo>
                  <a:lnTo>
                    <a:pt x="29" y="182"/>
                  </a:lnTo>
                  <a:lnTo>
                    <a:pt x="26" y="180"/>
                  </a:lnTo>
                  <a:lnTo>
                    <a:pt x="19" y="180"/>
                  </a:lnTo>
                  <a:lnTo>
                    <a:pt x="14" y="176"/>
                  </a:lnTo>
                  <a:lnTo>
                    <a:pt x="8" y="180"/>
                  </a:lnTo>
                  <a:lnTo>
                    <a:pt x="4" y="186"/>
                  </a:lnTo>
                  <a:lnTo>
                    <a:pt x="14" y="188"/>
                  </a:lnTo>
                  <a:lnTo>
                    <a:pt x="25" y="189"/>
                  </a:lnTo>
                  <a:lnTo>
                    <a:pt x="25" y="194"/>
                  </a:lnTo>
                  <a:lnTo>
                    <a:pt x="12" y="196"/>
                  </a:lnTo>
                  <a:lnTo>
                    <a:pt x="4" y="201"/>
                  </a:lnTo>
                  <a:lnTo>
                    <a:pt x="0" y="206"/>
                  </a:lnTo>
                  <a:lnTo>
                    <a:pt x="5" y="206"/>
                  </a:lnTo>
                  <a:lnTo>
                    <a:pt x="6" y="212"/>
                  </a:lnTo>
                  <a:lnTo>
                    <a:pt x="7" y="212"/>
                  </a:lnTo>
                  <a:lnTo>
                    <a:pt x="29" y="213"/>
                  </a:lnTo>
                  <a:lnTo>
                    <a:pt x="27" y="219"/>
                  </a:lnTo>
                  <a:lnTo>
                    <a:pt x="18" y="219"/>
                  </a:lnTo>
                  <a:lnTo>
                    <a:pt x="5" y="224"/>
                  </a:lnTo>
                  <a:lnTo>
                    <a:pt x="7" y="226"/>
                  </a:lnTo>
                  <a:lnTo>
                    <a:pt x="16" y="226"/>
                  </a:lnTo>
                  <a:lnTo>
                    <a:pt x="21" y="227"/>
                  </a:lnTo>
                  <a:lnTo>
                    <a:pt x="29" y="227"/>
                  </a:lnTo>
                  <a:lnTo>
                    <a:pt x="31" y="226"/>
                  </a:lnTo>
                  <a:lnTo>
                    <a:pt x="31" y="230"/>
                  </a:lnTo>
                  <a:lnTo>
                    <a:pt x="27" y="233"/>
                  </a:lnTo>
                  <a:lnTo>
                    <a:pt x="24" y="232"/>
                  </a:lnTo>
                  <a:lnTo>
                    <a:pt x="16" y="233"/>
                  </a:lnTo>
                  <a:lnTo>
                    <a:pt x="18" y="235"/>
                  </a:lnTo>
                  <a:lnTo>
                    <a:pt x="16" y="239"/>
                  </a:lnTo>
                  <a:lnTo>
                    <a:pt x="25" y="238"/>
                  </a:lnTo>
                  <a:lnTo>
                    <a:pt x="31" y="239"/>
                  </a:lnTo>
                  <a:lnTo>
                    <a:pt x="33" y="242"/>
                  </a:lnTo>
                  <a:lnTo>
                    <a:pt x="37" y="244"/>
                  </a:lnTo>
                  <a:lnTo>
                    <a:pt x="40" y="244"/>
                  </a:lnTo>
                  <a:lnTo>
                    <a:pt x="41" y="243"/>
                  </a:lnTo>
                  <a:lnTo>
                    <a:pt x="44" y="242"/>
                  </a:lnTo>
                  <a:lnTo>
                    <a:pt x="49" y="244"/>
                  </a:lnTo>
                  <a:lnTo>
                    <a:pt x="55" y="244"/>
                  </a:lnTo>
                  <a:lnTo>
                    <a:pt x="62" y="246"/>
                  </a:lnTo>
                  <a:lnTo>
                    <a:pt x="68" y="244"/>
                  </a:lnTo>
                  <a:lnTo>
                    <a:pt x="77" y="244"/>
                  </a:lnTo>
                  <a:lnTo>
                    <a:pt x="82" y="242"/>
                  </a:lnTo>
                  <a:lnTo>
                    <a:pt x="84" y="236"/>
                  </a:lnTo>
                  <a:lnTo>
                    <a:pt x="86" y="231"/>
                  </a:lnTo>
                  <a:lnTo>
                    <a:pt x="90" y="233"/>
                  </a:lnTo>
                  <a:lnTo>
                    <a:pt x="90" y="238"/>
                  </a:lnTo>
                  <a:lnTo>
                    <a:pt x="93" y="241"/>
                  </a:lnTo>
                  <a:lnTo>
                    <a:pt x="104" y="239"/>
                  </a:lnTo>
                  <a:lnTo>
                    <a:pt x="110" y="235"/>
                  </a:lnTo>
                  <a:lnTo>
                    <a:pt x="112" y="235"/>
                  </a:lnTo>
                  <a:lnTo>
                    <a:pt x="116" y="238"/>
                  </a:lnTo>
                  <a:lnTo>
                    <a:pt x="119" y="235"/>
                  </a:lnTo>
                  <a:lnTo>
                    <a:pt x="124" y="231"/>
                  </a:lnTo>
                  <a:lnTo>
                    <a:pt x="127" y="228"/>
                  </a:lnTo>
                  <a:lnTo>
                    <a:pt x="136" y="230"/>
                  </a:lnTo>
                  <a:lnTo>
                    <a:pt x="148" y="231"/>
                  </a:lnTo>
                  <a:lnTo>
                    <a:pt x="158" y="231"/>
                  </a:lnTo>
                  <a:lnTo>
                    <a:pt x="169" y="233"/>
                  </a:lnTo>
                  <a:lnTo>
                    <a:pt x="174" y="238"/>
                  </a:lnTo>
                  <a:lnTo>
                    <a:pt x="178" y="239"/>
                  </a:lnTo>
                  <a:lnTo>
                    <a:pt x="182" y="235"/>
                  </a:lnTo>
                  <a:lnTo>
                    <a:pt x="182" y="227"/>
                  </a:lnTo>
                  <a:lnTo>
                    <a:pt x="186" y="222"/>
                  </a:lnTo>
                  <a:lnTo>
                    <a:pt x="193" y="213"/>
                  </a:lnTo>
                  <a:lnTo>
                    <a:pt x="199" y="202"/>
                  </a:lnTo>
                  <a:lnTo>
                    <a:pt x="199" y="202"/>
                  </a:lnTo>
                  <a:lnTo>
                    <a:pt x="205" y="196"/>
                  </a:lnTo>
                  <a:lnTo>
                    <a:pt x="211" y="189"/>
                  </a:lnTo>
                  <a:lnTo>
                    <a:pt x="211" y="187"/>
                  </a:lnTo>
                  <a:lnTo>
                    <a:pt x="212" y="176"/>
                  </a:lnTo>
                  <a:lnTo>
                    <a:pt x="213" y="173"/>
                  </a:lnTo>
                  <a:lnTo>
                    <a:pt x="215" y="162"/>
                  </a:lnTo>
                  <a:lnTo>
                    <a:pt x="215" y="158"/>
                  </a:lnTo>
                  <a:lnTo>
                    <a:pt x="219" y="156"/>
                  </a:lnTo>
                  <a:lnTo>
                    <a:pt x="221" y="152"/>
                  </a:lnTo>
                  <a:lnTo>
                    <a:pt x="224" y="144"/>
                  </a:lnTo>
                  <a:lnTo>
                    <a:pt x="223" y="138"/>
                  </a:lnTo>
                  <a:lnTo>
                    <a:pt x="221" y="117"/>
                  </a:lnTo>
                  <a:lnTo>
                    <a:pt x="224" y="110"/>
                  </a:lnTo>
                  <a:lnTo>
                    <a:pt x="231" y="110"/>
                  </a:lnTo>
                  <a:lnTo>
                    <a:pt x="228" y="110"/>
                  </a:lnTo>
                  <a:lnTo>
                    <a:pt x="227" y="105"/>
                  </a:lnTo>
                  <a:lnTo>
                    <a:pt x="231" y="95"/>
                  </a:lnTo>
                  <a:lnTo>
                    <a:pt x="231" y="88"/>
                  </a:lnTo>
                  <a:lnTo>
                    <a:pt x="228" y="80"/>
                  </a:lnTo>
                  <a:lnTo>
                    <a:pt x="225" y="72"/>
                  </a:lnTo>
                  <a:lnTo>
                    <a:pt x="215" y="72"/>
                  </a:lnTo>
                  <a:lnTo>
                    <a:pt x="201" y="71"/>
                  </a:lnTo>
                  <a:lnTo>
                    <a:pt x="193" y="79"/>
                  </a:lnTo>
                  <a:lnTo>
                    <a:pt x="180" y="85"/>
                  </a:lnTo>
                  <a:lnTo>
                    <a:pt x="174" y="77"/>
                  </a:lnTo>
                  <a:lnTo>
                    <a:pt x="173" y="61"/>
                  </a:lnTo>
                  <a:lnTo>
                    <a:pt x="163" y="48"/>
                  </a:lnTo>
                  <a:lnTo>
                    <a:pt x="174" y="46"/>
                  </a:lnTo>
                  <a:lnTo>
                    <a:pt x="176" y="35"/>
                  </a:lnTo>
                  <a:lnTo>
                    <a:pt x="185" y="38"/>
                  </a:lnTo>
                  <a:lnTo>
                    <a:pt x="191" y="31"/>
                  </a:lnTo>
                  <a:lnTo>
                    <a:pt x="195" y="24"/>
                  </a:lnTo>
                  <a:lnTo>
                    <a:pt x="195" y="23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9" name="Freeform 1381"/>
            <p:cNvSpPr>
              <a:spLocks noChangeAspect="1"/>
            </p:cNvSpPr>
            <p:nvPr/>
          </p:nvSpPr>
          <p:spPr bwMode="auto">
            <a:xfrm>
              <a:off x="4967859" y="4156109"/>
              <a:ext cx="9525" cy="9525"/>
            </a:xfrm>
            <a:custGeom>
              <a:avLst/>
              <a:gdLst>
                <a:gd name="T0" fmla="*/ 0 w 12"/>
                <a:gd name="T1" fmla="*/ 2147483647 h 13"/>
                <a:gd name="T2" fmla="*/ 0 w 12"/>
                <a:gd name="T3" fmla="*/ 0 h 13"/>
                <a:gd name="T4" fmla="*/ 2147483647 w 12"/>
                <a:gd name="T5" fmla="*/ 2147483647 h 13"/>
                <a:gd name="T6" fmla="*/ 2147483647 w 12"/>
                <a:gd name="T7" fmla="*/ 2147483647 h 13"/>
                <a:gd name="T8" fmla="*/ 2147483647 w 12"/>
                <a:gd name="T9" fmla="*/ 2147483647 h 13"/>
                <a:gd name="T10" fmla="*/ 2147483647 w 12"/>
                <a:gd name="T11" fmla="*/ 2147483647 h 13"/>
                <a:gd name="T12" fmla="*/ 2147483647 w 12"/>
                <a:gd name="T13" fmla="*/ 2147483647 h 13"/>
                <a:gd name="T14" fmla="*/ 0 w 12"/>
                <a:gd name="T15" fmla="*/ 2147483647 h 13"/>
                <a:gd name="T16" fmla="*/ 0 w 12"/>
                <a:gd name="T17" fmla="*/ 2147483647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3"/>
                <a:gd name="T29" fmla="*/ 12 w 12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3">
                  <a:moveTo>
                    <a:pt x="0" y="3"/>
                  </a:moveTo>
                  <a:lnTo>
                    <a:pt x="0" y="0"/>
                  </a:lnTo>
                  <a:lnTo>
                    <a:pt x="7" y="5"/>
                  </a:lnTo>
                  <a:lnTo>
                    <a:pt x="8" y="7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5" y="11"/>
                  </a:lnTo>
                  <a:lnTo>
                    <a:pt x="0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0" name="Freeform 1382"/>
            <p:cNvSpPr>
              <a:spLocks noChangeAspect="1"/>
            </p:cNvSpPr>
            <p:nvPr/>
          </p:nvSpPr>
          <p:spPr bwMode="auto">
            <a:xfrm>
              <a:off x="4617021" y="3094072"/>
              <a:ext cx="14288" cy="15875"/>
            </a:xfrm>
            <a:custGeom>
              <a:avLst/>
              <a:gdLst>
                <a:gd name="T0" fmla="*/ 2147483647 w 16"/>
                <a:gd name="T1" fmla="*/ 2147483647 h 20"/>
                <a:gd name="T2" fmla="*/ 2147483647 w 16"/>
                <a:gd name="T3" fmla="*/ 2147483647 h 20"/>
                <a:gd name="T4" fmla="*/ 2147483647 w 16"/>
                <a:gd name="T5" fmla="*/ 0 h 20"/>
                <a:gd name="T6" fmla="*/ 2147483647 w 16"/>
                <a:gd name="T7" fmla="*/ 2147483647 h 20"/>
                <a:gd name="T8" fmla="*/ 2147483647 w 16"/>
                <a:gd name="T9" fmla="*/ 2147483647 h 20"/>
                <a:gd name="T10" fmla="*/ 0 w 16"/>
                <a:gd name="T11" fmla="*/ 2147483647 h 20"/>
                <a:gd name="T12" fmla="*/ 2147483647 w 16"/>
                <a:gd name="T13" fmla="*/ 2147483647 h 20"/>
                <a:gd name="T14" fmla="*/ 2147483647 w 16"/>
                <a:gd name="T15" fmla="*/ 2147483647 h 20"/>
                <a:gd name="T16" fmla="*/ 2147483647 w 16"/>
                <a:gd name="T17" fmla="*/ 2147483647 h 20"/>
                <a:gd name="T18" fmla="*/ 2147483647 w 16"/>
                <a:gd name="T19" fmla="*/ 2147483647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0"/>
                <a:gd name="T32" fmla="*/ 16 w 16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0">
                  <a:moveTo>
                    <a:pt x="16" y="6"/>
                  </a:moveTo>
                  <a:lnTo>
                    <a:pt x="16" y="2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3" y="14"/>
                  </a:lnTo>
                  <a:lnTo>
                    <a:pt x="0" y="20"/>
                  </a:lnTo>
                  <a:lnTo>
                    <a:pt x="7" y="18"/>
                  </a:lnTo>
                  <a:lnTo>
                    <a:pt x="10" y="9"/>
                  </a:lnTo>
                  <a:lnTo>
                    <a:pt x="16" y="7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1" name="Freeform 1383"/>
            <p:cNvSpPr>
              <a:spLocks noChangeAspect="1"/>
            </p:cNvSpPr>
            <p:nvPr/>
          </p:nvSpPr>
          <p:spPr bwMode="auto">
            <a:xfrm>
              <a:off x="4559871" y="3187734"/>
              <a:ext cx="4763" cy="6350"/>
            </a:xfrm>
            <a:custGeom>
              <a:avLst/>
              <a:gdLst>
                <a:gd name="T0" fmla="*/ 2147483647 w 4"/>
                <a:gd name="T1" fmla="*/ 0 h 8"/>
                <a:gd name="T2" fmla="*/ 0 w 4"/>
                <a:gd name="T3" fmla="*/ 2147483647 h 8"/>
                <a:gd name="T4" fmla="*/ 0 w 4"/>
                <a:gd name="T5" fmla="*/ 2147483647 h 8"/>
                <a:gd name="T6" fmla="*/ 2147483647 w 4"/>
                <a:gd name="T7" fmla="*/ 2147483647 h 8"/>
                <a:gd name="T8" fmla="*/ 2147483647 w 4"/>
                <a:gd name="T9" fmla="*/ 2147483647 h 8"/>
                <a:gd name="T10" fmla="*/ 2147483647 w 4"/>
                <a:gd name="T11" fmla="*/ 2147483647 h 8"/>
                <a:gd name="T12" fmla="*/ 2147483647 w 4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8"/>
                <a:gd name="T23" fmla="*/ 4 w 4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8">
                  <a:moveTo>
                    <a:pt x="1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4" y="5"/>
                  </a:ln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2" name="Freeform 1384"/>
            <p:cNvSpPr>
              <a:spLocks noChangeAspect="1"/>
            </p:cNvSpPr>
            <p:nvPr/>
          </p:nvSpPr>
          <p:spPr bwMode="auto">
            <a:xfrm>
              <a:off x="4577334" y="3175034"/>
              <a:ext cx="11112" cy="7938"/>
            </a:xfrm>
            <a:custGeom>
              <a:avLst/>
              <a:gdLst>
                <a:gd name="T0" fmla="*/ 2147483647 w 13"/>
                <a:gd name="T1" fmla="*/ 2147483647 h 11"/>
                <a:gd name="T2" fmla="*/ 0 w 13"/>
                <a:gd name="T3" fmla="*/ 0 h 11"/>
                <a:gd name="T4" fmla="*/ 2147483647 w 13"/>
                <a:gd name="T5" fmla="*/ 0 h 11"/>
                <a:gd name="T6" fmla="*/ 2147483647 w 13"/>
                <a:gd name="T7" fmla="*/ 2147483647 h 11"/>
                <a:gd name="T8" fmla="*/ 2147483647 w 13"/>
                <a:gd name="T9" fmla="*/ 2147483647 h 11"/>
                <a:gd name="T10" fmla="*/ 2147483647 w 13"/>
                <a:gd name="T11" fmla="*/ 2147483647 h 11"/>
                <a:gd name="T12" fmla="*/ 2147483647 w 13"/>
                <a:gd name="T13" fmla="*/ 2147483647 h 11"/>
                <a:gd name="T14" fmla="*/ 2147483647 w 13"/>
                <a:gd name="T15" fmla="*/ 2147483647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11"/>
                <a:gd name="T26" fmla="*/ 13 w 13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11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9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3" name="Freeform 1385"/>
            <p:cNvSpPr>
              <a:spLocks noChangeAspect="1"/>
            </p:cNvSpPr>
            <p:nvPr/>
          </p:nvSpPr>
          <p:spPr bwMode="auto">
            <a:xfrm>
              <a:off x="4569396" y="3176622"/>
              <a:ext cx="9525" cy="6350"/>
            </a:xfrm>
            <a:custGeom>
              <a:avLst/>
              <a:gdLst>
                <a:gd name="T0" fmla="*/ 0 w 12"/>
                <a:gd name="T1" fmla="*/ 2147483647 h 8"/>
                <a:gd name="T2" fmla="*/ 2147483647 w 12"/>
                <a:gd name="T3" fmla="*/ 0 h 8"/>
                <a:gd name="T4" fmla="*/ 2147483647 w 12"/>
                <a:gd name="T5" fmla="*/ 0 h 8"/>
                <a:gd name="T6" fmla="*/ 2147483647 w 12"/>
                <a:gd name="T7" fmla="*/ 2147483647 h 8"/>
                <a:gd name="T8" fmla="*/ 2147483647 w 12"/>
                <a:gd name="T9" fmla="*/ 2147483647 h 8"/>
                <a:gd name="T10" fmla="*/ 2147483647 w 12"/>
                <a:gd name="T11" fmla="*/ 2147483647 h 8"/>
                <a:gd name="T12" fmla="*/ 2147483647 w 12"/>
                <a:gd name="T13" fmla="*/ 2147483647 h 8"/>
                <a:gd name="T14" fmla="*/ 0 w 12"/>
                <a:gd name="T15" fmla="*/ 2147483647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8"/>
                <a:gd name="T26" fmla="*/ 12 w 12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8">
                  <a:moveTo>
                    <a:pt x="0" y="1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5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4" name="Freeform 1386"/>
            <p:cNvSpPr>
              <a:spLocks noChangeAspect="1"/>
            </p:cNvSpPr>
            <p:nvPr/>
          </p:nvSpPr>
          <p:spPr bwMode="auto">
            <a:xfrm>
              <a:off x="4289996" y="2957547"/>
              <a:ext cx="17463" cy="12700"/>
            </a:xfrm>
            <a:custGeom>
              <a:avLst/>
              <a:gdLst>
                <a:gd name="T0" fmla="*/ 2147483647 w 21"/>
                <a:gd name="T1" fmla="*/ 0 h 16"/>
                <a:gd name="T2" fmla="*/ 2147483647 w 21"/>
                <a:gd name="T3" fmla="*/ 2147483647 h 16"/>
                <a:gd name="T4" fmla="*/ 0 w 21"/>
                <a:gd name="T5" fmla="*/ 2147483647 h 16"/>
                <a:gd name="T6" fmla="*/ 2147483647 w 21"/>
                <a:gd name="T7" fmla="*/ 2147483647 h 16"/>
                <a:gd name="T8" fmla="*/ 2147483647 w 21"/>
                <a:gd name="T9" fmla="*/ 2147483647 h 16"/>
                <a:gd name="T10" fmla="*/ 2147483647 w 21"/>
                <a:gd name="T11" fmla="*/ 2147483647 h 16"/>
                <a:gd name="T12" fmla="*/ 2147483647 w 21"/>
                <a:gd name="T13" fmla="*/ 2147483647 h 16"/>
                <a:gd name="T14" fmla="*/ 2147483647 w 21"/>
                <a:gd name="T15" fmla="*/ 2147483647 h 16"/>
                <a:gd name="T16" fmla="*/ 2147483647 w 21"/>
                <a:gd name="T17" fmla="*/ 0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6"/>
                <a:gd name="T29" fmla="*/ 21 w 21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6">
                  <a:moveTo>
                    <a:pt x="17" y="0"/>
                  </a:moveTo>
                  <a:lnTo>
                    <a:pt x="9" y="7"/>
                  </a:lnTo>
                  <a:lnTo>
                    <a:pt x="0" y="15"/>
                  </a:lnTo>
                  <a:lnTo>
                    <a:pt x="5" y="16"/>
                  </a:lnTo>
                  <a:lnTo>
                    <a:pt x="13" y="15"/>
                  </a:lnTo>
                  <a:lnTo>
                    <a:pt x="17" y="10"/>
                  </a:lnTo>
                  <a:lnTo>
                    <a:pt x="20" y="7"/>
                  </a:lnTo>
                  <a:lnTo>
                    <a:pt x="2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5" name="Freeform 1387"/>
            <p:cNvSpPr>
              <a:spLocks noChangeAspect="1"/>
            </p:cNvSpPr>
            <p:nvPr/>
          </p:nvSpPr>
          <p:spPr bwMode="auto">
            <a:xfrm>
              <a:off x="4289996" y="2957547"/>
              <a:ext cx="22225" cy="17462"/>
            </a:xfrm>
            <a:custGeom>
              <a:avLst/>
              <a:gdLst>
                <a:gd name="T0" fmla="*/ 2147483647 w 26"/>
                <a:gd name="T1" fmla="*/ 0 h 21"/>
                <a:gd name="T2" fmla="*/ 2147483647 w 26"/>
                <a:gd name="T3" fmla="*/ 2147483647 h 21"/>
                <a:gd name="T4" fmla="*/ 0 w 26"/>
                <a:gd name="T5" fmla="*/ 2147483647 h 21"/>
                <a:gd name="T6" fmla="*/ 2147483647 w 26"/>
                <a:gd name="T7" fmla="*/ 2147483647 h 21"/>
                <a:gd name="T8" fmla="*/ 2147483647 w 26"/>
                <a:gd name="T9" fmla="*/ 2147483647 h 21"/>
                <a:gd name="T10" fmla="*/ 2147483647 w 26"/>
                <a:gd name="T11" fmla="*/ 2147483647 h 21"/>
                <a:gd name="T12" fmla="*/ 2147483647 w 26"/>
                <a:gd name="T13" fmla="*/ 2147483647 h 21"/>
                <a:gd name="T14" fmla="*/ 2147483647 w 26"/>
                <a:gd name="T15" fmla="*/ 2147483647 h 21"/>
                <a:gd name="T16" fmla="*/ 2147483647 w 26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21"/>
                <a:gd name="T29" fmla="*/ 26 w 26"/>
                <a:gd name="T30" fmla="*/ 21 h 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21">
                  <a:moveTo>
                    <a:pt x="22" y="0"/>
                  </a:moveTo>
                  <a:lnTo>
                    <a:pt x="12" y="9"/>
                  </a:lnTo>
                  <a:lnTo>
                    <a:pt x="0" y="20"/>
                  </a:lnTo>
                  <a:lnTo>
                    <a:pt x="7" y="21"/>
                  </a:lnTo>
                  <a:lnTo>
                    <a:pt x="17" y="18"/>
                  </a:lnTo>
                  <a:lnTo>
                    <a:pt x="22" y="14"/>
                  </a:lnTo>
                  <a:lnTo>
                    <a:pt x="25" y="9"/>
                  </a:lnTo>
                  <a:lnTo>
                    <a:pt x="26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6" name="Freeform 1388"/>
            <p:cNvSpPr>
              <a:spLocks noChangeAspect="1"/>
            </p:cNvSpPr>
            <p:nvPr/>
          </p:nvSpPr>
          <p:spPr bwMode="auto">
            <a:xfrm>
              <a:off x="4293171" y="3014697"/>
              <a:ext cx="7938" cy="12700"/>
            </a:xfrm>
            <a:custGeom>
              <a:avLst/>
              <a:gdLst>
                <a:gd name="T0" fmla="*/ 2147483647 w 10"/>
                <a:gd name="T1" fmla="*/ 2147483647 h 16"/>
                <a:gd name="T2" fmla="*/ 2147483647 w 10"/>
                <a:gd name="T3" fmla="*/ 2147483647 h 16"/>
                <a:gd name="T4" fmla="*/ 2147483647 w 10"/>
                <a:gd name="T5" fmla="*/ 2147483647 h 16"/>
                <a:gd name="T6" fmla="*/ 2147483647 w 10"/>
                <a:gd name="T7" fmla="*/ 2147483647 h 16"/>
                <a:gd name="T8" fmla="*/ 0 w 10"/>
                <a:gd name="T9" fmla="*/ 0 h 16"/>
                <a:gd name="T10" fmla="*/ 2147483647 w 10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6"/>
                <a:gd name="T20" fmla="*/ 10 w 10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6">
                  <a:moveTo>
                    <a:pt x="5" y="16"/>
                  </a:moveTo>
                  <a:lnTo>
                    <a:pt x="10" y="12"/>
                  </a:lnTo>
                  <a:lnTo>
                    <a:pt x="7" y="7"/>
                  </a:lnTo>
                  <a:lnTo>
                    <a:pt x="4" y="3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7" name="Freeform 1389"/>
            <p:cNvSpPr>
              <a:spLocks noChangeAspect="1"/>
            </p:cNvSpPr>
            <p:nvPr/>
          </p:nvSpPr>
          <p:spPr bwMode="auto">
            <a:xfrm>
              <a:off x="4358259" y="3198847"/>
              <a:ext cx="12700" cy="9525"/>
            </a:xfrm>
            <a:custGeom>
              <a:avLst/>
              <a:gdLst>
                <a:gd name="T0" fmla="*/ 2147483647 w 17"/>
                <a:gd name="T1" fmla="*/ 2147483647 h 11"/>
                <a:gd name="T2" fmla="*/ 2147483647 w 17"/>
                <a:gd name="T3" fmla="*/ 0 h 11"/>
                <a:gd name="T4" fmla="*/ 2147483647 w 17"/>
                <a:gd name="T5" fmla="*/ 2147483647 h 11"/>
                <a:gd name="T6" fmla="*/ 2147483647 w 17"/>
                <a:gd name="T7" fmla="*/ 0 h 11"/>
                <a:gd name="T8" fmla="*/ 2147483647 w 17"/>
                <a:gd name="T9" fmla="*/ 2147483647 h 11"/>
                <a:gd name="T10" fmla="*/ 0 w 17"/>
                <a:gd name="T11" fmla="*/ 2147483647 h 11"/>
                <a:gd name="T12" fmla="*/ 0 w 17"/>
                <a:gd name="T13" fmla="*/ 2147483647 h 11"/>
                <a:gd name="T14" fmla="*/ 2147483647 w 17"/>
                <a:gd name="T15" fmla="*/ 2147483647 h 11"/>
                <a:gd name="T16" fmla="*/ 2147483647 w 17"/>
                <a:gd name="T17" fmla="*/ 2147483647 h 11"/>
                <a:gd name="T18" fmla="*/ 2147483647 w 17"/>
                <a:gd name="T19" fmla="*/ 2147483647 h 11"/>
                <a:gd name="T20" fmla="*/ 2147483647 w 17"/>
                <a:gd name="T21" fmla="*/ 2147483647 h 11"/>
                <a:gd name="T22" fmla="*/ 2147483647 w 17"/>
                <a:gd name="T23" fmla="*/ 2147483647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"/>
                <a:gd name="T37" fmla="*/ 0 h 11"/>
                <a:gd name="T38" fmla="*/ 17 w 17"/>
                <a:gd name="T39" fmla="*/ 11 h 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" h="11">
                  <a:moveTo>
                    <a:pt x="12" y="3"/>
                  </a:moveTo>
                  <a:lnTo>
                    <a:pt x="11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"/>
                  </a:lnTo>
                  <a:lnTo>
                    <a:pt x="7" y="11"/>
                  </a:lnTo>
                  <a:lnTo>
                    <a:pt x="12" y="11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8" name="Freeform 1390"/>
            <p:cNvSpPr>
              <a:spLocks noChangeAspect="1"/>
            </p:cNvSpPr>
            <p:nvPr/>
          </p:nvSpPr>
          <p:spPr bwMode="auto">
            <a:xfrm>
              <a:off x="5221859" y="2779747"/>
              <a:ext cx="42862" cy="42862"/>
            </a:xfrm>
            <a:custGeom>
              <a:avLst/>
              <a:gdLst>
                <a:gd name="T0" fmla="*/ 2147483647 w 53"/>
                <a:gd name="T1" fmla="*/ 0 h 54"/>
                <a:gd name="T2" fmla="*/ 2147483647 w 53"/>
                <a:gd name="T3" fmla="*/ 0 h 54"/>
                <a:gd name="T4" fmla="*/ 2147483647 w 53"/>
                <a:gd name="T5" fmla="*/ 2147483647 h 54"/>
                <a:gd name="T6" fmla="*/ 2147483647 w 53"/>
                <a:gd name="T7" fmla="*/ 2147483647 h 54"/>
                <a:gd name="T8" fmla="*/ 2147483647 w 53"/>
                <a:gd name="T9" fmla="*/ 2147483647 h 54"/>
                <a:gd name="T10" fmla="*/ 2147483647 w 53"/>
                <a:gd name="T11" fmla="*/ 2147483647 h 54"/>
                <a:gd name="T12" fmla="*/ 2147483647 w 53"/>
                <a:gd name="T13" fmla="*/ 2147483647 h 54"/>
                <a:gd name="T14" fmla="*/ 0 w 53"/>
                <a:gd name="T15" fmla="*/ 2147483647 h 54"/>
                <a:gd name="T16" fmla="*/ 2147483647 w 53"/>
                <a:gd name="T17" fmla="*/ 2147483647 h 54"/>
                <a:gd name="T18" fmla="*/ 2147483647 w 53"/>
                <a:gd name="T19" fmla="*/ 2147483647 h 54"/>
                <a:gd name="T20" fmla="*/ 2147483647 w 53"/>
                <a:gd name="T21" fmla="*/ 2147483647 h 54"/>
                <a:gd name="T22" fmla="*/ 2147483647 w 53"/>
                <a:gd name="T23" fmla="*/ 2147483647 h 54"/>
                <a:gd name="T24" fmla="*/ 2147483647 w 53"/>
                <a:gd name="T25" fmla="*/ 2147483647 h 54"/>
                <a:gd name="T26" fmla="*/ 2147483647 w 53"/>
                <a:gd name="T27" fmla="*/ 2147483647 h 54"/>
                <a:gd name="T28" fmla="*/ 2147483647 w 53"/>
                <a:gd name="T29" fmla="*/ 2147483647 h 54"/>
                <a:gd name="T30" fmla="*/ 2147483647 w 53"/>
                <a:gd name="T31" fmla="*/ 2147483647 h 54"/>
                <a:gd name="T32" fmla="*/ 2147483647 w 53"/>
                <a:gd name="T33" fmla="*/ 2147483647 h 54"/>
                <a:gd name="T34" fmla="*/ 2147483647 w 53"/>
                <a:gd name="T35" fmla="*/ 2147483647 h 54"/>
                <a:gd name="T36" fmla="*/ 2147483647 w 53"/>
                <a:gd name="T37" fmla="*/ 2147483647 h 54"/>
                <a:gd name="T38" fmla="*/ 2147483647 w 53"/>
                <a:gd name="T39" fmla="*/ 2147483647 h 54"/>
                <a:gd name="T40" fmla="*/ 2147483647 w 53"/>
                <a:gd name="T41" fmla="*/ 2147483647 h 54"/>
                <a:gd name="T42" fmla="*/ 2147483647 w 53"/>
                <a:gd name="T43" fmla="*/ 2147483647 h 54"/>
                <a:gd name="T44" fmla="*/ 2147483647 w 53"/>
                <a:gd name="T45" fmla="*/ 2147483647 h 54"/>
                <a:gd name="T46" fmla="*/ 2147483647 w 53"/>
                <a:gd name="T47" fmla="*/ 2147483647 h 54"/>
                <a:gd name="T48" fmla="*/ 2147483647 w 53"/>
                <a:gd name="T49" fmla="*/ 2147483647 h 54"/>
                <a:gd name="T50" fmla="*/ 2147483647 w 53"/>
                <a:gd name="T51" fmla="*/ 2147483647 h 54"/>
                <a:gd name="T52" fmla="*/ 2147483647 w 53"/>
                <a:gd name="T53" fmla="*/ 2147483647 h 54"/>
                <a:gd name="T54" fmla="*/ 2147483647 w 53"/>
                <a:gd name="T55" fmla="*/ 2147483647 h 54"/>
                <a:gd name="T56" fmla="*/ 2147483647 w 53"/>
                <a:gd name="T57" fmla="*/ 2147483647 h 54"/>
                <a:gd name="T58" fmla="*/ 2147483647 w 53"/>
                <a:gd name="T59" fmla="*/ 2147483647 h 54"/>
                <a:gd name="T60" fmla="*/ 2147483647 w 53"/>
                <a:gd name="T61" fmla="*/ 2147483647 h 54"/>
                <a:gd name="T62" fmla="*/ 2147483647 w 53"/>
                <a:gd name="T63" fmla="*/ 2147483647 h 54"/>
                <a:gd name="T64" fmla="*/ 2147483647 w 53"/>
                <a:gd name="T65" fmla="*/ 0 h 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"/>
                <a:gd name="T100" fmla="*/ 0 h 54"/>
                <a:gd name="T101" fmla="*/ 53 w 53"/>
                <a:gd name="T102" fmla="*/ 54 h 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" h="54">
                  <a:moveTo>
                    <a:pt x="44" y="0"/>
                  </a:moveTo>
                  <a:lnTo>
                    <a:pt x="39" y="0"/>
                  </a:lnTo>
                  <a:lnTo>
                    <a:pt x="28" y="3"/>
                  </a:lnTo>
                  <a:lnTo>
                    <a:pt x="19" y="4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4"/>
                  </a:lnTo>
                  <a:lnTo>
                    <a:pt x="0" y="12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1" y="26"/>
                  </a:lnTo>
                  <a:lnTo>
                    <a:pt x="2" y="29"/>
                  </a:lnTo>
                  <a:lnTo>
                    <a:pt x="7" y="34"/>
                  </a:lnTo>
                  <a:lnTo>
                    <a:pt x="11" y="36"/>
                  </a:lnTo>
                  <a:lnTo>
                    <a:pt x="13" y="42"/>
                  </a:lnTo>
                  <a:lnTo>
                    <a:pt x="9" y="50"/>
                  </a:lnTo>
                  <a:lnTo>
                    <a:pt x="9" y="54"/>
                  </a:lnTo>
                  <a:lnTo>
                    <a:pt x="14" y="45"/>
                  </a:lnTo>
                  <a:lnTo>
                    <a:pt x="19" y="36"/>
                  </a:lnTo>
                  <a:lnTo>
                    <a:pt x="19" y="29"/>
                  </a:lnTo>
                  <a:lnTo>
                    <a:pt x="20" y="27"/>
                  </a:lnTo>
                  <a:lnTo>
                    <a:pt x="23" y="28"/>
                  </a:lnTo>
                  <a:lnTo>
                    <a:pt x="28" y="29"/>
                  </a:lnTo>
                  <a:lnTo>
                    <a:pt x="32" y="29"/>
                  </a:lnTo>
                  <a:lnTo>
                    <a:pt x="36" y="27"/>
                  </a:lnTo>
                  <a:lnTo>
                    <a:pt x="37" y="22"/>
                  </a:lnTo>
                  <a:lnTo>
                    <a:pt x="44" y="17"/>
                  </a:lnTo>
                  <a:lnTo>
                    <a:pt x="47" y="12"/>
                  </a:lnTo>
                  <a:lnTo>
                    <a:pt x="53" y="10"/>
                  </a:lnTo>
                  <a:lnTo>
                    <a:pt x="52" y="7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9" name="Freeform 1391"/>
            <p:cNvSpPr>
              <a:spLocks noChangeAspect="1"/>
            </p:cNvSpPr>
            <p:nvPr/>
          </p:nvSpPr>
          <p:spPr bwMode="auto">
            <a:xfrm>
              <a:off x="5223446" y="2752759"/>
              <a:ext cx="31750" cy="23813"/>
            </a:xfrm>
            <a:custGeom>
              <a:avLst/>
              <a:gdLst>
                <a:gd name="T0" fmla="*/ 2147483647 w 37"/>
                <a:gd name="T1" fmla="*/ 2147483647 h 29"/>
                <a:gd name="T2" fmla="*/ 2147483647 w 37"/>
                <a:gd name="T3" fmla="*/ 2147483647 h 29"/>
                <a:gd name="T4" fmla="*/ 2147483647 w 37"/>
                <a:gd name="T5" fmla="*/ 2147483647 h 29"/>
                <a:gd name="T6" fmla="*/ 2147483647 w 37"/>
                <a:gd name="T7" fmla="*/ 2147483647 h 29"/>
                <a:gd name="T8" fmla="*/ 2147483647 w 37"/>
                <a:gd name="T9" fmla="*/ 2147483647 h 29"/>
                <a:gd name="T10" fmla="*/ 0 w 37"/>
                <a:gd name="T11" fmla="*/ 2147483647 h 29"/>
                <a:gd name="T12" fmla="*/ 2147483647 w 37"/>
                <a:gd name="T13" fmla="*/ 2147483647 h 29"/>
                <a:gd name="T14" fmla="*/ 2147483647 w 37"/>
                <a:gd name="T15" fmla="*/ 2147483647 h 29"/>
                <a:gd name="T16" fmla="*/ 2147483647 w 37"/>
                <a:gd name="T17" fmla="*/ 2147483647 h 29"/>
                <a:gd name="T18" fmla="*/ 2147483647 w 37"/>
                <a:gd name="T19" fmla="*/ 2147483647 h 29"/>
                <a:gd name="T20" fmla="*/ 2147483647 w 37"/>
                <a:gd name="T21" fmla="*/ 2147483647 h 29"/>
                <a:gd name="T22" fmla="*/ 2147483647 w 37"/>
                <a:gd name="T23" fmla="*/ 2147483647 h 29"/>
                <a:gd name="T24" fmla="*/ 2147483647 w 37"/>
                <a:gd name="T25" fmla="*/ 2147483647 h 29"/>
                <a:gd name="T26" fmla="*/ 2147483647 w 37"/>
                <a:gd name="T27" fmla="*/ 2147483647 h 29"/>
                <a:gd name="T28" fmla="*/ 2147483647 w 37"/>
                <a:gd name="T29" fmla="*/ 2147483647 h 29"/>
                <a:gd name="T30" fmla="*/ 2147483647 w 37"/>
                <a:gd name="T31" fmla="*/ 2147483647 h 29"/>
                <a:gd name="T32" fmla="*/ 2147483647 w 37"/>
                <a:gd name="T33" fmla="*/ 0 h 29"/>
                <a:gd name="T34" fmla="*/ 2147483647 w 37"/>
                <a:gd name="T35" fmla="*/ 0 h 29"/>
                <a:gd name="T36" fmla="*/ 2147483647 w 37"/>
                <a:gd name="T37" fmla="*/ 2147483647 h 29"/>
                <a:gd name="T38" fmla="*/ 2147483647 w 37"/>
                <a:gd name="T39" fmla="*/ 2147483647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7"/>
                <a:gd name="T61" fmla="*/ 0 h 29"/>
                <a:gd name="T62" fmla="*/ 37 w 37"/>
                <a:gd name="T63" fmla="*/ 29 h 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7" h="29">
                  <a:moveTo>
                    <a:pt x="16" y="6"/>
                  </a:moveTo>
                  <a:lnTo>
                    <a:pt x="15" y="11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3" y="17"/>
                  </a:lnTo>
                  <a:lnTo>
                    <a:pt x="10" y="17"/>
                  </a:lnTo>
                  <a:lnTo>
                    <a:pt x="13" y="22"/>
                  </a:lnTo>
                  <a:lnTo>
                    <a:pt x="16" y="29"/>
                  </a:lnTo>
                  <a:lnTo>
                    <a:pt x="20" y="28"/>
                  </a:lnTo>
                  <a:lnTo>
                    <a:pt x="25" y="21"/>
                  </a:lnTo>
                  <a:lnTo>
                    <a:pt x="30" y="17"/>
                  </a:lnTo>
                  <a:lnTo>
                    <a:pt x="37" y="14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4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0" name="Freeform 1392"/>
            <p:cNvSpPr>
              <a:spLocks noChangeAspect="1"/>
            </p:cNvSpPr>
            <p:nvPr/>
          </p:nvSpPr>
          <p:spPr bwMode="auto">
            <a:xfrm>
              <a:off x="5269484" y="2706722"/>
              <a:ext cx="157162" cy="128587"/>
            </a:xfrm>
            <a:custGeom>
              <a:avLst/>
              <a:gdLst>
                <a:gd name="T0" fmla="*/ 2147483647 w 188"/>
                <a:gd name="T1" fmla="*/ 2147483647 h 163"/>
                <a:gd name="T2" fmla="*/ 2147483647 w 188"/>
                <a:gd name="T3" fmla="*/ 2147483647 h 163"/>
                <a:gd name="T4" fmla="*/ 2147483647 w 188"/>
                <a:gd name="T5" fmla="*/ 2147483647 h 163"/>
                <a:gd name="T6" fmla="*/ 2147483647 w 188"/>
                <a:gd name="T7" fmla="*/ 2147483647 h 163"/>
                <a:gd name="T8" fmla="*/ 2147483647 w 188"/>
                <a:gd name="T9" fmla="*/ 2147483647 h 163"/>
                <a:gd name="T10" fmla="*/ 2147483647 w 188"/>
                <a:gd name="T11" fmla="*/ 2147483647 h 163"/>
                <a:gd name="T12" fmla="*/ 2147483647 w 188"/>
                <a:gd name="T13" fmla="*/ 2147483647 h 163"/>
                <a:gd name="T14" fmla="*/ 2147483647 w 188"/>
                <a:gd name="T15" fmla="*/ 2147483647 h 163"/>
                <a:gd name="T16" fmla="*/ 2147483647 w 188"/>
                <a:gd name="T17" fmla="*/ 2147483647 h 163"/>
                <a:gd name="T18" fmla="*/ 2147483647 w 188"/>
                <a:gd name="T19" fmla="*/ 2147483647 h 163"/>
                <a:gd name="T20" fmla="*/ 2147483647 w 188"/>
                <a:gd name="T21" fmla="*/ 2147483647 h 163"/>
                <a:gd name="T22" fmla="*/ 2147483647 w 188"/>
                <a:gd name="T23" fmla="*/ 2147483647 h 163"/>
                <a:gd name="T24" fmla="*/ 2147483647 w 188"/>
                <a:gd name="T25" fmla="*/ 2147483647 h 163"/>
                <a:gd name="T26" fmla="*/ 2147483647 w 188"/>
                <a:gd name="T27" fmla="*/ 2147483647 h 163"/>
                <a:gd name="T28" fmla="*/ 2147483647 w 188"/>
                <a:gd name="T29" fmla="*/ 2147483647 h 163"/>
                <a:gd name="T30" fmla="*/ 2147483647 w 188"/>
                <a:gd name="T31" fmla="*/ 2147483647 h 163"/>
                <a:gd name="T32" fmla="*/ 2147483647 w 188"/>
                <a:gd name="T33" fmla="*/ 2147483647 h 163"/>
                <a:gd name="T34" fmla="*/ 2147483647 w 188"/>
                <a:gd name="T35" fmla="*/ 2147483647 h 163"/>
                <a:gd name="T36" fmla="*/ 2147483647 w 188"/>
                <a:gd name="T37" fmla="*/ 2147483647 h 163"/>
                <a:gd name="T38" fmla="*/ 2147483647 w 188"/>
                <a:gd name="T39" fmla="*/ 2147483647 h 163"/>
                <a:gd name="T40" fmla="*/ 2147483647 w 188"/>
                <a:gd name="T41" fmla="*/ 2147483647 h 163"/>
                <a:gd name="T42" fmla="*/ 2147483647 w 188"/>
                <a:gd name="T43" fmla="*/ 2147483647 h 163"/>
                <a:gd name="T44" fmla="*/ 2147483647 w 188"/>
                <a:gd name="T45" fmla="*/ 2147483647 h 163"/>
                <a:gd name="T46" fmla="*/ 2147483647 w 188"/>
                <a:gd name="T47" fmla="*/ 2147483647 h 163"/>
                <a:gd name="T48" fmla="*/ 0 w 188"/>
                <a:gd name="T49" fmla="*/ 2147483647 h 163"/>
                <a:gd name="T50" fmla="*/ 2147483647 w 188"/>
                <a:gd name="T51" fmla="*/ 2147483647 h 163"/>
                <a:gd name="T52" fmla="*/ 2147483647 w 188"/>
                <a:gd name="T53" fmla="*/ 2147483647 h 163"/>
                <a:gd name="T54" fmla="*/ 2147483647 w 188"/>
                <a:gd name="T55" fmla="*/ 2147483647 h 163"/>
                <a:gd name="T56" fmla="*/ 2147483647 w 188"/>
                <a:gd name="T57" fmla="*/ 2147483647 h 163"/>
                <a:gd name="T58" fmla="*/ 2147483647 w 188"/>
                <a:gd name="T59" fmla="*/ 2147483647 h 163"/>
                <a:gd name="T60" fmla="*/ 2147483647 w 188"/>
                <a:gd name="T61" fmla="*/ 2147483647 h 163"/>
                <a:gd name="T62" fmla="*/ 2147483647 w 188"/>
                <a:gd name="T63" fmla="*/ 2147483647 h 163"/>
                <a:gd name="T64" fmla="*/ 2147483647 w 188"/>
                <a:gd name="T65" fmla="*/ 2147483647 h 163"/>
                <a:gd name="T66" fmla="*/ 2147483647 w 188"/>
                <a:gd name="T67" fmla="*/ 2147483647 h 163"/>
                <a:gd name="T68" fmla="*/ 2147483647 w 188"/>
                <a:gd name="T69" fmla="*/ 2147483647 h 163"/>
                <a:gd name="T70" fmla="*/ 2147483647 w 188"/>
                <a:gd name="T71" fmla="*/ 2147483647 h 163"/>
                <a:gd name="T72" fmla="*/ 2147483647 w 188"/>
                <a:gd name="T73" fmla="*/ 2147483647 h 163"/>
                <a:gd name="T74" fmla="*/ 2147483647 w 188"/>
                <a:gd name="T75" fmla="*/ 2147483647 h 163"/>
                <a:gd name="T76" fmla="*/ 2147483647 w 188"/>
                <a:gd name="T77" fmla="*/ 2147483647 h 163"/>
                <a:gd name="T78" fmla="*/ 2147483647 w 188"/>
                <a:gd name="T79" fmla="*/ 2147483647 h 163"/>
                <a:gd name="T80" fmla="*/ 2147483647 w 188"/>
                <a:gd name="T81" fmla="*/ 0 h 163"/>
                <a:gd name="T82" fmla="*/ 2147483647 w 188"/>
                <a:gd name="T83" fmla="*/ 2147483647 h 163"/>
                <a:gd name="T84" fmla="*/ 2147483647 w 188"/>
                <a:gd name="T85" fmla="*/ 2147483647 h 163"/>
                <a:gd name="T86" fmla="*/ 2147483647 w 188"/>
                <a:gd name="T87" fmla="*/ 2147483647 h 163"/>
                <a:gd name="T88" fmla="*/ 2147483647 w 188"/>
                <a:gd name="T89" fmla="*/ 2147483647 h 163"/>
                <a:gd name="T90" fmla="*/ 2147483647 w 188"/>
                <a:gd name="T91" fmla="*/ 2147483647 h 163"/>
                <a:gd name="T92" fmla="*/ 2147483647 w 188"/>
                <a:gd name="T93" fmla="*/ 2147483647 h 163"/>
                <a:gd name="T94" fmla="*/ 2147483647 w 188"/>
                <a:gd name="T95" fmla="*/ 2147483647 h 163"/>
                <a:gd name="T96" fmla="*/ 2147483647 w 188"/>
                <a:gd name="T97" fmla="*/ 2147483647 h 163"/>
                <a:gd name="T98" fmla="*/ 2147483647 w 188"/>
                <a:gd name="T99" fmla="*/ 2147483647 h 1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8"/>
                <a:gd name="T151" fmla="*/ 0 h 163"/>
                <a:gd name="T152" fmla="*/ 188 w 188"/>
                <a:gd name="T153" fmla="*/ 163 h 1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8" h="163">
                  <a:moveTo>
                    <a:pt x="178" y="149"/>
                  </a:moveTo>
                  <a:lnTo>
                    <a:pt x="180" y="156"/>
                  </a:lnTo>
                  <a:lnTo>
                    <a:pt x="178" y="156"/>
                  </a:lnTo>
                  <a:lnTo>
                    <a:pt x="173" y="155"/>
                  </a:lnTo>
                  <a:lnTo>
                    <a:pt x="166" y="153"/>
                  </a:lnTo>
                  <a:lnTo>
                    <a:pt x="161" y="156"/>
                  </a:lnTo>
                  <a:lnTo>
                    <a:pt x="156" y="157"/>
                  </a:lnTo>
                  <a:lnTo>
                    <a:pt x="150" y="161"/>
                  </a:lnTo>
                  <a:lnTo>
                    <a:pt x="144" y="163"/>
                  </a:lnTo>
                  <a:lnTo>
                    <a:pt x="127" y="149"/>
                  </a:lnTo>
                  <a:lnTo>
                    <a:pt x="126" y="147"/>
                  </a:lnTo>
                  <a:lnTo>
                    <a:pt x="122" y="144"/>
                  </a:lnTo>
                  <a:lnTo>
                    <a:pt x="117" y="144"/>
                  </a:lnTo>
                  <a:lnTo>
                    <a:pt x="110" y="143"/>
                  </a:lnTo>
                  <a:lnTo>
                    <a:pt x="106" y="138"/>
                  </a:lnTo>
                  <a:lnTo>
                    <a:pt x="100" y="135"/>
                  </a:lnTo>
                  <a:lnTo>
                    <a:pt x="93" y="135"/>
                  </a:lnTo>
                  <a:lnTo>
                    <a:pt x="87" y="135"/>
                  </a:lnTo>
                  <a:lnTo>
                    <a:pt x="81" y="137"/>
                  </a:lnTo>
                  <a:lnTo>
                    <a:pt x="76" y="138"/>
                  </a:lnTo>
                  <a:lnTo>
                    <a:pt x="69" y="141"/>
                  </a:lnTo>
                  <a:lnTo>
                    <a:pt x="63" y="144"/>
                  </a:lnTo>
                  <a:lnTo>
                    <a:pt x="60" y="147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6" y="144"/>
                  </a:lnTo>
                  <a:lnTo>
                    <a:pt x="47" y="135"/>
                  </a:lnTo>
                  <a:lnTo>
                    <a:pt x="47" y="117"/>
                  </a:lnTo>
                  <a:lnTo>
                    <a:pt x="49" y="108"/>
                  </a:lnTo>
                  <a:lnTo>
                    <a:pt x="47" y="105"/>
                  </a:lnTo>
                  <a:lnTo>
                    <a:pt x="42" y="103"/>
                  </a:lnTo>
                  <a:lnTo>
                    <a:pt x="36" y="105"/>
                  </a:lnTo>
                  <a:lnTo>
                    <a:pt x="36" y="110"/>
                  </a:lnTo>
                  <a:lnTo>
                    <a:pt x="31" y="115"/>
                  </a:lnTo>
                  <a:lnTo>
                    <a:pt x="25" y="108"/>
                  </a:lnTo>
                  <a:lnTo>
                    <a:pt x="21" y="110"/>
                  </a:lnTo>
                  <a:lnTo>
                    <a:pt x="15" y="108"/>
                  </a:lnTo>
                  <a:lnTo>
                    <a:pt x="11" y="100"/>
                  </a:lnTo>
                  <a:lnTo>
                    <a:pt x="6" y="96"/>
                  </a:lnTo>
                  <a:lnTo>
                    <a:pt x="4" y="88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3" y="79"/>
                  </a:lnTo>
                  <a:lnTo>
                    <a:pt x="12" y="76"/>
                  </a:lnTo>
                  <a:lnTo>
                    <a:pt x="2" y="76"/>
                  </a:lnTo>
                  <a:lnTo>
                    <a:pt x="2" y="67"/>
                  </a:lnTo>
                  <a:lnTo>
                    <a:pt x="4" y="65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2" y="43"/>
                  </a:lnTo>
                  <a:lnTo>
                    <a:pt x="10" y="41"/>
                  </a:lnTo>
                  <a:lnTo>
                    <a:pt x="15" y="37"/>
                  </a:lnTo>
                  <a:lnTo>
                    <a:pt x="21" y="36"/>
                  </a:lnTo>
                  <a:lnTo>
                    <a:pt x="21" y="31"/>
                  </a:lnTo>
                  <a:lnTo>
                    <a:pt x="23" y="28"/>
                  </a:lnTo>
                  <a:lnTo>
                    <a:pt x="29" y="26"/>
                  </a:lnTo>
                  <a:lnTo>
                    <a:pt x="34" y="21"/>
                  </a:lnTo>
                  <a:lnTo>
                    <a:pt x="47" y="20"/>
                  </a:lnTo>
                  <a:lnTo>
                    <a:pt x="47" y="13"/>
                  </a:lnTo>
                  <a:lnTo>
                    <a:pt x="50" y="14"/>
                  </a:lnTo>
                  <a:lnTo>
                    <a:pt x="55" y="16"/>
                  </a:lnTo>
                  <a:lnTo>
                    <a:pt x="62" y="13"/>
                  </a:lnTo>
                  <a:lnTo>
                    <a:pt x="69" y="12"/>
                  </a:lnTo>
                  <a:lnTo>
                    <a:pt x="72" y="9"/>
                  </a:lnTo>
                  <a:lnTo>
                    <a:pt x="70" y="6"/>
                  </a:lnTo>
                  <a:lnTo>
                    <a:pt x="74" y="4"/>
                  </a:lnTo>
                  <a:lnTo>
                    <a:pt x="77" y="6"/>
                  </a:lnTo>
                  <a:lnTo>
                    <a:pt x="77" y="4"/>
                  </a:lnTo>
                  <a:lnTo>
                    <a:pt x="78" y="1"/>
                  </a:lnTo>
                  <a:lnTo>
                    <a:pt x="85" y="6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94" y="2"/>
                  </a:lnTo>
                  <a:lnTo>
                    <a:pt x="104" y="4"/>
                  </a:lnTo>
                  <a:lnTo>
                    <a:pt x="118" y="4"/>
                  </a:lnTo>
                  <a:lnTo>
                    <a:pt x="122" y="8"/>
                  </a:lnTo>
                  <a:lnTo>
                    <a:pt x="131" y="9"/>
                  </a:lnTo>
                  <a:lnTo>
                    <a:pt x="151" y="6"/>
                  </a:lnTo>
                  <a:lnTo>
                    <a:pt x="161" y="4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5" y="21"/>
                  </a:lnTo>
                  <a:lnTo>
                    <a:pt x="174" y="42"/>
                  </a:lnTo>
                  <a:lnTo>
                    <a:pt x="170" y="46"/>
                  </a:lnTo>
                  <a:lnTo>
                    <a:pt x="149" y="54"/>
                  </a:lnTo>
                  <a:lnTo>
                    <a:pt x="144" y="59"/>
                  </a:lnTo>
                  <a:lnTo>
                    <a:pt x="144" y="65"/>
                  </a:lnTo>
                  <a:lnTo>
                    <a:pt x="157" y="80"/>
                  </a:lnTo>
                  <a:lnTo>
                    <a:pt x="161" y="96"/>
                  </a:lnTo>
                  <a:lnTo>
                    <a:pt x="168" y="97"/>
                  </a:lnTo>
                  <a:lnTo>
                    <a:pt x="171" y="108"/>
                  </a:lnTo>
                  <a:lnTo>
                    <a:pt x="185" y="120"/>
                  </a:lnTo>
                  <a:lnTo>
                    <a:pt x="186" y="125"/>
                  </a:lnTo>
                  <a:lnTo>
                    <a:pt x="188" y="130"/>
                  </a:lnTo>
                  <a:lnTo>
                    <a:pt x="184" y="133"/>
                  </a:lnTo>
                  <a:lnTo>
                    <a:pt x="178" y="14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1" name="Freeform 1393"/>
            <p:cNvSpPr>
              <a:spLocks noChangeAspect="1"/>
            </p:cNvSpPr>
            <p:nvPr/>
          </p:nvSpPr>
          <p:spPr bwMode="auto">
            <a:xfrm>
              <a:off x="4734496" y="2551147"/>
              <a:ext cx="3175" cy="11112"/>
            </a:xfrm>
            <a:custGeom>
              <a:avLst/>
              <a:gdLst>
                <a:gd name="T0" fmla="*/ 2147483647 w 8"/>
                <a:gd name="T1" fmla="*/ 2147483647 h 13"/>
                <a:gd name="T2" fmla="*/ 2147483647 w 8"/>
                <a:gd name="T3" fmla="*/ 2147483647 h 13"/>
                <a:gd name="T4" fmla="*/ 2147483647 w 8"/>
                <a:gd name="T5" fmla="*/ 2147483647 h 13"/>
                <a:gd name="T6" fmla="*/ 2147483647 w 8"/>
                <a:gd name="T7" fmla="*/ 2147483647 h 13"/>
                <a:gd name="T8" fmla="*/ 2147483647 w 8"/>
                <a:gd name="T9" fmla="*/ 2147483647 h 13"/>
                <a:gd name="T10" fmla="*/ 2147483647 w 8"/>
                <a:gd name="T11" fmla="*/ 0 h 13"/>
                <a:gd name="T12" fmla="*/ 2147483647 w 8"/>
                <a:gd name="T13" fmla="*/ 2147483647 h 13"/>
                <a:gd name="T14" fmla="*/ 0 w 8"/>
                <a:gd name="T15" fmla="*/ 2147483647 h 13"/>
                <a:gd name="T16" fmla="*/ 0 w 8"/>
                <a:gd name="T17" fmla="*/ 2147483647 h 13"/>
                <a:gd name="T18" fmla="*/ 2147483647 w 8"/>
                <a:gd name="T19" fmla="*/ 2147483647 h 13"/>
                <a:gd name="T20" fmla="*/ 2147483647 w 8"/>
                <a:gd name="T21" fmla="*/ 2147483647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13"/>
                <a:gd name="T35" fmla="*/ 8 w 8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13">
                  <a:moveTo>
                    <a:pt x="3" y="13"/>
                  </a:moveTo>
                  <a:lnTo>
                    <a:pt x="4" y="11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2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2" name="Freeform 1394"/>
            <p:cNvSpPr>
              <a:spLocks noChangeAspect="1"/>
            </p:cNvSpPr>
            <p:nvPr/>
          </p:nvSpPr>
          <p:spPr bwMode="auto">
            <a:xfrm>
              <a:off x="4686871" y="2730534"/>
              <a:ext cx="3175" cy="12700"/>
            </a:xfrm>
            <a:custGeom>
              <a:avLst/>
              <a:gdLst>
                <a:gd name="T0" fmla="*/ 2147483647 w 4"/>
                <a:gd name="T1" fmla="*/ 2147483647 h 15"/>
                <a:gd name="T2" fmla="*/ 2147483647 w 4"/>
                <a:gd name="T3" fmla="*/ 2147483647 h 15"/>
                <a:gd name="T4" fmla="*/ 2147483647 w 4"/>
                <a:gd name="T5" fmla="*/ 2147483647 h 15"/>
                <a:gd name="T6" fmla="*/ 2147483647 w 4"/>
                <a:gd name="T7" fmla="*/ 0 h 15"/>
                <a:gd name="T8" fmla="*/ 2147483647 w 4"/>
                <a:gd name="T9" fmla="*/ 2147483647 h 15"/>
                <a:gd name="T10" fmla="*/ 0 w 4"/>
                <a:gd name="T11" fmla="*/ 2147483647 h 15"/>
                <a:gd name="T12" fmla="*/ 0 w 4"/>
                <a:gd name="T13" fmla="*/ 2147483647 h 15"/>
                <a:gd name="T14" fmla="*/ 2147483647 w 4"/>
                <a:gd name="T15" fmla="*/ 2147483647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15"/>
                <a:gd name="T26" fmla="*/ 4 w 4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15">
                  <a:moveTo>
                    <a:pt x="2" y="15"/>
                  </a:moveTo>
                  <a:lnTo>
                    <a:pt x="4" y="6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3" name="Freeform 1395"/>
            <p:cNvSpPr>
              <a:spLocks noChangeAspect="1"/>
            </p:cNvSpPr>
            <p:nvPr/>
          </p:nvSpPr>
          <p:spPr bwMode="auto">
            <a:xfrm>
              <a:off x="4817046" y="2482884"/>
              <a:ext cx="20638" cy="14288"/>
            </a:xfrm>
            <a:custGeom>
              <a:avLst/>
              <a:gdLst>
                <a:gd name="T0" fmla="*/ 0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2147483647 w 26"/>
                <a:gd name="T13" fmla="*/ 0 h 16"/>
                <a:gd name="T14" fmla="*/ 2147483647 w 26"/>
                <a:gd name="T15" fmla="*/ 2147483647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2147483647 w 26"/>
                <a:gd name="T25" fmla="*/ 2147483647 h 16"/>
                <a:gd name="T26" fmla="*/ 0 w 26"/>
                <a:gd name="T27" fmla="*/ 2147483647 h 16"/>
                <a:gd name="T28" fmla="*/ 0 w 26"/>
                <a:gd name="T29" fmla="*/ 2147483647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16"/>
                <a:gd name="T47" fmla="*/ 26 w 2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16">
                  <a:moveTo>
                    <a:pt x="0" y="8"/>
                  </a:moveTo>
                  <a:lnTo>
                    <a:pt x="4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2" y="1"/>
                  </a:lnTo>
                  <a:lnTo>
                    <a:pt x="22" y="3"/>
                  </a:lnTo>
                  <a:lnTo>
                    <a:pt x="26" y="5"/>
                  </a:lnTo>
                  <a:lnTo>
                    <a:pt x="26" y="9"/>
                  </a:lnTo>
                  <a:lnTo>
                    <a:pt x="13" y="12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4" name="Freeform 1396"/>
            <p:cNvSpPr>
              <a:spLocks noChangeAspect="1"/>
            </p:cNvSpPr>
            <p:nvPr/>
          </p:nvSpPr>
          <p:spPr bwMode="auto">
            <a:xfrm>
              <a:off x="4994846" y="2238409"/>
              <a:ext cx="15875" cy="12700"/>
            </a:xfrm>
            <a:custGeom>
              <a:avLst/>
              <a:gdLst>
                <a:gd name="T0" fmla="*/ 2147483647 w 19"/>
                <a:gd name="T1" fmla="*/ 2147483647 h 16"/>
                <a:gd name="T2" fmla="*/ 2147483647 w 19"/>
                <a:gd name="T3" fmla="*/ 2147483647 h 16"/>
                <a:gd name="T4" fmla="*/ 2147483647 w 19"/>
                <a:gd name="T5" fmla="*/ 2147483647 h 16"/>
                <a:gd name="T6" fmla="*/ 2147483647 w 19"/>
                <a:gd name="T7" fmla="*/ 2147483647 h 16"/>
                <a:gd name="T8" fmla="*/ 2147483647 w 19"/>
                <a:gd name="T9" fmla="*/ 2147483647 h 16"/>
                <a:gd name="T10" fmla="*/ 2147483647 w 19"/>
                <a:gd name="T11" fmla="*/ 2147483647 h 16"/>
                <a:gd name="T12" fmla="*/ 2147483647 w 19"/>
                <a:gd name="T13" fmla="*/ 2147483647 h 16"/>
                <a:gd name="T14" fmla="*/ 2147483647 w 19"/>
                <a:gd name="T15" fmla="*/ 0 h 16"/>
                <a:gd name="T16" fmla="*/ 2147483647 w 19"/>
                <a:gd name="T17" fmla="*/ 2147483647 h 16"/>
                <a:gd name="T18" fmla="*/ 2147483647 w 19"/>
                <a:gd name="T19" fmla="*/ 2147483647 h 16"/>
                <a:gd name="T20" fmla="*/ 2147483647 w 19"/>
                <a:gd name="T21" fmla="*/ 2147483647 h 16"/>
                <a:gd name="T22" fmla="*/ 2147483647 w 19"/>
                <a:gd name="T23" fmla="*/ 2147483647 h 16"/>
                <a:gd name="T24" fmla="*/ 2147483647 w 19"/>
                <a:gd name="T25" fmla="*/ 2147483647 h 16"/>
                <a:gd name="T26" fmla="*/ 2147483647 w 19"/>
                <a:gd name="T27" fmla="*/ 2147483647 h 16"/>
                <a:gd name="T28" fmla="*/ 0 w 19"/>
                <a:gd name="T29" fmla="*/ 2147483647 h 16"/>
                <a:gd name="T30" fmla="*/ 2147483647 w 19"/>
                <a:gd name="T31" fmla="*/ 2147483647 h 16"/>
                <a:gd name="T32" fmla="*/ 2147483647 w 19"/>
                <a:gd name="T33" fmla="*/ 2147483647 h 16"/>
                <a:gd name="T34" fmla="*/ 2147483647 w 19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6"/>
                <a:gd name="T56" fmla="*/ 19 w 19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6">
                  <a:moveTo>
                    <a:pt x="7" y="8"/>
                  </a:moveTo>
                  <a:lnTo>
                    <a:pt x="6" y="8"/>
                  </a:lnTo>
                  <a:lnTo>
                    <a:pt x="4" y="5"/>
                  </a:lnTo>
                  <a:lnTo>
                    <a:pt x="3" y="3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5" y="2"/>
                  </a:lnTo>
                  <a:lnTo>
                    <a:pt x="16" y="0"/>
                  </a:lnTo>
                  <a:lnTo>
                    <a:pt x="19" y="3"/>
                  </a:lnTo>
                  <a:lnTo>
                    <a:pt x="17" y="6"/>
                  </a:lnTo>
                  <a:lnTo>
                    <a:pt x="13" y="9"/>
                  </a:lnTo>
                  <a:lnTo>
                    <a:pt x="11" y="12"/>
                  </a:lnTo>
                  <a:lnTo>
                    <a:pt x="6" y="16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7" y="9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5" name="Freeform 1397"/>
            <p:cNvSpPr>
              <a:spLocks noChangeAspect="1"/>
            </p:cNvSpPr>
            <p:nvPr/>
          </p:nvSpPr>
          <p:spPr bwMode="auto">
            <a:xfrm>
              <a:off x="5220271" y="2028859"/>
              <a:ext cx="15875" cy="12700"/>
            </a:xfrm>
            <a:custGeom>
              <a:avLst/>
              <a:gdLst>
                <a:gd name="T0" fmla="*/ 2147483647 w 19"/>
                <a:gd name="T1" fmla="*/ 2147483647 h 15"/>
                <a:gd name="T2" fmla="*/ 2147483647 w 19"/>
                <a:gd name="T3" fmla="*/ 2147483647 h 15"/>
                <a:gd name="T4" fmla="*/ 2147483647 w 19"/>
                <a:gd name="T5" fmla="*/ 2147483647 h 15"/>
                <a:gd name="T6" fmla="*/ 2147483647 w 19"/>
                <a:gd name="T7" fmla="*/ 2147483647 h 15"/>
                <a:gd name="T8" fmla="*/ 2147483647 w 19"/>
                <a:gd name="T9" fmla="*/ 2147483647 h 15"/>
                <a:gd name="T10" fmla="*/ 2147483647 w 19"/>
                <a:gd name="T11" fmla="*/ 2147483647 h 15"/>
                <a:gd name="T12" fmla="*/ 2147483647 w 19"/>
                <a:gd name="T13" fmla="*/ 2147483647 h 15"/>
                <a:gd name="T14" fmla="*/ 2147483647 w 19"/>
                <a:gd name="T15" fmla="*/ 2147483647 h 15"/>
                <a:gd name="T16" fmla="*/ 2147483647 w 19"/>
                <a:gd name="T17" fmla="*/ 2147483647 h 15"/>
                <a:gd name="T18" fmla="*/ 2147483647 w 19"/>
                <a:gd name="T19" fmla="*/ 2147483647 h 15"/>
                <a:gd name="T20" fmla="*/ 2147483647 w 19"/>
                <a:gd name="T21" fmla="*/ 2147483647 h 15"/>
                <a:gd name="T22" fmla="*/ 2147483647 w 19"/>
                <a:gd name="T23" fmla="*/ 2147483647 h 15"/>
                <a:gd name="T24" fmla="*/ 2147483647 w 19"/>
                <a:gd name="T25" fmla="*/ 2147483647 h 15"/>
                <a:gd name="T26" fmla="*/ 2147483647 w 19"/>
                <a:gd name="T27" fmla="*/ 2147483647 h 15"/>
                <a:gd name="T28" fmla="*/ 0 w 19"/>
                <a:gd name="T29" fmla="*/ 2147483647 h 15"/>
                <a:gd name="T30" fmla="*/ 0 w 19"/>
                <a:gd name="T31" fmla="*/ 2147483647 h 15"/>
                <a:gd name="T32" fmla="*/ 2147483647 w 19"/>
                <a:gd name="T33" fmla="*/ 2147483647 h 15"/>
                <a:gd name="T34" fmla="*/ 2147483647 w 19"/>
                <a:gd name="T35" fmla="*/ 2147483647 h 15"/>
                <a:gd name="T36" fmla="*/ 2147483647 w 19"/>
                <a:gd name="T37" fmla="*/ 2147483647 h 15"/>
                <a:gd name="T38" fmla="*/ 2147483647 w 19"/>
                <a:gd name="T39" fmla="*/ 0 h 15"/>
                <a:gd name="T40" fmla="*/ 2147483647 w 19"/>
                <a:gd name="T41" fmla="*/ 2147483647 h 15"/>
                <a:gd name="T42" fmla="*/ 2147483647 w 19"/>
                <a:gd name="T43" fmla="*/ 2147483647 h 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"/>
                <a:gd name="T67" fmla="*/ 0 h 15"/>
                <a:gd name="T68" fmla="*/ 19 w 19"/>
                <a:gd name="T69" fmla="*/ 15 h 1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" h="15">
                  <a:moveTo>
                    <a:pt x="14" y="3"/>
                  </a:moveTo>
                  <a:lnTo>
                    <a:pt x="16" y="6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8"/>
                  </a:lnTo>
                  <a:lnTo>
                    <a:pt x="0" y="9"/>
                  </a:lnTo>
                  <a:lnTo>
                    <a:pt x="0" y="6"/>
                  </a:lnTo>
                  <a:lnTo>
                    <a:pt x="4" y="5"/>
                  </a:lnTo>
                  <a:lnTo>
                    <a:pt x="8" y="6"/>
                  </a:lnTo>
                  <a:lnTo>
                    <a:pt x="9" y="3"/>
                  </a:lnTo>
                  <a:lnTo>
                    <a:pt x="8" y="0"/>
                  </a:lnTo>
                  <a:lnTo>
                    <a:pt x="12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6" name="Freeform 1398"/>
            <p:cNvSpPr>
              <a:spLocks noChangeAspect="1"/>
            </p:cNvSpPr>
            <p:nvPr/>
          </p:nvSpPr>
          <p:spPr bwMode="auto">
            <a:xfrm>
              <a:off x="5186934" y="2057434"/>
              <a:ext cx="11112" cy="12700"/>
            </a:xfrm>
            <a:custGeom>
              <a:avLst/>
              <a:gdLst>
                <a:gd name="T0" fmla="*/ 2147483647 w 12"/>
                <a:gd name="T1" fmla="*/ 2147483647 h 18"/>
                <a:gd name="T2" fmla="*/ 2147483647 w 12"/>
                <a:gd name="T3" fmla="*/ 2147483647 h 18"/>
                <a:gd name="T4" fmla="*/ 2147483647 w 12"/>
                <a:gd name="T5" fmla="*/ 2147483647 h 18"/>
                <a:gd name="T6" fmla="*/ 0 w 12"/>
                <a:gd name="T7" fmla="*/ 2147483647 h 18"/>
                <a:gd name="T8" fmla="*/ 2147483647 w 12"/>
                <a:gd name="T9" fmla="*/ 0 h 18"/>
                <a:gd name="T10" fmla="*/ 2147483647 w 12"/>
                <a:gd name="T11" fmla="*/ 2147483647 h 18"/>
                <a:gd name="T12" fmla="*/ 2147483647 w 12"/>
                <a:gd name="T13" fmla="*/ 2147483647 h 18"/>
                <a:gd name="T14" fmla="*/ 2147483647 w 12"/>
                <a:gd name="T15" fmla="*/ 2147483647 h 18"/>
                <a:gd name="T16" fmla="*/ 2147483647 w 12"/>
                <a:gd name="T17" fmla="*/ 2147483647 h 18"/>
                <a:gd name="T18" fmla="*/ 2147483647 w 12"/>
                <a:gd name="T19" fmla="*/ 2147483647 h 18"/>
                <a:gd name="T20" fmla="*/ 2147483647 w 12"/>
                <a:gd name="T21" fmla="*/ 2147483647 h 18"/>
                <a:gd name="T22" fmla="*/ 2147483647 w 12"/>
                <a:gd name="T23" fmla="*/ 2147483647 h 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8"/>
                <a:gd name="T38" fmla="*/ 12 w 12"/>
                <a:gd name="T39" fmla="*/ 18 h 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8">
                  <a:moveTo>
                    <a:pt x="10" y="17"/>
                  </a:moveTo>
                  <a:lnTo>
                    <a:pt x="7" y="18"/>
                  </a:lnTo>
                  <a:lnTo>
                    <a:pt x="3" y="12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3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7" name="Freeform 1399"/>
            <p:cNvSpPr>
              <a:spLocks noChangeAspect="1"/>
            </p:cNvSpPr>
            <p:nvPr/>
          </p:nvSpPr>
          <p:spPr bwMode="auto">
            <a:xfrm>
              <a:off x="5174234" y="2068547"/>
              <a:ext cx="12700" cy="15875"/>
            </a:xfrm>
            <a:custGeom>
              <a:avLst/>
              <a:gdLst>
                <a:gd name="T0" fmla="*/ 2147483647 w 15"/>
                <a:gd name="T1" fmla="*/ 2147483647 h 22"/>
                <a:gd name="T2" fmla="*/ 2147483647 w 15"/>
                <a:gd name="T3" fmla="*/ 2147483647 h 22"/>
                <a:gd name="T4" fmla="*/ 2147483647 w 15"/>
                <a:gd name="T5" fmla="*/ 2147483647 h 22"/>
                <a:gd name="T6" fmla="*/ 2147483647 w 15"/>
                <a:gd name="T7" fmla="*/ 2147483647 h 22"/>
                <a:gd name="T8" fmla="*/ 2147483647 w 15"/>
                <a:gd name="T9" fmla="*/ 2147483647 h 22"/>
                <a:gd name="T10" fmla="*/ 0 w 15"/>
                <a:gd name="T11" fmla="*/ 2147483647 h 22"/>
                <a:gd name="T12" fmla="*/ 0 w 15"/>
                <a:gd name="T13" fmla="*/ 2147483647 h 22"/>
                <a:gd name="T14" fmla="*/ 0 w 15"/>
                <a:gd name="T15" fmla="*/ 2147483647 h 22"/>
                <a:gd name="T16" fmla="*/ 0 w 15"/>
                <a:gd name="T17" fmla="*/ 2147483647 h 22"/>
                <a:gd name="T18" fmla="*/ 0 w 15"/>
                <a:gd name="T19" fmla="*/ 2147483647 h 22"/>
                <a:gd name="T20" fmla="*/ 2147483647 w 15"/>
                <a:gd name="T21" fmla="*/ 2147483647 h 22"/>
                <a:gd name="T22" fmla="*/ 2147483647 w 15"/>
                <a:gd name="T23" fmla="*/ 2147483647 h 22"/>
                <a:gd name="T24" fmla="*/ 2147483647 w 15"/>
                <a:gd name="T25" fmla="*/ 2147483647 h 22"/>
                <a:gd name="T26" fmla="*/ 2147483647 w 15"/>
                <a:gd name="T27" fmla="*/ 2147483647 h 22"/>
                <a:gd name="T28" fmla="*/ 2147483647 w 15"/>
                <a:gd name="T29" fmla="*/ 0 h 22"/>
                <a:gd name="T30" fmla="*/ 2147483647 w 15"/>
                <a:gd name="T31" fmla="*/ 2147483647 h 22"/>
                <a:gd name="T32" fmla="*/ 2147483647 w 15"/>
                <a:gd name="T33" fmla="*/ 2147483647 h 22"/>
                <a:gd name="T34" fmla="*/ 2147483647 w 15"/>
                <a:gd name="T35" fmla="*/ 2147483647 h 22"/>
                <a:gd name="T36" fmla="*/ 2147483647 w 15"/>
                <a:gd name="T37" fmla="*/ 2147483647 h 22"/>
                <a:gd name="T38" fmla="*/ 2147483647 w 15"/>
                <a:gd name="T39" fmla="*/ 2147483647 h 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"/>
                <a:gd name="T61" fmla="*/ 0 h 22"/>
                <a:gd name="T62" fmla="*/ 15 w 15"/>
                <a:gd name="T63" fmla="*/ 22 h 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" h="22">
                  <a:moveTo>
                    <a:pt x="12" y="17"/>
                  </a:moveTo>
                  <a:lnTo>
                    <a:pt x="9" y="17"/>
                  </a:lnTo>
                  <a:lnTo>
                    <a:pt x="10" y="22"/>
                  </a:lnTo>
                  <a:lnTo>
                    <a:pt x="2" y="22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7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5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7"/>
                  </a:lnTo>
                  <a:lnTo>
                    <a:pt x="14" y="12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8" name="Freeform 1400"/>
            <p:cNvSpPr>
              <a:spLocks noChangeAspect="1"/>
            </p:cNvSpPr>
            <p:nvPr/>
          </p:nvSpPr>
          <p:spPr bwMode="auto">
            <a:xfrm>
              <a:off x="5153596" y="2059022"/>
              <a:ext cx="23813" cy="17462"/>
            </a:xfrm>
            <a:custGeom>
              <a:avLst/>
              <a:gdLst>
                <a:gd name="T0" fmla="*/ 2147483647 w 27"/>
                <a:gd name="T1" fmla="*/ 2147483647 h 20"/>
                <a:gd name="T2" fmla="*/ 2147483647 w 27"/>
                <a:gd name="T3" fmla="*/ 2147483647 h 20"/>
                <a:gd name="T4" fmla="*/ 2147483647 w 27"/>
                <a:gd name="T5" fmla="*/ 2147483647 h 20"/>
                <a:gd name="T6" fmla="*/ 2147483647 w 27"/>
                <a:gd name="T7" fmla="*/ 2147483647 h 20"/>
                <a:gd name="T8" fmla="*/ 2147483647 w 27"/>
                <a:gd name="T9" fmla="*/ 2147483647 h 20"/>
                <a:gd name="T10" fmla="*/ 2147483647 w 27"/>
                <a:gd name="T11" fmla="*/ 2147483647 h 20"/>
                <a:gd name="T12" fmla="*/ 2147483647 w 27"/>
                <a:gd name="T13" fmla="*/ 2147483647 h 20"/>
                <a:gd name="T14" fmla="*/ 2147483647 w 27"/>
                <a:gd name="T15" fmla="*/ 2147483647 h 20"/>
                <a:gd name="T16" fmla="*/ 2147483647 w 27"/>
                <a:gd name="T17" fmla="*/ 2147483647 h 20"/>
                <a:gd name="T18" fmla="*/ 2147483647 w 27"/>
                <a:gd name="T19" fmla="*/ 0 h 20"/>
                <a:gd name="T20" fmla="*/ 2147483647 w 27"/>
                <a:gd name="T21" fmla="*/ 0 h 20"/>
                <a:gd name="T22" fmla="*/ 2147483647 w 27"/>
                <a:gd name="T23" fmla="*/ 2147483647 h 20"/>
                <a:gd name="T24" fmla="*/ 2147483647 w 27"/>
                <a:gd name="T25" fmla="*/ 2147483647 h 20"/>
                <a:gd name="T26" fmla="*/ 2147483647 w 27"/>
                <a:gd name="T27" fmla="*/ 2147483647 h 20"/>
                <a:gd name="T28" fmla="*/ 2147483647 w 27"/>
                <a:gd name="T29" fmla="*/ 2147483647 h 20"/>
                <a:gd name="T30" fmla="*/ 2147483647 w 27"/>
                <a:gd name="T31" fmla="*/ 2147483647 h 20"/>
                <a:gd name="T32" fmla="*/ 2147483647 w 27"/>
                <a:gd name="T33" fmla="*/ 2147483647 h 20"/>
                <a:gd name="T34" fmla="*/ 2147483647 w 27"/>
                <a:gd name="T35" fmla="*/ 2147483647 h 20"/>
                <a:gd name="T36" fmla="*/ 2147483647 w 27"/>
                <a:gd name="T37" fmla="*/ 2147483647 h 20"/>
                <a:gd name="T38" fmla="*/ 2147483647 w 27"/>
                <a:gd name="T39" fmla="*/ 2147483647 h 20"/>
                <a:gd name="T40" fmla="*/ 2147483647 w 27"/>
                <a:gd name="T41" fmla="*/ 2147483647 h 20"/>
                <a:gd name="T42" fmla="*/ 2147483647 w 27"/>
                <a:gd name="T43" fmla="*/ 2147483647 h 20"/>
                <a:gd name="T44" fmla="*/ 2147483647 w 27"/>
                <a:gd name="T45" fmla="*/ 2147483647 h 20"/>
                <a:gd name="T46" fmla="*/ 2147483647 w 27"/>
                <a:gd name="T47" fmla="*/ 2147483647 h 20"/>
                <a:gd name="T48" fmla="*/ 2147483647 w 27"/>
                <a:gd name="T49" fmla="*/ 2147483647 h 20"/>
                <a:gd name="T50" fmla="*/ 2147483647 w 27"/>
                <a:gd name="T51" fmla="*/ 2147483647 h 20"/>
                <a:gd name="T52" fmla="*/ 0 w 27"/>
                <a:gd name="T53" fmla="*/ 2147483647 h 20"/>
                <a:gd name="T54" fmla="*/ 0 w 27"/>
                <a:gd name="T55" fmla="*/ 2147483647 h 20"/>
                <a:gd name="T56" fmla="*/ 2147483647 w 27"/>
                <a:gd name="T57" fmla="*/ 2147483647 h 20"/>
                <a:gd name="T58" fmla="*/ 2147483647 w 27"/>
                <a:gd name="T59" fmla="*/ 2147483647 h 20"/>
                <a:gd name="T60" fmla="*/ 2147483647 w 27"/>
                <a:gd name="T61" fmla="*/ 2147483647 h 2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20"/>
                <a:gd name="T95" fmla="*/ 27 w 27"/>
                <a:gd name="T96" fmla="*/ 20 h 2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20">
                  <a:moveTo>
                    <a:pt x="7" y="7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2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27" y="6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1" y="15"/>
                  </a:lnTo>
                  <a:lnTo>
                    <a:pt x="17" y="15"/>
                  </a:lnTo>
                  <a:lnTo>
                    <a:pt x="16" y="17"/>
                  </a:lnTo>
                  <a:lnTo>
                    <a:pt x="13" y="18"/>
                  </a:lnTo>
                  <a:lnTo>
                    <a:pt x="11" y="17"/>
                  </a:lnTo>
                  <a:lnTo>
                    <a:pt x="8" y="19"/>
                  </a:lnTo>
                  <a:lnTo>
                    <a:pt x="6" y="17"/>
                  </a:lnTo>
                  <a:lnTo>
                    <a:pt x="4" y="2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8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9" name="Freeform 1401"/>
            <p:cNvSpPr>
              <a:spLocks noChangeAspect="1"/>
            </p:cNvSpPr>
            <p:nvPr/>
          </p:nvSpPr>
          <p:spPr bwMode="auto">
            <a:xfrm>
              <a:off x="5164709" y="2081247"/>
              <a:ext cx="9525" cy="9525"/>
            </a:xfrm>
            <a:custGeom>
              <a:avLst/>
              <a:gdLst>
                <a:gd name="T0" fmla="*/ 2147483647 w 14"/>
                <a:gd name="T1" fmla="*/ 2147483647 h 11"/>
                <a:gd name="T2" fmla="*/ 2147483647 w 14"/>
                <a:gd name="T3" fmla="*/ 2147483647 h 11"/>
                <a:gd name="T4" fmla="*/ 2147483647 w 14"/>
                <a:gd name="T5" fmla="*/ 2147483647 h 11"/>
                <a:gd name="T6" fmla="*/ 0 w 14"/>
                <a:gd name="T7" fmla="*/ 2147483647 h 11"/>
                <a:gd name="T8" fmla="*/ 2147483647 w 14"/>
                <a:gd name="T9" fmla="*/ 0 h 11"/>
                <a:gd name="T10" fmla="*/ 2147483647 w 14"/>
                <a:gd name="T11" fmla="*/ 0 h 11"/>
                <a:gd name="T12" fmla="*/ 2147483647 w 14"/>
                <a:gd name="T13" fmla="*/ 2147483647 h 11"/>
                <a:gd name="T14" fmla="*/ 2147483647 w 14"/>
                <a:gd name="T15" fmla="*/ 2147483647 h 11"/>
                <a:gd name="T16" fmla="*/ 2147483647 w 14"/>
                <a:gd name="T17" fmla="*/ 2147483647 h 11"/>
                <a:gd name="T18" fmla="*/ 2147483647 w 14"/>
                <a:gd name="T19" fmla="*/ 2147483647 h 11"/>
                <a:gd name="T20" fmla="*/ 2147483647 w 14"/>
                <a:gd name="T21" fmla="*/ 2147483647 h 11"/>
                <a:gd name="T22" fmla="*/ 2147483647 w 14"/>
                <a:gd name="T23" fmla="*/ 2147483647 h 11"/>
                <a:gd name="T24" fmla="*/ 2147483647 w 14"/>
                <a:gd name="T25" fmla="*/ 2147483647 h 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11"/>
                <a:gd name="T41" fmla="*/ 14 w 14"/>
                <a:gd name="T42" fmla="*/ 11 h 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11">
                  <a:moveTo>
                    <a:pt x="8" y="11"/>
                  </a:moveTo>
                  <a:lnTo>
                    <a:pt x="5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9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0" name="Freeform 1402"/>
            <p:cNvSpPr>
              <a:spLocks noChangeAspect="1"/>
            </p:cNvSpPr>
            <p:nvPr/>
          </p:nvSpPr>
          <p:spPr bwMode="auto">
            <a:xfrm>
              <a:off x="5121846" y="2092359"/>
              <a:ext cx="7938" cy="12700"/>
            </a:xfrm>
            <a:custGeom>
              <a:avLst/>
              <a:gdLst>
                <a:gd name="T0" fmla="*/ 2147483647 w 8"/>
                <a:gd name="T1" fmla="*/ 0 h 15"/>
                <a:gd name="T2" fmla="*/ 2147483647 w 8"/>
                <a:gd name="T3" fmla="*/ 0 h 15"/>
                <a:gd name="T4" fmla="*/ 2147483647 w 8"/>
                <a:gd name="T5" fmla="*/ 2147483647 h 15"/>
                <a:gd name="T6" fmla="*/ 2147483647 w 8"/>
                <a:gd name="T7" fmla="*/ 2147483647 h 15"/>
                <a:gd name="T8" fmla="*/ 2147483647 w 8"/>
                <a:gd name="T9" fmla="*/ 2147483647 h 15"/>
                <a:gd name="T10" fmla="*/ 2147483647 w 8"/>
                <a:gd name="T11" fmla="*/ 2147483647 h 15"/>
                <a:gd name="T12" fmla="*/ 2147483647 w 8"/>
                <a:gd name="T13" fmla="*/ 2147483647 h 15"/>
                <a:gd name="T14" fmla="*/ 2147483647 w 8"/>
                <a:gd name="T15" fmla="*/ 2147483647 h 15"/>
                <a:gd name="T16" fmla="*/ 2147483647 w 8"/>
                <a:gd name="T17" fmla="*/ 2147483647 h 15"/>
                <a:gd name="T18" fmla="*/ 0 w 8"/>
                <a:gd name="T19" fmla="*/ 2147483647 h 15"/>
                <a:gd name="T20" fmla="*/ 0 w 8"/>
                <a:gd name="T21" fmla="*/ 2147483647 h 15"/>
                <a:gd name="T22" fmla="*/ 2147483647 w 8"/>
                <a:gd name="T23" fmla="*/ 0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5"/>
                <a:gd name="T38" fmla="*/ 8 w 8"/>
                <a:gd name="T39" fmla="*/ 15 h 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5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6" y="10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1" name="Freeform 1403"/>
            <p:cNvSpPr>
              <a:spLocks noChangeAspect="1"/>
            </p:cNvSpPr>
            <p:nvPr/>
          </p:nvSpPr>
          <p:spPr bwMode="auto">
            <a:xfrm>
              <a:off x="5099621" y="2092359"/>
              <a:ext cx="12700" cy="14288"/>
            </a:xfrm>
            <a:custGeom>
              <a:avLst/>
              <a:gdLst>
                <a:gd name="T0" fmla="*/ 2147483647 w 14"/>
                <a:gd name="T1" fmla="*/ 2147483647 h 18"/>
                <a:gd name="T2" fmla="*/ 2147483647 w 14"/>
                <a:gd name="T3" fmla="*/ 2147483647 h 18"/>
                <a:gd name="T4" fmla="*/ 2147483647 w 14"/>
                <a:gd name="T5" fmla="*/ 2147483647 h 18"/>
                <a:gd name="T6" fmla="*/ 2147483647 w 14"/>
                <a:gd name="T7" fmla="*/ 2147483647 h 18"/>
                <a:gd name="T8" fmla="*/ 2147483647 w 14"/>
                <a:gd name="T9" fmla="*/ 2147483647 h 18"/>
                <a:gd name="T10" fmla="*/ 2147483647 w 14"/>
                <a:gd name="T11" fmla="*/ 2147483647 h 18"/>
                <a:gd name="T12" fmla="*/ 2147483647 w 14"/>
                <a:gd name="T13" fmla="*/ 2147483647 h 18"/>
                <a:gd name="T14" fmla="*/ 2147483647 w 14"/>
                <a:gd name="T15" fmla="*/ 2147483647 h 18"/>
                <a:gd name="T16" fmla="*/ 2147483647 w 14"/>
                <a:gd name="T17" fmla="*/ 2147483647 h 18"/>
                <a:gd name="T18" fmla="*/ 2147483647 w 14"/>
                <a:gd name="T19" fmla="*/ 2147483647 h 18"/>
                <a:gd name="T20" fmla="*/ 0 w 14"/>
                <a:gd name="T21" fmla="*/ 2147483647 h 18"/>
                <a:gd name="T22" fmla="*/ 2147483647 w 14"/>
                <a:gd name="T23" fmla="*/ 0 h 18"/>
                <a:gd name="T24" fmla="*/ 2147483647 w 14"/>
                <a:gd name="T25" fmla="*/ 2147483647 h 18"/>
                <a:gd name="T26" fmla="*/ 2147483647 w 14"/>
                <a:gd name="T27" fmla="*/ 2147483647 h 18"/>
                <a:gd name="T28" fmla="*/ 2147483647 w 14"/>
                <a:gd name="T29" fmla="*/ 2147483647 h 18"/>
                <a:gd name="T30" fmla="*/ 2147483647 w 14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"/>
                <a:gd name="T49" fmla="*/ 0 h 18"/>
                <a:gd name="T50" fmla="*/ 14 w 14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" h="18">
                  <a:moveTo>
                    <a:pt x="8" y="7"/>
                  </a:moveTo>
                  <a:lnTo>
                    <a:pt x="9" y="5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9" y="17"/>
                  </a:lnTo>
                  <a:lnTo>
                    <a:pt x="6" y="15"/>
                  </a:lnTo>
                  <a:lnTo>
                    <a:pt x="3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8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2" name="Freeform 1404"/>
            <p:cNvSpPr>
              <a:spLocks noChangeAspect="1"/>
            </p:cNvSpPr>
            <p:nvPr/>
          </p:nvSpPr>
          <p:spPr bwMode="auto">
            <a:xfrm>
              <a:off x="5082159" y="2105059"/>
              <a:ext cx="17462" cy="15875"/>
            </a:xfrm>
            <a:custGeom>
              <a:avLst/>
              <a:gdLst>
                <a:gd name="T0" fmla="*/ 2147483647 w 23"/>
                <a:gd name="T1" fmla="*/ 2147483647 h 20"/>
                <a:gd name="T2" fmla="*/ 2147483647 w 23"/>
                <a:gd name="T3" fmla="*/ 2147483647 h 20"/>
                <a:gd name="T4" fmla="*/ 2147483647 w 23"/>
                <a:gd name="T5" fmla="*/ 2147483647 h 20"/>
                <a:gd name="T6" fmla="*/ 0 w 23"/>
                <a:gd name="T7" fmla="*/ 2147483647 h 20"/>
                <a:gd name="T8" fmla="*/ 0 w 23"/>
                <a:gd name="T9" fmla="*/ 0 h 20"/>
                <a:gd name="T10" fmla="*/ 2147483647 w 23"/>
                <a:gd name="T11" fmla="*/ 2147483647 h 20"/>
                <a:gd name="T12" fmla="*/ 2147483647 w 23"/>
                <a:gd name="T13" fmla="*/ 2147483647 h 20"/>
                <a:gd name="T14" fmla="*/ 2147483647 w 23"/>
                <a:gd name="T15" fmla="*/ 2147483647 h 20"/>
                <a:gd name="T16" fmla="*/ 2147483647 w 23"/>
                <a:gd name="T17" fmla="*/ 2147483647 h 20"/>
                <a:gd name="T18" fmla="*/ 2147483647 w 23"/>
                <a:gd name="T19" fmla="*/ 2147483647 h 20"/>
                <a:gd name="T20" fmla="*/ 2147483647 w 23"/>
                <a:gd name="T21" fmla="*/ 2147483647 h 20"/>
                <a:gd name="T22" fmla="*/ 2147483647 w 23"/>
                <a:gd name="T23" fmla="*/ 2147483647 h 20"/>
                <a:gd name="T24" fmla="*/ 2147483647 w 23"/>
                <a:gd name="T25" fmla="*/ 2147483647 h 20"/>
                <a:gd name="T26" fmla="*/ 2147483647 w 23"/>
                <a:gd name="T27" fmla="*/ 2147483647 h 20"/>
                <a:gd name="T28" fmla="*/ 2147483647 w 23"/>
                <a:gd name="T29" fmla="*/ 2147483647 h 20"/>
                <a:gd name="T30" fmla="*/ 2147483647 w 23"/>
                <a:gd name="T31" fmla="*/ 2147483647 h 20"/>
                <a:gd name="T32" fmla="*/ 2147483647 w 23"/>
                <a:gd name="T33" fmla="*/ 2147483647 h 20"/>
                <a:gd name="T34" fmla="*/ 2147483647 w 23"/>
                <a:gd name="T35" fmla="*/ 2147483647 h 20"/>
                <a:gd name="T36" fmla="*/ 2147483647 w 23"/>
                <a:gd name="T37" fmla="*/ 2147483647 h 20"/>
                <a:gd name="T38" fmla="*/ 2147483647 w 23"/>
                <a:gd name="T39" fmla="*/ 2147483647 h 20"/>
                <a:gd name="T40" fmla="*/ 2147483647 w 23"/>
                <a:gd name="T41" fmla="*/ 2147483647 h 20"/>
                <a:gd name="T42" fmla="*/ 2147483647 w 23"/>
                <a:gd name="T43" fmla="*/ 2147483647 h 20"/>
                <a:gd name="T44" fmla="*/ 2147483647 w 23"/>
                <a:gd name="T45" fmla="*/ 2147483647 h 20"/>
                <a:gd name="T46" fmla="*/ 2147483647 w 23"/>
                <a:gd name="T47" fmla="*/ 2147483647 h 20"/>
                <a:gd name="T48" fmla="*/ 2147483647 w 23"/>
                <a:gd name="T49" fmla="*/ 2147483647 h 20"/>
                <a:gd name="T50" fmla="*/ 2147483647 w 23"/>
                <a:gd name="T51" fmla="*/ 2147483647 h 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"/>
                <a:gd name="T79" fmla="*/ 0 h 20"/>
                <a:gd name="T80" fmla="*/ 23 w 23"/>
                <a:gd name="T81" fmla="*/ 20 h 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" h="20">
                  <a:moveTo>
                    <a:pt x="5" y="4"/>
                  </a:moveTo>
                  <a:lnTo>
                    <a:pt x="3" y="7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8" y="6"/>
                  </a:lnTo>
                  <a:lnTo>
                    <a:pt x="19" y="7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0" y="15"/>
                  </a:lnTo>
                  <a:lnTo>
                    <a:pt x="18" y="18"/>
                  </a:lnTo>
                  <a:lnTo>
                    <a:pt x="15" y="20"/>
                  </a:lnTo>
                  <a:lnTo>
                    <a:pt x="14" y="19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6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3" name="Freeform 1405"/>
            <p:cNvSpPr>
              <a:spLocks noChangeAspect="1"/>
            </p:cNvSpPr>
            <p:nvPr/>
          </p:nvSpPr>
          <p:spPr bwMode="auto">
            <a:xfrm>
              <a:off x="5069459" y="2117759"/>
              <a:ext cx="20637" cy="20638"/>
            </a:xfrm>
            <a:custGeom>
              <a:avLst/>
              <a:gdLst>
                <a:gd name="T0" fmla="*/ 2147483647 w 25"/>
                <a:gd name="T1" fmla="*/ 2147483647 h 24"/>
                <a:gd name="T2" fmla="*/ 2147483647 w 25"/>
                <a:gd name="T3" fmla="*/ 2147483647 h 24"/>
                <a:gd name="T4" fmla="*/ 2147483647 w 25"/>
                <a:gd name="T5" fmla="*/ 2147483647 h 24"/>
                <a:gd name="T6" fmla="*/ 2147483647 w 25"/>
                <a:gd name="T7" fmla="*/ 2147483647 h 24"/>
                <a:gd name="T8" fmla="*/ 2147483647 w 25"/>
                <a:gd name="T9" fmla="*/ 2147483647 h 24"/>
                <a:gd name="T10" fmla="*/ 2147483647 w 25"/>
                <a:gd name="T11" fmla="*/ 2147483647 h 24"/>
                <a:gd name="T12" fmla="*/ 2147483647 w 25"/>
                <a:gd name="T13" fmla="*/ 0 h 24"/>
                <a:gd name="T14" fmla="*/ 2147483647 w 25"/>
                <a:gd name="T15" fmla="*/ 2147483647 h 24"/>
                <a:gd name="T16" fmla="*/ 2147483647 w 25"/>
                <a:gd name="T17" fmla="*/ 2147483647 h 24"/>
                <a:gd name="T18" fmla="*/ 2147483647 w 25"/>
                <a:gd name="T19" fmla="*/ 2147483647 h 24"/>
                <a:gd name="T20" fmla="*/ 2147483647 w 25"/>
                <a:gd name="T21" fmla="*/ 2147483647 h 24"/>
                <a:gd name="T22" fmla="*/ 2147483647 w 25"/>
                <a:gd name="T23" fmla="*/ 2147483647 h 24"/>
                <a:gd name="T24" fmla="*/ 2147483647 w 25"/>
                <a:gd name="T25" fmla="*/ 2147483647 h 24"/>
                <a:gd name="T26" fmla="*/ 2147483647 w 25"/>
                <a:gd name="T27" fmla="*/ 2147483647 h 24"/>
                <a:gd name="T28" fmla="*/ 0 w 25"/>
                <a:gd name="T29" fmla="*/ 2147483647 h 24"/>
                <a:gd name="T30" fmla="*/ 0 w 25"/>
                <a:gd name="T31" fmla="*/ 2147483647 h 24"/>
                <a:gd name="T32" fmla="*/ 2147483647 w 25"/>
                <a:gd name="T33" fmla="*/ 2147483647 h 24"/>
                <a:gd name="T34" fmla="*/ 2147483647 w 25"/>
                <a:gd name="T35" fmla="*/ 2147483647 h 24"/>
                <a:gd name="T36" fmla="*/ 2147483647 w 25"/>
                <a:gd name="T37" fmla="*/ 2147483647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"/>
                <a:gd name="T58" fmla="*/ 0 h 24"/>
                <a:gd name="T59" fmla="*/ 25 w 25"/>
                <a:gd name="T60" fmla="*/ 24 h 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" h="24">
                  <a:moveTo>
                    <a:pt x="5" y="13"/>
                  </a:moveTo>
                  <a:lnTo>
                    <a:pt x="10" y="13"/>
                  </a:lnTo>
                  <a:lnTo>
                    <a:pt x="12" y="11"/>
                  </a:lnTo>
                  <a:lnTo>
                    <a:pt x="12" y="6"/>
                  </a:lnTo>
                  <a:lnTo>
                    <a:pt x="15" y="11"/>
                  </a:lnTo>
                  <a:lnTo>
                    <a:pt x="18" y="8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5" y="6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16" y="21"/>
                  </a:lnTo>
                  <a:lnTo>
                    <a:pt x="8" y="24"/>
                  </a:lnTo>
                  <a:lnTo>
                    <a:pt x="5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5" y="18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4" name="Freeform 1406"/>
            <p:cNvSpPr>
              <a:spLocks noChangeAspect="1"/>
            </p:cNvSpPr>
            <p:nvPr/>
          </p:nvSpPr>
          <p:spPr bwMode="auto">
            <a:xfrm>
              <a:off x="5040884" y="2136809"/>
              <a:ext cx="25400" cy="30163"/>
            </a:xfrm>
            <a:custGeom>
              <a:avLst/>
              <a:gdLst>
                <a:gd name="T0" fmla="*/ 2147483647 w 28"/>
                <a:gd name="T1" fmla="*/ 2147483647 h 37"/>
                <a:gd name="T2" fmla="*/ 2147483647 w 28"/>
                <a:gd name="T3" fmla="*/ 2147483647 h 37"/>
                <a:gd name="T4" fmla="*/ 2147483647 w 28"/>
                <a:gd name="T5" fmla="*/ 2147483647 h 37"/>
                <a:gd name="T6" fmla="*/ 2147483647 w 28"/>
                <a:gd name="T7" fmla="*/ 2147483647 h 37"/>
                <a:gd name="T8" fmla="*/ 2147483647 w 28"/>
                <a:gd name="T9" fmla="*/ 2147483647 h 37"/>
                <a:gd name="T10" fmla="*/ 2147483647 w 28"/>
                <a:gd name="T11" fmla="*/ 2147483647 h 37"/>
                <a:gd name="T12" fmla="*/ 2147483647 w 28"/>
                <a:gd name="T13" fmla="*/ 2147483647 h 37"/>
                <a:gd name="T14" fmla="*/ 2147483647 w 28"/>
                <a:gd name="T15" fmla="*/ 2147483647 h 37"/>
                <a:gd name="T16" fmla="*/ 2147483647 w 28"/>
                <a:gd name="T17" fmla="*/ 2147483647 h 37"/>
                <a:gd name="T18" fmla="*/ 2147483647 w 28"/>
                <a:gd name="T19" fmla="*/ 2147483647 h 37"/>
                <a:gd name="T20" fmla="*/ 2147483647 w 28"/>
                <a:gd name="T21" fmla="*/ 2147483647 h 37"/>
                <a:gd name="T22" fmla="*/ 2147483647 w 28"/>
                <a:gd name="T23" fmla="*/ 2147483647 h 37"/>
                <a:gd name="T24" fmla="*/ 2147483647 w 28"/>
                <a:gd name="T25" fmla="*/ 2147483647 h 37"/>
                <a:gd name="T26" fmla="*/ 2147483647 w 28"/>
                <a:gd name="T27" fmla="*/ 2147483647 h 37"/>
                <a:gd name="T28" fmla="*/ 2147483647 w 28"/>
                <a:gd name="T29" fmla="*/ 2147483647 h 37"/>
                <a:gd name="T30" fmla="*/ 2147483647 w 28"/>
                <a:gd name="T31" fmla="*/ 2147483647 h 37"/>
                <a:gd name="T32" fmla="*/ 2147483647 w 28"/>
                <a:gd name="T33" fmla="*/ 0 h 37"/>
                <a:gd name="T34" fmla="*/ 2147483647 w 28"/>
                <a:gd name="T35" fmla="*/ 2147483647 h 37"/>
                <a:gd name="T36" fmla="*/ 2147483647 w 28"/>
                <a:gd name="T37" fmla="*/ 2147483647 h 37"/>
                <a:gd name="T38" fmla="*/ 2147483647 w 28"/>
                <a:gd name="T39" fmla="*/ 2147483647 h 37"/>
                <a:gd name="T40" fmla="*/ 2147483647 w 28"/>
                <a:gd name="T41" fmla="*/ 0 h 37"/>
                <a:gd name="T42" fmla="*/ 2147483647 w 28"/>
                <a:gd name="T43" fmla="*/ 0 h 37"/>
                <a:gd name="T44" fmla="*/ 2147483647 w 28"/>
                <a:gd name="T45" fmla="*/ 2147483647 h 37"/>
                <a:gd name="T46" fmla="*/ 2147483647 w 28"/>
                <a:gd name="T47" fmla="*/ 2147483647 h 37"/>
                <a:gd name="T48" fmla="*/ 2147483647 w 28"/>
                <a:gd name="T49" fmla="*/ 2147483647 h 37"/>
                <a:gd name="T50" fmla="*/ 2147483647 w 28"/>
                <a:gd name="T51" fmla="*/ 2147483647 h 37"/>
                <a:gd name="T52" fmla="*/ 2147483647 w 28"/>
                <a:gd name="T53" fmla="*/ 2147483647 h 37"/>
                <a:gd name="T54" fmla="*/ 2147483647 w 28"/>
                <a:gd name="T55" fmla="*/ 2147483647 h 37"/>
                <a:gd name="T56" fmla="*/ 2147483647 w 28"/>
                <a:gd name="T57" fmla="*/ 2147483647 h 37"/>
                <a:gd name="T58" fmla="*/ 2147483647 w 28"/>
                <a:gd name="T59" fmla="*/ 2147483647 h 37"/>
                <a:gd name="T60" fmla="*/ 2147483647 w 28"/>
                <a:gd name="T61" fmla="*/ 2147483647 h 37"/>
                <a:gd name="T62" fmla="*/ 2147483647 w 28"/>
                <a:gd name="T63" fmla="*/ 2147483647 h 37"/>
                <a:gd name="T64" fmla="*/ 2147483647 w 28"/>
                <a:gd name="T65" fmla="*/ 2147483647 h 37"/>
                <a:gd name="T66" fmla="*/ 2147483647 w 28"/>
                <a:gd name="T67" fmla="*/ 2147483647 h 37"/>
                <a:gd name="T68" fmla="*/ 2147483647 w 28"/>
                <a:gd name="T69" fmla="*/ 2147483647 h 37"/>
                <a:gd name="T70" fmla="*/ 0 w 28"/>
                <a:gd name="T71" fmla="*/ 2147483647 h 37"/>
                <a:gd name="T72" fmla="*/ 2147483647 w 28"/>
                <a:gd name="T73" fmla="*/ 2147483647 h 37"/>
                <a:gd name="T74" fmla="*/ 2147483647 w 28"/>
                <a:gd name="T75" fmla="*/ 2147483647 h 37"/>
                <a:gd name="T76" fmla="*/ 2147483647 w 28"/>
                <a:gd name="T77" fmla="*/ 2147483647 h 37"/>
                <a:gd name="T78" fmla="*/ 2147483647 w 28"/>
                <a:gd name="T79" fmla="*/ 2147483647 h 37"/>
                <a:gd name="T80" fmla="*/ 2147483647 w 28"/>
                <a:gd name="T81" fmla="*/ 2147483647 h 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"/>
                <a:gd name="T124" fmla="*/ 0 h 37"/>
                <a:gd name="T125" fmla="*/ 28 w 28"/>
                <a:gd name="T126" fmla="*/ 37 h 3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" h="37">
                  <a:moveTo>
                    <a:pt x="5" y="26"/>
                  </a:moveTo>
                  <a:lnTo>
                    <a:pt x="2" y="25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6" y="19"/>
                  </a:lnTo>
                  <a:lnTo>
                    <a:pt x="2" y="18"/>
                  </a:lnTo>
                  <a:lnTo>
                    <a:pt x="5" y="17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8"/>
                  </a:lnTo>
                  <a:lnTo>
                    <a:pt x="17" y="5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7" y="4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5" y="5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6" y="27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5" y="27"/>
                  </a:lnTo>
                  <a:lnTo>
                    <a:pt x="14" y="33"/>
                  </a:lnTo>
                  <a:lnTo>
                    <a:pt x="9" y="34"/>
                  </a:lnTo>
                  <a:lnTo>
                    <a:pt x="6" y="34"/>
                  </a:lnTo>
                  <a:lnTo>
                    <a:pt x="2" y="37"/>
                  </a:lnTo>
                  <a:lnTo>
                    <a:pt x="0" y="34"/>
                  </a:lnTo>
                  <a:lnTo>
                    <a:pt x="1" y="33"/>
                  </a:lnTo>
                  <a:lnTo>
                    <a:pt x="5" y="30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5" name="Freeform 1407"/>
            <p:cNvSpPr>
              <a:spLocks noChangeAspect="1"/>
            </p:cNvSpPr>
            <p:nvPr/>
          </p:nvSpPr>
          <p:spPr bwMode="auto">
            <a:xfrm>
              <a:off x="5040884" y="2136809"/>
              <a:ext cx="26987" cy="33338"/>
            </a:xfrm>
            <a:custGeom>
              <a:avLst/>
              <a:gdLst>
                <a:gd name="T0" fmla="*/ 2147483647 w 33"/>
                <a:gd name="T1" fmla="*/ 2147483647 h 41"/>
                <a:gd name="T2" fmla="*/ 2147483647 w 33"/>
                <a:gd name="T3" fmla="*/ 2147483647 h 41"/>
                <a:gd name="T4" fmla="*/ 2147483647 w 33"/>
                <a:gd name="T5" fmla="*/ 2147483647 h 41"/>
                <a:gd name="T6" fmla="*/ 2147483647 w 33"/>
                <a:gd name="T7" fmla="*/ 2147483647 h 41"/>
                <a:gd name="T8" fmla="*/ 2147483647 w 33"/>
                <a:gd name="T9" fmla="*/ 2147483647 h 41"/>
                <a:gd name="T10" fmla="*/ 2147483647 w 33"/>
                <a:gd name="T11" fmla="*/ 2147483647 h 41"/>
                <a:gd name="T12" fmla="*/ 2147483647 w 33"/>
                <a:gd name="T13" fmla="*/ 2147483647 h 41"/>
                <a:gd name="T14" fmla="*/ 2147483647 w 33"/>
                <a:gd name="T15" fmla="*/ 2147483647 h 41"/>
                <a:gd name="T16" fmla="*/ 2147483647 w 33"/>
                <a:gd name="T17" fmla="*/ 2147483647 h 41"/>
                <a:gd name="T18" fmla="*/ 2147483647 w 33"/>
                <a:gd name="T19" fmla="*/ 2147483647 h 41"/>
                <a:gd name="T20" fmla="*/ 2147483647 w 33"/>
                <a:gd name="T21" fmla="*/ 2147483647 h 41"/>
                <a:gd name="T22" fmla="*/ 2147483647 w 33"/>
                <a:gd name="T23" fmla="*/ 2147483647 h 41"/>
                <a:gd name="T24" fmla="*/ 2147483647 w 33"/>
                <a:gd name="T25" fmla="*/ 2147483647 h 41"/>
                <a:gd name="T26" fmla="*/ 2147483647 w 33"/>
                <a:gd name="T27" fmla="*/ 2147483647 h 41"/>
                <a:gd name="T28" fmla="*/ 2147483647 w 33"/>
                <a:gd name="T29" fmla="*/ 2147483647 h 41"/>
                <a:gd name="T30" fmla="*/ 2147483647 w 33"/>
                <a:gd name="T31" fmla="*/ 2147483647 h 41"/>
                <a:gd name="T32" fmla="*/ 2147483647 w 33"/>
                <a:gd name="T33" fmla="*/ 2147483647 h 41"/>
                <a:gd name="T34" fmla="*/ 2147483647 w 33"/>
                <a:gd name="T35" fmla="*/ 0 h 41"/>
                <a:gd name="T36" fmla="*/ 2147483647 w 33"/>
                <a:gd name="T37" fmla="*/ 2147483647 h 41"/>
                <a:gd name="T38" fmla="*/ 2147483647 w 33"/>
                <a:gd name="T39" fmla="*/ 2147483647 h 41"/>
                <a:gd name="T40" fmla="*/ 2147483647 w 33"/>
                <a:gd name="T41" fmla="*/ 2147483647 h 41"/>
                <a:gd name="T42" fmla="*/ 2147483647 w 33"/>
                <a:gd name="T43" fmla="*/ 0 h 41"/>
                <a:gd name="T44" fmla="*/ 2147483647 w 33"/>
                <a:gd name="T45" fmla="*/ 0 h 41"/>
                <a:gd name="T46" fmla="*/ 2147483647 w 33"/>
                <a:gd name="T47" fmla="*/ 2147483647 h 41"/>
                <a:gd name="T48" fmla="*/ 2147483647 w 33"/>
                <a:gd name="T49" fmla="*/ 2147483647 h 41"/>
                <a:gd name="T50" fmla="*/ 2147483647 w 33"/>
                <a:gd name="T51" fmla="*/ 2147483647 h 41"/>
                <a:gd name="T52" fmla="*/ 2147483647 w 33"/>
                <a:gd name="T53" fmla="*/ 2147483647 h 41"/>
                <a:gd name="T54" fmla="*/ 2147483647 w 33"/>
                <a:gd name="T55" fmla="*/ 2147483647 h 41"/>
                <a:gd name="T56" fmla="*/ 2147483647 w 33"/>
                <a:gd name="T57" fmla="*/ 2147483647 h 41"/>
                <a:gd name="T58" fmla="*/ 2147483647 w 33"/>
                <a:gd name="T59" fmla="*/ 2147483647 h 41"/>
                <a:gd name="T60" fmla="*/ 2147483647 w 33"/>
                <a:gd name="T61" fmla="*/ 2147483647 h 41"/>
                <a:gd name="T62" fmla="*/ 2147483647 w 33"/>
                <a:gd name="T63" fmla="*/ 2147483647 h 41"/>
                <a:gd name="T64" fmla="*/ 2147483647 w 33"/>
                <a:gd name="T65" fmla="*/ 2147483647 h 41"/>
                <a:gd name="T66" fmla="*/ 2147483647 w 33"/>
                <a:gd name="T67" fmla="*/ 2147483647 h 41"/>
                <a:gd name="T68" fmla="*/ 2147483647 w 33"/>
                <a:gd name="T69" fmla="*/ 2147483647 h 41"/>
                <a:gd name="T70" fmla="*/ 2147483647 w 33"/>
                <a:gd name="T71" fmla="*/ 2147483647 h 41"/>
                <a:gd name="T72" fmla="*/ 0 w 33"/>
                <a:gd name="T73" fmla="*/ 2147483647 h 41"/>
                <a:gd name="T74" fmla="*/ 2147483647 w 33"/>
                <a:gd name="T75" fmla="*/ 2147483647 h 41"/>
                <a:gd name="T76" fmla="*/ 2147483647 w 33"/>
                <a:gd name="T77" fmla="*/ 2147483647 h 41"/>
                <a:gd name="T78" fmla="*/ 2147483647 w 33"/>
                <a:gd name="T79" fmla="*/ 2147483647 h 41"/>
                <a:gd name="T80" fmla="*/ 2147483647 w 33"/>
                <a:gd name="T81" fmla="*/ 2147483647 h 41"/>
                <a:gd name="T82" fmla="*/ 2147483647 w 33"/>
                <a:gd name="T83" fmla="*/ 2147483647 h 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"/>
                <a:gd name="T127" fmla="*/ 0 h 41"/>
                <a:gd name="T128" fmla="*/ 33 w 33"/>
                <a:gd name="T129" fmla="*/ 41 h 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" h="41">
                  <a:moveTo>
                    <a:pt x="5" y="30"/>
                  </a:moveTo>
                  <a:lnTo>
                    <a:pt x="3" y="28"/>
                  </a:lnTo>
                  <a:lnTo>
                    <a:pt x="1" y="26"/>
                  </a:lnTo>
                  <a:lnTo>
                    <a:pt x="5" y="26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7" y="9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6"/>
                  </a:lnTo>
                  <a:lnTo>
                    <a:pt x="31" y="9"/>
                  </a:lnTo>
                  <a:lnTo>
                    <a:pt x="33" y="15"/>
                  </a:lnTo>
                  <a:lnTo>
                    <a:pt x="31" y="21"/>
                  </a:lnTo>
                  <a:lnTo>
                    <a:pt x="31" y="30"/>
                  </a:lnTo>
                  <a:lnTo>
                    <a:pt x="26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17" y="30"/>
                  </a:lnTo>
                  <a:lnTo>
                    <a:pt x="15" y="37"/>
                  </a:lnTo>
                  <a:lnTo>
                    <a:pt x="10" y="38"/>
                  </a:lnTo>
                  <a:lnTo>
                    <a:pt x="7" y="38"/>
                  </a:lnTo>
                  <a:lnTo>
                    <a:pt x="3" y="41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6" name="Freeform 1408"/>
            <p:cNvSpPr>
              <a:spLocks noChangeAspect="1"/>
            </p:cNvSpPr>
            <p:nvPr/>
          </p:nvSpPr>
          <p:spPr bwMode="auto">
            <a:xfrm>
              <a:off x="5012309" y="2152684"/>
              <a:ext cx="14287" cy="20638"/>
            </a:xfrm>
            <a:custGeom>
              <a:avLst/>
              <a:gdLst>
                <a:gd name="T0" fmla="*/ 2147483647 w 16"/>
                <a:gd name="T1" fmla="*/ 2147483647 h 25"/>
                <a:gd name="T2" fmla="*/ 2147483647 w 16"/>
                <a:gd name="T3" fmla="*/ 2147483647 h 25"/>
                <a:gd name="T4" fmla="*/ 2147483647 w 16"/>
                <a:gd name="T5" fmla="*/ 2147483647 h 25"/>
                <a:gd name="T6" fmla="*/ 2147483647 w 16"/>
                <a:gd name="T7" fmla="*/ 0 h 25"/>
                <a:gd name="T8" fmla="*/ 2147483647 w 16"/>
                <a:gd name="T9" fmla="*/ 0 h 25"/>
                <a:gd name="T10" fmla="*/ 2147483647 w 16"/>
                <a:gd name="T11" fmla="*/ 2147483647 h 25"/>
                <a:gd name="T12" fmla="*/ 2147483647 w 16"/>
                <a:gd name="T13" fmla="*/ 2147483647 h 25"/>
                <a:gd name="T14" fmla="*/ 2147483647 w 16"/>
                <a:gd name="T15" fmla="*/ 2147483647 h 25"/>
                <a:gd name="T16" fmla="*/ 2147483647 w 16"/>
                <a:gd name="T17" fmla="*/ 2147483647 h 25"/>
                <a:gd name="T18" fmla="*/ 2147483647 w 16"/>
                <a:gd name="T19" fmla="*/ 2147483647 h 25"/>
                <a:gd name="T20" fmla="*/ 2147483647 w 16"/>
                <a:gd name="T21" fmla="*/ 2147483647 h 25"/>
                <a:gd name="T22" fmla="*/ 2147483647 w 16"/>
                <a:gd name="T23" fmla="*/ 2147483647 h 25"/>
                <a:gd name="T24" fmla="*/ 2147483647 w 16"/>
                <a:gd name="T25" fmla="*/ 2147483647 h 25"/>
                <a:gd name="T26" fmla="*/ 0 w 16"/>
                <a:gd name="T27" fmla="*/ 2147483647 h 25"/>
                <a:gd name="T28" fmla="*/ 0 w 16"/>
                <a:gd name="T29" fmla="*/ 2147483647 h 25"/>
                <a:gd name="T30" fmla="*/ 0 w 16"/>
                <a:gd name="T31" fmla="*/ 2147483647 h 25"/>
                <a:gd name="T32" fmla="*/ 2147483647 w 16"/>
                <a:gd name="T33" fmla="*/ 2147483647 h 25"/>
                <a:gd name="T34" fmla="*/ 2147483647 w 16"/>
                <a:gd name="T35" fmla="*/ 2147483647 h 25"/>
                <a:gd name="T36" fmla="*/ 2147483647 w 16"/>
                <a:gd name="T37" fmla="*/ 2147483647 h 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"/>
                <a:gd name="T58" fmla="*/ 0 h 25"/>
                <a:gd name="T59" fmla="*/ 16 w 16"/>
                <a:gd name="T60" fmla="*/ 25 h 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" h="25">
                  <a:moveTo>
                    <a:pt x="5" y="9"/>
                  </a:moveTo>
                  <a:lnTo>
                    <a:pt x="9" y="9"/>
                  </a:lnTo>
                  <a:lnTo>
                    <a:pt x="9" y="7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2"/>
                  </a:lnTo>
                  <a:lnTo>
                    <a:pt x="16" y="7"/>
                  </a:lnTo>
                  <a:lnTo>
                    <a:pt x="15" y="13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0" y="22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7" name="Freeform 1409"/>
            <p:cNvSpPr>
              <a:spLocks noChangeAspect="1"/>
            </p:cNvSpPr>
            <p:nvPr/>
          </p:nvSpPr>
          <p:spPr bwMode="auto">
            <a:xfrm>
              <a:off x="4985321" y="2173322"/>
              <a:ext cx="22225" cy="23812"/>
            </a:xfrm>
            <a:custGeom>
              <a:avLst/>
              <a:gdLst>
                <a:gd name="T0" fmla="*/ 0 w 25"/>
                <a:gd name="T1" fmla="*/ 2147483647 h 30"/>
                <a:gd name="T2" fmla="*/ 2147483647 w 25"/>
                <a:gd name="T3" fmla="*/ 2147483647 h 30"/>
                <a:gd name="T4" fmla="*/ 2147483647 w 25"/>
                <a:gd name="T5" fmla="*/ 2147483647 h 30"/>
                <a:gd name="T6" fmla="*/ 2147483647 w 25"/>
                <a:gd name="T7" fmla="*/ 2147483647 h 30"/>
                <a:gd name="T8" fmla="*/ 2147483647 w 25"/>
                <a:gd name="T9" fmla="*/ 2147483647 h 30"/>
                <a:gd name="T10" fmla="*/ 2147483647 w 25"/>
                <a:gd name="T11" fmla="*/ 2147483647 h 30"/>
                <a:gd name="T12" fmla="*/ 2147483647 w 25"/>
                <a:gd name="T13" fmla="*/ 2147483647 h 30"/>
                <a:gd name="T14" fmla="*/ 2147483647 w 25"/>
                <a:gd name="T15" fmla="*/ 2147483647 h 30"/>
                <a:gd name="T16" fmla="*/ 2147483647 w 25"/>
                <a:gd name="T17" fmla="*/ 2147483647 h 30"/>
                <a:gd name="T18" fmla="*/ 2147483647 w 25"/>
                <a:gd name="T19" fmla="*/ 0 h 30"/>
                <a:gd name="T20" fmla="*/ 2147483647 w 25"/>
                <a:gd name="T21" fmla="*/ 2147483647 h 30"/>
                <a:gd name="T22" fmla="*/ 2147483647 w 25"/>
                <a:gd name="T23" fmla="*/ 2147483647 h 30"/>
                <a:gd name="T24" fmla="*/ 2147483647 w 25"/>
                <a:gd name="T25" fmla="*/ 2147483647 h 30"/>
                <a:gd name="T26" fmla="*/ 2147483647 w 25"/>
                <a:gd name="T27" fmla="*/ 2147483647 h 30"/>
                <a:gd name="T28" fmla="*/ 2147483647 w 25"/>
                <a:gd name="T29" fmla="*/ 2147483647 h 30"/>
                <a:gd name="T30" fmla="*/ 2147483647 w 25"/>
                <a:gd name="T31" fmla="*/ 2147483647 h 30"/>
                <a:gd name="T32" fmla="*/ 2147483647 w 25"/>
                <a:gd name="T33" fmla="*/ 2147483647 h 30"/>
                <a:gd name="T34" fmla="*/ 2147483647 w 25"/>
                <a:gd name="T35" fmla="*/ 2147483647 h 30"/>
                <a:gd name="T36" fmla="*/ 2147483647 w 25"/>
                <a:gd name="T37" fmla="*/ 2147483647 h 30"/>
                <a:gd name="T38" fmla="*/ 2147483647 w 25"/>
                <a:gd name="T39" fmla="*/ 2147483647 h 30"/>
                <a:gd name="T40" fmla="*/ 2147483647 w 25"/>
                <a:gd name="T41" fmla="*/ 2147483647 h 30"/>
                <a:gd name="T42" fmla="*/ 2147483647 w 25"/>
                <a:gd name="T43" fmla="*/ 2147483647 h 30"/>
                <a:gd name="T44" fmla="*/ 2147483647 w 25"/>
                <a:gd name="T45" fmla="*/ 2147483647 h 30"/>
                <a:gd name="T46" fmla="*/ 2147483647 w 25"/>
                <a:gd name="T47" fmla="*/ 2147483647 h 30"/>
                <a:gd name="T48" fmla="*/ 0 w 25"/>
                <a:gd name="T49" fmla="*/ 2147483647 h 30"/>
                <a:gd name="T50" fmla="*/ 0 w 25"/>
                <a:gd name="T51" fmla="*/ 2147483647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"/>
                <a:gd name="T79" fmla="*/ 0 h 30"/>
                <a:gd name="T80" fmla="*/ 25 w 25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" h="30">
                  <a:moveTo>
                    <a:pt x="0" y="22"/>
                  </a:moveTo>
                  <a:lnTo>
                    <a:pt x="2" y="21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11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24" y="11"/>
                  </a:lnTo>
                  <a:lnTo>
                    <a:pt x="24" y="16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9" y="29"/>
                  </a:lnTo>
                  <a:lnTo>
                    <a:pt x="15" y="30"/>
                  </a:lnTo>
                  <a:lnTo>
                    <a:pt x="12" y="25"/>
                  </a:lnTo>
                  <a:lnTo>
                    <a:pt x="16" y="22"/>
                  </a:lnTo>
                  <a:lnTo>
                    <a:pt x="17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8" name="Freeform 1410"/>
            <p:cNvSpPr>
              <a:spLocks noChangeAspect="1"/>
            </p:cNvSpPr>
            <p:nvPr/>
          </p:nvSpPr>
          <p:spPr bwMode="auto">
            <a:xfrm>
              <a:off x="4983734" y="2174909"/>
              <a:ext cx="53975" cy="46038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0 h 58"/>
                <a:gd name="T4" fmla="*/ 2147483647 w 66"/>
                <a:gd name="T5" fmla="*/ 0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2147483647 w 66"/>
                <a:gd name="T51" fmla="*/ 2147483647 h 58"/>
                <a:gd name="T52" fmla="*/ 2147483647 w 66"/>
                <a:gd name="T53" fmla="*/ 2147483647 h 58"/>
                <a:gd name="T54" fmla="*/ 2147483647 w 66"/>
                <a:gd name="T55" fmla="*/ 2147483647 h 58"/>
                <a:gd name="T56" fmla="*/ 2147483647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2147483647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2147483647 w 66"/>
                <a:gd name="T79" fmla="*/ 2147483647 h 58"/>
                <a:gd name="T80" fmla="*/ 2147483647 w 66"/>
                <a:gd name="T81" fmla="*/ 2147483647 h 58"/>
                <a:gd name="T82" fmla="*/ 0 w 66"/>
                <a:gd name="T83" fmla="*/ 2147483647 h 58"/>
                <a:gd name="T84" fmla="*/ 0 w 66"/>
                <a:gd name="T85" fmla="*/ 2147483647 h 58"/>
                <a:gd name="T86" fmla="*/ 2147483647 w 66"/>
                <a:gd name="T87" fmla="*/ 2147483647 h 58"/>
                <a:gd name="T88" fmla="*/ 2147483647 w 66"/>
                <a:gd name="T89" fmla="*/ 2147483647 h 58"/>
                <a:gd name="T90" fmla="*/ 2147483647 w 66"/>
                <a:gd name="T91" fmla="*/ 2147483647 h 58"/>
                <a:gd name="T92" fmla="*/ 2147483647 w 66"/>
                <a:gd name="T93" fmla="*/ 2147483647 h 58"/>
                <a:gd name="T94" fmla="*/ 2147483647 w 66"/>
                <a:gd name="T95" fmla="*/ 2147483647 h 58"/>
                <a:gd name="T96" fmla="*/ 2147483647 w 66"/>
                <a:gd name="T97" fmla="*/ 2147483647 h 58"/>
                <a:gd name="T98" fmla="*/ 2147483647 w 66"/>
                <a:gd name="T99" fmla="*/ 2147483647 h 58"/>
                <a:gd name="T100" fmla="*/ 2147483647 w 66"/>
                <a:gd name="T101" fmla="*/ 2147483647 h 58"/>
                <a:gd name="T102" fmla="*/ 2147483647 w 66"/>
                <a:gd name="T103" fmla="*/ 2147483647 h 58"/>
                <a:gd name="T104" fmla="*/ 2147483647 w 66"/>
                <a:gd name="T105" fmla="*/ 2147483647 h 58"/>
                <a:gd name="T106" fmla="*/ 2147483647 w 66"/>
                <a:gd name="T107" fmla="*/ 2147483647 h 58"/>
                <a:gd name="T108" fmla="*/ 2147483647 w 66"/>
                <a:gd name="T109" fmla="*/ 2147483647 h 58"/>
                <a:gd name="T110" fmla="*/ 2147483647 w 66"/>
                <a:gd name="T111" fmla="*/ 2147483647 h 58"/>
                <a:gd name="T112" fmla="*/ 2147483647 w 66"/>
                <a:gd name="T113" fmla="*/ 2147483647 h 58"/>
                <a:gd name="T114" fmla="*/ 2147483647 w 66"/>
                <a:gd name="T115" fmla="*/ 2147483647 h 58"/>
                <a:gd name="T116" fmla="*/ 2147483647 w 66"/>
                <a:gd name="T117" fmla="*/ 2147483647 h 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6"/>
                <a:gd name="T178" fmla="*/ 0 h 58"/>
                <a:gd name="T179" fmla="*/ 66 w 66"/>
                <a:gd name="T180" fmla="*/ 58 h 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6" h="58">
                  <a:moveTo>
                    <a:pt x="39" y="1"/>
                  </a:moveTo>
                  <a:lnTo>
                    <a:pt x="40" y="0"/>
                  </a:lnTo>
                  <a:lnTo>
                    <a:pt x="44" y="0"/>
                  </a:lnTo>
                  <a:lnTo>
                    <a:pt x="44" y="3"/>
                  </a:lnTo>
                  <a:lnTo>
                    <a:pt x="46" y="7"/>
                  </a:lnTo>
                  <a:lnTo>
                    <a:pt x="44" y="13"/>
                  </a:lnTo>
                  <a:lnTo>
                    <a:pt x="46" y="11"/>
                  </a:lnTo>
                  <a:lnTo>
                    <a:pt x="48" y="16"/>
                  </a:lnTo>
                  <a:lnTo>
                    <a:pt x="46" y="22"/>
                  </a:lnTo>
                  <a:lnTo>
                    <a:pt x="42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0" y="16"/>
                  </a:lnTo>
                  <a:lnTo>
                    <a:pt x="55" y="14"/>
                  </a:lnTo>
                  <a:lnTo>
                    <a:pt x="53" y="10"/>
                  </a:lnTo>
                  <a:lnTo>
                    <a:pt x="56" y="6"/>
                  </a:lnTo>
                  <a:lnTo>
                    <a:pt x="61" y="7"/>
                  </a:lnTo>
                  <a:lnTo>
                    <a:pt x="64" y="13"/>
                  </a:lnTo>
                  <a:lnTo>
                    <a:pt x="66" y="19"/>
                  </a:lnTo>
                  <a:lnTo>
                    <a:pt x="62" y="24"/>
                  </a:lnTo>
                  <a:lnTo>
                    <a:pt x="61" y="28"/>
                  </a:lnTo>
                  <a:lnTo>
                    <a:pt x="56" y="30"/>
                  </a:lnTo>
                  <a:lnTo>
                    <a:pt x="52" y="33"/>
                  </a:lnTo>
                  <a:lnTo>
                    <a:pt x="50" y="37"/>
                  </a:lnTo>
                  <a:lnTo>
                    <a:pt x="48" y="35"/>
                  </a:lnTo>
                  <a:lnTo>
                    <a:pt x="47" y="36"/>
                  </a:lnTo>
                  <a:lnTo>
                    <a:pt x="44" y="36"/>
                  </a:lnTo>
                  <a:lnTo>
                    <a:pt x="41" y="42"/>
                  </a:lnTo>
                  <a:lnTo>
                    <a:pt x="41" y="44"/>
                  </a:lnTo>
                  <a:lnTo>
                    <a:pt x="39" y="47"/>
                  </a:lnTo>
                  <a:lnTo>
                    <a:pt x="37" y="43"/>
                  </a:lnTo>
                  <a:lnTo>
                    <a:pt x="35" y="37"/>
                  </a:lnTo>
                  <a:lnTo>
                    <a:pt x="37" y="36"/>
                  </a:lnTo>
                  <a:lnTo>
                    <a:pt x="32" y="43"/>
                  </a:lnTo>
                  <a:lnTo>
                    <a:pt x="21" y="53"/>
                  </a:lnTo>
                  <a:lnTo>
                    <a:pt x="16" y="57"/>
                  </a:lnTo>
                  <a:lnTo>
                    <a:pt x="16" y="53"/>
                  </a:lnTo>
                  <a:lnTo>
                    <a:pt x="17" y="51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5" y="57"/>
                  </a:lnTo>
                  <a:lnTo>
                    <a:pt x="0" y="58"/>
                  </a:lnTo>
                  <a:lnTo>
                    <a:pt x="0" y="49"/>
                  </a:lnTo>
                  <a:lnTo>
                    <a:pt x="3" y="47"/>
                  </a:lnTo>
                  <a:lnTo>
                    <a:pt x="5" y="43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6" y="42"/>
                  </a:lnTo>
                  <a:lnTo>
                    <a:pt x="19" y="37"/>
                  </a:lnTo>
                  <a:lnTo>
                    <a:pt x="25" y="36"/>
                  </a:lnTo>
                  <a:lnTo>
                    <a:pt x="29" y="35"/>
                  </a:lnTo>
                  <a:lnTo>
                    <a:pt x="28" y="32"/>
                  </a:lnTo>
                  <a:lnTo>
                    <a:pt x="34" y="24"/>
                  </a:lnTo>
                  <a:lnTo>
                    <a:pt x="34" y="19"/>
                  </a:lnTo>
                  <a:lnTo>
                    <a:pt x="37" y="17"/>
                  </a:lnTo>
                  <a:lnTo>
                    <a:pt x="37" y="9"/>
                  </a:lnTo>
                  <a:lnTo>
                    <a:pt x="37" y="6"/>
                  </a:lnTo>
                  <a:lnTo>
                    <a:pt x="37" y="2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9" name="Freeform 1411"/>
            <p:cNvSpPr>
              <a:spLocks noChangeAspect="1"/>
            </p:cNvSpPr>
            <p:nvPr/>
          </p:nvSpPr>
          <p:spPr bwMode="auto">
            <a:xfrm>
              <a:off x="4696396" y="2695609"/>
              <a:ext cx="4763" cy="12700"/>
            </a:xfrm>
            <a:custGeom>
              <a:avLst/>
              <a:gdLst>
                <a:gd name="T0" fmla="*/ 2147483647 w 7"/>
                <a:gd name="T1" fmla="*/ 2147483647 h 17"/>
                <a:gd name="T2" fmla="*/ 2147483647 w 7"/>
                <a:gd name="T3" fmla="*/ 2147483647 h 17"/>
                <a:gd name="T4" fmla="*/ 2147483647 w 7"/>
                <a:gd name="T5" fmla="*/ 2147483647 h 17"/>
                <a:gd name="T6" fmla="*/ 2147483647 w 7"/>
                <a:gd name="T7" fmla="*/ 2147483647 h 17"/>
                <a:gd name="T8" fmla="*/ 2147483647 w 7"/>
                <a:gd name="T9" fmla="*/ 0 h 17"/>
                <a:gd name="T10" fmla="*/ 2147483647 w 7"/>
                <a:gd name="T11" fmla="*/ 0 h 17"/>
                <a:gd name="T12" fmla="*/ 0 w 7"/>
                <a:gd name="T13" fmla="*/ 2147483647 h 17"/>
                <a:gd name="T14" fmla="*/ 0 w 7"/>
                <a:gd name="T15" fmla="*/ 2147483647 h 17"/>
                <a:gd name="T16" fmla="*/ 2147483647 w 7"/>
                <a:gd name="T17" fmla="*/ 2147483647 h 17"/>
                <a:gd name="T18" fmla="*/ 2147483647 w 7"/>
                <a:gd name="T19" fmla="*/ 214748364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7"/>
                <a:gd name="T32" fmla="*/ 7 w 7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7">
                  <a:moveTo>
                    <a:pt x="6" y="17"/>
                  </a:moveTo>
                  <a:lnTo>
                    <a:pt x="6" y="14"/>
                  </a:lnTo>
                  <a:lnTo>
                    <a:pt x="7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0" name="Freeform 1412"/>
            <p:cNvSpPr>
              <a:spLocks noChangeAspect="1"/>
            </p:cNvSpPr>
            <p:nvPr/>
          </p:nvSpPr>
          <p:spPr bwMode="auto">
            <a:xfrm>
              <a:off x="5077396" y="3330609"/>
              <a:ext cx="223838" cy="114300"/>
            </a:xfrm>
            <a:custGeom>
              <a:avLst/>
              <a:gdLst>
                <a:gd name="T0" fmla="*/ 2147483647 w 273"/>
                <a:gd name="T1" fmla="*/ 0 h 144"/>
                <a:gd name="T2" fmla="*/ 2147483647 w 273"/>
                <a:gd name="T3" fmla="*/ 2147483647 h 144"/>
                <a:gd name="T4" fmla="*/ 2147483647 w 273"/>
                <a:gd name="T5" fmla="*/ 2147483647 h 144"/>
                <a:gd name="T6" fmla="*/ 2147483647 w 273"/>
                <a:gd name="T7" fmla="*/ 2147483647 h 144"/>
                <a:gd name="T8" fmla="*/ 2147483647 w 273"/>
                <a:gd name="T9" fmla="*/ 2147483647 h 144"/>
                <a:gd name="T10" fmla="*/ 2147483647 w 273"/>
                <a:gd name="T11" fmla="*/ 2147483647 h 144"/>
                <a:gd name="T12" fmla="*/ 0 w 273"/>
                <a:gd name="T13" fmla="*/ 2147483647 h 144"/>
                <a:gd name="T14" fmla="*/ 0 w 273"/>
                <a:gd name="T15" fmla="*/ 2147483647 h 144"/>
                <a:gd name="T16" fmla="*/ 2147483647 w 273"/>
                <a:gd name="T17" fmla="*/ 2147483647 h 144"/>
                <a:gd name="T18" fmla="*/ 2147483647 w 273"/>
                <a:gd name="T19" fmla="*/ 2147483647 h 144"/>
                <a:gd name="T20" fmla="*/ 2147483647 w 273"/>
                <a:gd name="T21" fmla="*/ 2147483647 h 144"/>
                <a:gd name="T22" fmla="*/ 2147483647 w 273"/>
                <a:gd name="T23" fmla="*/ 2147483647 h 144"/>
                <a:gd name="T24" fmla="*/ 2147483647 w 273"/>
                <a:gd name="T25" fmla="*/ 2147483647 h 144"/>
                <a:gd name="T26" fmla="*/ 2147483647 w 273"/>
                <a:gd name="T27" fmla="*/ 2147483647 h 144"/>
                <a:gd name="T28" fmla="*/ 2147483647 w 273"/>
                <a:gd name="T29" fmla="*/ 2147483647 h 144"/>
                <a:gd name="T30" fmla="*/ 2147483647 w 273"/>
                <a:gd name="T31" fmla="*/ 2147483647 h 144"/>
                <a:gd name="T32" fmla="*/ 2147483647 w 273"/>
                <a:gd name="T33" fmla="*/ 2147483647 h 144"/>
                <a:gd name="T34" fmla="*/ 2147483647 w 273"/>
                <a:gd name="T35" fmla="*/ 2147483647 h 144"/>
                <a:gd name="T36" fmla="*/ 2147483647 w 273"/>
                <a:gd name="T37" fmla="*/ 2147483647 h 144"/>
                <a:gd name="T38" fmla="*/ 2147483647 w 273"/>
                <a:gd name="T39" fmla="*/ 2147483647 h 144"/>
                <a:gd name="T40" fmla="*/ 2147483647 w 273"/>
                <a:gd name="T41" fmla="*/ 2147483647 h 144"/>
                <a:gd name="T42" fmla="*/ 2147483647 w 273"/>
                <a:gd name="T43" fmla="*/ 2147483647 h 144"/>
                <a:gd name="T44" fmla="*/ 2147483647 w 273"/>
                <a:gd name="T45" fmla="*/ 2147483647 h 144"/>
                <a:gd name="T46" fmla="*/ 2147483647 w 273"/>
                <a:gd name="T47" fmla="*/ 2147483647 h 144"/>
                <a:gd name="T48" fmla="*/ 2147483647 w 273"/>
                <a:gd name="T49" fmla="*/ 2147483647 h 144"/>
                <a:gd name="T50" fmla="*/ 2147483647 w 273"/>
                <a:gd name="T51" fmla="*/ 2147483647 h 144"/>
                <a:gd name="T52" fmla="*/ 2147483647 w 273"/>
                <a:gd name="T53" fmla="*/ 2147483647 h 144"/>
                <a:gd name="T54" fmla="*/ 2147483647 w 273"/>
                <a:gd name="T55" fmla="*/ 2147483647 h 144"/>
                <a:gd name="T56" fmla="*/ 2147483647 w 273"/>
                <a:gd name="T57" fmla="*/ 2147483647 h 144"/>
                <a:gd name="T58" fmla="*/ 2147483647 w 273"/>
                <a:gd name="T59" fmla="*/ 2147483647 h 144"/>
                <a:gd name="T60" fmla="*/ 2147483647 w 273"/>
                <a:gd name="T61" fmla="*/ 2147483647 h 144"/>
                <a:gd name="T62" fmla="*/ 2147483647 w 273"/>
                <a:gd name="T63" fmla="*/ 2147483647 h 144"/>
                <a:gd name="T64" fmla="*/ 2147483647 w 273"/>
                <a:gd name="T65" fmla="*/ 2147483647 h 144"/>
                <a:gd name="T66" fmla="*/ 2147483647 w 273"/>
                <a:gd name="T67" fmla="*/ 2147483647 h 144"/>
                <a:gd name="T68" fmla="*/ 2147483647 w 273"/>
                <a:gd name="T69" fmla="*/ 2147483647 h 144"/>
                <a:gd name="T70" fmla="*/ 2147483647 w 273"/>
                <a:gd name="T71" fmla="*/ 2147483647 h 144"/>
                <a:gd name="T72" fmla="*/ 2147483647 w 273"/>
                <a:gd name="T73" fmla="*/ 2147483647 h 144"/>
                <a:gd name="T74" fmla="*/ 2147483647 w 273"/>
                <a:gd name="T75" fmla="*/ 2147483647 h 144"/>
                <a:gd name="T76" fmla="*/ 2147483647 w 273"/>
                <a:gd name="T77" fmla="*/ 2147483647 h 144"/>
                <a:gd name="T78" fmla="*/ 2147483647 w 273"/>
                <a:gd name="T79" fmla="*/ 2147483647 h 144"/>
                <a:gd name="T80" fmla="*/ 2147483647 w 273"/>
                <a:gd name="T81" fmla="*/ 2147483647 h 144"/>
                <a:gd name="T82" fmla="*/ 2147483647 w 273"/>
                <a:gd name="T83" fmla="*/ 2147483647 h 144"/>
                <a:gd name="T84" fmla="*/ 2147483647 w 273"/>
                <a:gd name="T85" fmla="*/ 2147483647 h 144"/>
                <a:gd name="T86" fmla="*/ 2147483647 w 273"/>
                <a:gd name="T87" fmla="*/ 2147483647 h 144"/>
                <a:gd name="T88" fmla="*/ 2147483647 w 273"/>
                <a:gd name="T89" fmla="*/ 2147483647 h 144"/>
                <a:gd name="T90" fmla="*/ 2147483647 w 273"/>
                <a:gd name="T91" fmla="*/ 2147483647 h 144"/>
                <a:gd name="T92" fmla="*/ 2147483647 w 273"/>
                <a:gd name="T93" fmla="*/ 2147483647 h 144"/>
                <a:gd name="T94" fmla="*/ 2147483647 w 273"/>
                <a:gd name="T95" fmla="*/ 2147483647 h 144"/>
                <a:gd name="T96" fmla="*/ 2147483647 w 273"/>
                <a:gd name="T97" fmla="*/ 2147483647 h 144"/>
                <a:gd name="T98" fmla="*/ 2147483647 w 273"/>
                <a:gd name="T99" fmla="*/ 2147483647 h 144"/>
                <a:gd name="T100" fmla="*/ 2147483647 w 273"/>
                <a:gd name="T101" fmla="*/ 2147483647 h 144"/>
                <a:gd name="T102" fmla="*/ 2147483647 w 273"/>
                <a:gd name="T103" fmla="*/ 2147483647 h 144"/>
                <a:gd name="T104" fmla="*/ 2147483647 w 273"/>
                <a:gd name="T105" fmla="*/ 2147483647 h 144"/>
                <a:gd name="T106" fmla="*/ 2147483647 w 273"/>
                <a:gd name="T107" fmla="*/ 2147483647 h 144"/>
                <a:gd name="T108" fmla="*/ 2147483647 w 273"/>
                <a:gd name="T109" fmla="*/ 2147483647 h 144"/>
                <a:gd name="T110" fmla="*/ 2147483647 w 273"/>
                <a:gd name="T111" fmla="*/ 2147483647 h 144"/>
                <a:gd name="T112" fmla="*/ 2147483647 w 273"/>
                <a:gd name="T113" fmla="*/ 2147483647 h 144"/>
                <a:gd name="T114" fmla="*/ 2147483647 w 273"/>
                <a:gd name="T115" fmla="*/ 2147483647 h 144"/>
                <a:gd name="T116" fmla="*/ 2147483647 w 273"/>
                <a:gd name="T117" fmla="*/ 2147483647 h 144"/>
                <a:gd name="T118" fmla="*/ 2147483647 w 273"/>
                <a:gd name="T119" fmla="*/ 2147483647 h 144"/>
                <a:gd name="T120" fmla="*/ 2147483647 w 273"/>
                <a:gd name="T121" fmla="*/ 0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3"/>
                <a:gd name="T184" fmla="*/ 0 h 144"/>
                <a:gd name="T185" fmla="*/ 273 w 273"/>
                <a:gd name="T186" fmla="*/ 144 h 14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3" h="144">
                  <a:moveTo>
                    <a:pt x="76" y="0"/>
                  </a:moveTo>
                  <a:lnTo>
                    <a:pt x="63" y="3"/>
                  </a:lnTo>
                  <a:lnTo>
                    <a:pt x="48" y="22"/>
                  </a:lnTo>
                  <a:lnTo>
                    <a:pt x="47" y="36"/>
                  </a:lnTo>
                  <a:lnTo>
                    <a:pt x="25" y="60"/>
                  </a:lnTo>
                  <a:lnTo>
                    <a:pt x="13" y="60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7" y="108"/>
                  </a:lnTo>
                  <a:lnTo>
                    <a:pt x="13" y="120"/>
                  </a:lnTo>
                  <a:lnTo>
                    <a:pt x="14" y="121"/>
                  </a:lnTo>
                  <a:lnTo>
                    <a:pt x="25" y="127"/>
                  </a:lnTo>
                  <a:lnTo>
                    <a:pt x="43" y="140"/>
                  </a:lnTo>
                  <a:lnTo>
                    <a:pt x="50" y="144"/>
                  </a:lnTo>
                  <a:lnTo>
                    <a:pt x="59" y="142"/>
                  </a:lnTo>
                  <a:lnTo>
                    <a:pt x="68" y="141"/>
                  </a:lnTo>
                  <a:lnTo>
                    <a:pt x="81" y="141"/>
                  </a:lnTo>
                  <a:lnTo>
                    <a:pt x="85" y="140"/>
                  </a:lnTo>
                  <a:lnTo>
                    <a:pt x="90" y="133"/>
                  </a:lnTo>
                  <a:lnTo>
                    <a:pt x="91" y="133"/>
                  </a:lnTo>
                  <a:lnTo>
                    <a:pt x="97" y="122"/>
                  </a:lnTo>
                  <a:lnTo>
                    <a:pt x="111" y="119"/>
                  </a:lnTo>
                  <a:lnTo>
                    <a:pt x="126" y="111"/>
                  </a:lnTo>
                  <a:lnTo>
                    <a:pt x="140" y="103"/>
                  </a:lnTo>
                  <a:lnTo>
                    <a:pt x="155" y="107"/>
                  </a:lnTo>
                  <a:lnTo>
                    <a:pt x="167" y="99"/>
                  </a:lnTo>
                  <a:lnTo>
                    <a:pt x="176" y="96"/>
                  </a:lnTo>
                  <a:lnTo>
                    <a:pt x="179" y="85"/>
                  </a:lnTo>
                  <a:lnTo>
                    <a:pt x="195" y="76"/>
                  </a:lnTo>
                  <a:lnTo>
                    <a:pt x="210" y="76"/>
                  </a:lnTo>
                  <a:lnTo>
                    <a:pt x="220" y="72"/>
                  </a:lnTo>
                  <a:lnTo>
                    <a:pt x="235" y="74"/>
                  </a:lnTo>
                  <a:lnTo>
                    <a:pt x="251" y="84"/>
                  </a:lnTo>
                  <a:lnTo>
                    <a:pt x="263" y="80"/>
                  </a:lnTo>
                  <a:lnTo>
                    <a:pt x="264" y="74"/>
                  </a:lnTo>
                  <a:lnTo>
                    <a:pt x="265" y="66"/>
                  </a:lnTo>
                  <a:lnTo>
                    <a:pt x="266" y="58"/>
                  </a:lnTo>
                  <a:lnTo>
                    <a:pt x="268" y="48"/>
                  </a:lnTo>
                  <a:lnTo>
                    <a:pt x="270" y="39"/>
                  </a:lnTo>
                  <a:lnTo>
                    <a:pt x="273" y="30"/>
                  </a:lnTo>
                  <a:lnTo>
                    <a:pt x="273" y="23"/>
                  </a:lnTo>
                  <a:lnTo>
                    <a:pt x="265" y="22"/>
                  </a:lnTo>
                  <a:lnTo>
                    <a:pt x="253" y="15"/>
                  </a:lnTo>
                  <a:lnTo>
                    <a:pt x="246" y="8"/>
                  </a:lnTo>
                  <a:lnTo>
                    <a:pt x="236" y="4"/>
                  </a:lnTo>
                  <a:lnTo>
                    <a:pt x="223" y="4"/>
                  </a:lnTo>
                  <a:lnTo>
                    <a:pt x="213" y="6"/>
                  </a:lnTo>
                  <a:lnTo>
                    <a:pt x="204" y="11"/>
                  </a:lnTo>
                  <a:lnTo>
                    <a:pt x="197" y="17"/>
                  </a:lnTo>
                  <a:lnTo>
                    <a:pt x="189" y="11"/>
                  </a:lnTo>
                  <a:lnTo>
                    <a:pt x="171" y="12"/>
                  </a:lnTo>
                  <a:lnTo>
                    <a:pt x="163" y="22"/>
                  </a:lnTo>
                  <a:lnTo>
                    <a:pt x="155" y="27"/>
                  </a:lnTo>
                  <a:lnTo>
                    <a:pt x="147" y="25"/>
                  </a:lnTo>
                  <a:lnTo>
                    <a:pt x="141" y="17"/>
                  </a:lnTo>
                  <a:lnTo>
                    <a:pt x="132" y="8"/>
                  </a:lnTo>
                  <a:lnTo>
                    <a:pt x="123" y="3"/>
                  </a:lnTo>
                  <a:lnTo>
                    <a:pt x="115" y="8"/>
                  </a:lnTo>
                  <a:lnTo>
                    <a:pt x="105" y="11"/>
                  </a:lnTo>
                  <a:lnTo>
                    <a:pt x="91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1" name="Freeform 1413"/>
            <p:cNvSpPr>
              <a:spLocks noChangeAspect="1"/>
            </p:cNvSpPr>
            <p:nvPr/>
          </p:nvSpPr>
          <p:spPr bwMode="auto">
            <a:xfrm>
              <a:off x="4875784" y="3244884"/>
              <a:ext cx="263525" cy="152400"/>
            </a:xfrm>
            <a:custGeom>
              <a:avLst/>
              <a:gdLst>
                <a:gd name="T0" fmla="*/ 2147483647 w 319"/>
                <a:gd name="T1" fmla="*/ 2147483647 h 191"/>
                <a:gd name="T2" fmla="*/ 2147483647 w 319"/>
                <a:gd name="T3" fmla="*/ 2147483647 h 191"/>
                <a:gd name="T4" fmla="*/ 2147483647 w 319"/>
                <a:gd name="T5" fmla="*/ 2147483647 h 191"/>
                <a:gd name="T6" fmla="*/ 2147483647 w 319"/>
                <a:gd name="T7" fmla="*/ 2147483647 h 191"/>
                <a:gd name="T8" fmla="*/ 2147483647 w 319"/>
                <a:gd name="T9" fmla="*/ 2147483647 h 191"/>
                <a:gd name="T10" fmla="*/ 2147483647 w 319"/>
                <a:gd name="T11" fmla="*/ 2147483647 h 191"/>
                <a:gd name="T12" fmla="*/ 2147483647 w 319"/>
                <a:gd name="T13" fmla="*/ 2147483647 h 191"/>
                <a:gd name="T14" fmla="*/ 2147483647 w 319"/>
                <a:gd name="T15" fmla="*/ 2147483647 h 191"/>
                <a:gd name="T16" fmla="*/ 2147483647 w 319"/>
                <a:gd name="T17" fmla="*/ 2147483647 h 191"/>
                <a:gd name="T18" fmla="*/ 2147483647 w 319"/>
                <a:gd name="T19" fmla="*/ 2147483647 h 191"/>
                <a:gd name="T20" fmla="*/ 2147483647 w 319"/>
                <a:gd name="T21" fmla="*/ 2147483647 h 191"/>
                <a:gd name="T22" fmla="*/ 2147483647 w 319"/>
                <a:gd name="T23" fmla="*/ 2147483647 h 191"/>
                <a:gd name="T24" fmla="*/ 2147483647 w 319"/>
                <a:gd name="T25" fmla="*/ 2147483647 h 191"/>
                <a:gd name="T26" fmla="*/ 2147483647 w 319"/>
                <a:gd name="T27" fmla="*/ 2147483647 h 191"/>
                <a:gd name="T28" fmla="*/ 2147483647 w 319"/>
                <a:gd name="T29" fmla="*/ 2147483647 h 191"/>
                <a:gd name="T30" fmla="*/ 2147483647 w 319"/>
                <a:gd name="T31" fmla="*/ 2147483647 h 191"/>
                <a:gd name="T32" fmla="*/ 2147483647 w 319"/>
                <a:gd name="T33" fmla="*/ 2147483647 h 191"/>
                <a:gd name="T34" fmla="*/ 2147483647 w 319"/>
                <a:gd name="T35" fmla="*/ 2147483647 h 191"/>
                <a:gd name="T36" fmla="*/ 2147483647 w 319"/>
                <a:gd name="T37" fmla="*/ 2147483647 h 191"/>
                <a:gd name="T38" fmla="*/ 2147483647 w 319"/>
                <a:gd name="T39" fmla="*/ 2147483647 h 191"/>
                <a:gd name="T40" fmla="*/ 2147483647 w 319"/>
                <a:gd name="T41" fmla="*/ 2147483647 h 191"/>
                <a:gd name="T42" fmla="*/ 2147483647 w 319"/>
                <a:gd name="T43" fmla="*/ 2147483647 h 191"/>
                <a:gd name="T44" fmla="*/ 2147483647 w 319"/>
                <a:gd name="T45" fmla="*/ 2147483647 h 191"/>
                <a:gd name="T46" fmla="*/ 2147483647 w 319"/>
                <a:gd name="T47" fmla="*/ 2147483647 h 191"/>
                <a:gd name="T48" fmla="*/ 2147483647 w 319"/>
                <a:gd name="T49" fmla="*/ 2147483647 h 191"/>
                <a:gd name="T50" fmla="*/ 2147483647 w 319"/>
                <a:gd name="T51" fmla="*/ 2147483647 h 191"/>
                <a:gd name="T52" fmla="*/ 2147483647 w 319"/>
                <a:gd name="T53" fmla="*/ 2147483647 h 191"/>
                <a:gd name="T54" fmla="*/ 2147483647 w 319"/>
                <a:gd name="T55" fmla="*/ 2147483647 h 191"/>
                <a:gd name="T56" fmla="*/ 2147483647 w 319"/>
                <a:gd name="T57" fmla="*/ 2147483647 h 191"/>
                <a:gd name="T58" fmla="*/ 0 w 319"/>
                <a:gd name="T59" fmla="*/ 2147483647 h 191"/>
                <a:gd name="T60" fmla="*/ 2147483647 w 319"/>
                <a:gd name="T61" fmla="*/ 2147483647 h 191"/>
                <a:gd name="T62" fmla="*/ 2147483647 w 319"/>
                <a:gd name="T63" fmla="*/ 2147483647 h 191"/>
                <a:gd name="T64" fmla="*/ 2147483647 w 319"/>
                <a:gd name="T65" fmla="*/ 2147483647 h 191"/>
                <a:gd name="T66" fmla="*/ 2147483647 w 319"/>
                <a:gd name="T67" fmla="*/ 2147483647 h 191"/>
                <a:gd name="T68" fmla="*/ 2147483647 w 319"/>
                <a:gd name="T69" fmla="*/ 2147483647 h 191"/>
                <a:gd name="T70" fmla="*/ 2147483647 w 319"/>
                <a:gd name="T71" fmla="*/ 2147483647 h 191"/>
                <a:gd name="T72" fmla="*/ 2147483647 w 319"/>
                <a:gd name="T73" fmla="*/ 2147483647 h 191"/>
                <a:gd name="T74" fmla="*/ 2147483647 w 319"/>
                <a:gd name="T75" fmla="*/ 2147483647 h 191"/>
                <a:gd name="T76" fmla="*/ 2147483647 w 319"/>
                <a:gd name="T77" fmla="*/ 2147483647 h 191"/>
                <a:gd name="T78" fmla="*/ 2147483647 w 319"/>
                <a:gd name="T79" fmla="*/ 2147483647 h 191"/>
                <a:gd name="T80" fmla="*/ 2147483647 w 319"/>
                <a:gd name="T81" fmla="*/ 2147483647 h 191"/>
                <a:gd name="T82" fmla="*/ 2147483647 w 319"/>
                <a:gd name="T83" fmla="*/ 2147483647 h 1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9"/>
                <a:gd name="T127" fmla="*/ 0 h 191"/>
                <a:gd name="T128" fmla="*/ 319 w 319"/>
                <a:gd name="T129" fmla="*/ 191 h 1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9" h="191">
                  <a:moveTo>
                    <a:pt x="243" y="185"/>
                  </a:moveTo>
                  <a:lnTo>
                    <a:pt x="256" y="169"/>
                  </a:lnTo>
                  <a:lnTo>
                    <a:pt x="268" y="169"/>
                  </a:lnTo>
                  <a:lnTo>
                    <a:pt x="290" y="145"/>
                  </a:lnTo>
                  <a:lnTo>
                    <a:pt x="291" y="131"/>
                  </a:lnTo>
                  <a:lnTo>
                    <a:pt x="306" y="112"/>
                  </a:lnTo>
                  <a:lnTo>
                    <a:pt x="319" y="109"/>
                  </a:lnTo>
                  <a:lnTo>
                    <a:pt x="310" y="95"/>
                  </a:lnTo>
                  <a:lnTo>
                    <a:pt x="302" y="85"/>
                  </a:lnTo>
                  <a:lnTo>
                    <a:pt x="294" y="80"/>
                  </a:lnTo>
                  <a:lnTo>
                    <a:pt x="289" y="82"/>
                  </a:lnTo>
                  <a:lnTo>
                    <a:pt x="281" y="77"/>
                  </a:lnTo>
                  <a:lnTo>
                    <a:pt x="280" y="69"/>
                  </a:lnTo>
                  <a:lnTo>
                    <a:pt x="280" y="64"/>
                  </a:lnTo>
                  <a:lnTo>
                    <a:pt x="273" y="60"/>
                  </a:lnTo>
                  <a:lnTo>
                    <a:pt x="264" y="60"/>
                  </a:lnTo>
                  <a:lnTo>
                    <a:pt x="256" y="58"/>
                  </a:lnTo>
                  <a:lnTo>
                    <a:pt x="247" y="55"/>
                  </a:lnTo>
                  <a:lnTo>
                    <a:pt x="241" y="54"/>
                  </a:lnTo>
                  <a:lnTo>
                    <a:pt x="240" y="59"/>
                  </a:lnTo>
                  <a:lnTo>
                    <a:pt x="242" y="64"/>
                  </a:lnTo>
                  <a:lnTo>
                    <a:pt x="233" y="72"/>
                  </a:lnTo>
                  <a:lnTo>
                    <a:pt x="226" y="69"/>
                  </a:lnTo>
                  <a:lnTo>
                    <a:pt x="217" y="60"/>
                  </a:lnTo>
                  <a:lnTo>
                    <a:pt x="209" y="54"/>
                  </a:lnTo>
                  <a:lnTo>
                    <a:pt x="212" y="51"/>
                  </a:lnTo>
                  <a:lnTo>
                    <a:pt x="213" y="43"/>
                  </a:lnTo>
                  <a:lnTo>
                    <a:pt x="213" y="41"/>
                  </a:lnTo>
                  <a:lnTo>
                    <a:pt x="212" y="40"/>
                  </a:lnTo>
                  <a:lnTo>
                    <a:pt x="201" y="38"/>
                  </a:lnTo>
                  <a:lnTo>
                    <a:pt x="193" y="27"/>
                  </a:lnTo>
                  <a:lnTo>
                    <a:pt x="184" y="26"/>
                  </a:lnTo>
                  <a:lnTo>
                    <a:pt x="175" y="25"/>
                  </a:lnTo>
                  <a:lnTo>
                    <a:pt x="168" y="25"/>
                  </a:lnTo>
                  <a:lnTo>
                    <a:pt x="163" y="16"/>
                  </a:lnTo>
                  <a:lnTo>
                    <a:pt x="154" y="11"/>
                  </a:lnTo>
                  <a:lnTo>
                    <a:pt x="149" y="17"/>
                  </a:lnTo>
                  <a:lnTo>
                    <a:pt x="142" y="25"/>
                  </a:lnTo>
                  <a:lnTo>
                    <a:pt x="136" y="21"/>
                  </a:lnTo>
                  <a:lnTo>
                    <a:pt x="131" y="21"/>
                  </a:lnTo>
                  <a:lnTo>
                    <a:pt x="124" y="12"/>
                  </a:lnTo>
                  <a:lnTo>
                    <a:pt x="119" y="3"/>
                  </a:lnTo>
                  <a:lnTo>
                    <a:pt x="111" y="0"/>
                  </a:lnTo>
                  <a:lnTo>
                    <a:pt x="109" y="10"/>
                  </a:lnTo>
                  <a:lnTo>
                    <a:pt x="106" y="21"/>
                  </a:lnTo>
                  <a:lnTo>
                    <a:pt x="96" y="25"/>
                  </a:lnTo>
                  <a:lnTo>
                    <a:pt x="83" y="29"/>
                  </a:lnTo>
                  <a:lnTo>
                    <a:pt x="73" y="30"/>
                  </a:lnTo>
                  <a:lnTo>
                    <a:pt x="67" y="41"/>
                  </a:lnTo>
                  <a:lnTo>
                    <a:pt x="52" y="49"/>
                  </a:lnTo>
                  <a:lnTo>
                    <a:pt x="37" y="53"/>
                  </a:lnTo>
                  <a:lnTo>
                    <a:pt x="29" y="55"/>
                  </a:lnTo>
                  <a:lnTo>
                    <a:pt x="22" y="59"/>
                  </a:lnTo>
                  <a:lnTo>
                    <a:pt x="20" y="64"/>
                  </a:lnTo>
                  <a:lnTo>
                    <a:pt x="17" y="71"/>
                  </a:lnTo>
                  <a:lnTo>
                    <a:pt x="15" y="71"/>
                  </a:lnTo>
                  <a:lnTo>
                    <a:pt x="13" y="67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9"/>
                  </a:lnTo>
                  <a:lnTo>
                    <a:pt x="7" y="78"/>
                  </a:lnTo>
                  <a:lnTo>
                    <a:pt x="18" y="84"/>
                  </a:lnTo>
                  <a:lnTo>
                    <a:pt x="20" y="94"/>
                  </a:lnTo>
                  <a:lnTo>
                    <a:pt x="18" y="110"/>
                  </a:lnTo>
                  <a:lnTo>
                    <a:pt x="27" y="124"/>
                  </a:lnTo>
                  <a:lnTo>
                    <a:pt x="52" y="145"/>
                  </a:lnTo>
                  <a:lnTo>
                    <a:pt x="62" y="155"/>
                  </a:lnTo>
                  <a:lnTo>
                    <a:pt x="69" y="163"/>
                  </a:lnTo>
                  <a:lnTo>
                    <a:pt x="85" y="174"/>
                  </a:lnTo>
                  <a:lnTo>
                    <a:pt x="89" y="179"/>
                  </a:lnTo>
                  <a:lnTo>
                    <a:pt x="100" y="185"/>
                  </a:lnTo>
                  <a:lnTo>
                    <a:pt x="106" y="191"/>
                  </a:lnTo>
                  <a:lnTo>
                    <a:pt x="116" y="191"/>
                  </a:lnTo>
                  <a:lnTo>
                    <a:pt x="127" y="191"/>
                  </a:lnTo>
                  <a:lnTo>
                    <a:pt x="143" y="179"/>
                  </a:lnTo>
                  <a:lnTo>
                    <a:pt x="146" y="171"/>
                  </a:lnTo>
                  <a:lnTo>
                    <a:pt x="153" y="162"/>
                  </a:lnTo>
                  <a:lnTo>
                    <a:pt x="166" y="165"/>
                  </a:lnTo>
                  <a:lnTo>
                    <a:pt x="182" y="165"/>
                  </a:lnTo>
                  <a:lnTo>
                    <a:pt x="191" y="169"/>
                  </a:lnTo>
                  <a:lnTo>
                    <a:pt x="203" y="179"/>
                  </a:lnTo>
                  <a:lnTo>
                    <a:pt x="217" y="177"/>
                  </a:lnTo>
                  <a:lnTo>
                    <a:pt x="237" y="174"/>
                  </a:lnTo>
                  <a:lnTo>
                    <a:pt x="243" y="185"/>
                  </a:lnTo>
                  <a:close/>
                </a:path>
              </a:pathLst>
            </a:custGeom>
            <a:solidFill>
              <a:srgbClr val="A9E2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2" name="Freeform 1414"/>
            <p:cNvSpPr>
              <a:spLocks noChangeAspect="1"/>
            </p:cNvSpPr>
            <p:nvPr/>
          </p:nvSpPr>
          <p:spPr bwMode="auto">
            <a:xfrm>
              <a:off x="4191571" y="3208372"/>
              <a:ext cx="523875" cy="517525"/>
            </a:xfrm>
            <a:custGeom>
              <a:avLst/>
              <a:gdLst/>
              <a:ahLst/>
              <a:cxnLst>
                <a:cxn ang="0">
                  <a:pos x="420" y="29"/>
                </a:cxn>
                <a:cxn ang="0">
                  <a:pos x="438" y="56"/>
                </a:cxn>
                <a:cxn ang="0">
                  <a:pos x="460" y="93"/>
                </a:cxn>
                <a:cxn ang="0">
                  <a:pos x="494" y="87"/>
                </a:cxn>
                <a:cxn ang="0">
                  <a:pos x="494" y="112"/>
                </a:cxn>
                <a:cxn ang="0">
                  <a:pos x="524" y="133"/>
                </a:cxn>
                <a:cxn ang="0">
                  <a:pos x="560" y="150"/>
                </a:cxn>
                <a:cxn ang="0">
                  <a:pos x="608" y="181"/>
                </a:cxn>
                <a:cxn ang="0">
                  <a:pos x="611" y="221"/>
                </a:cxn>
                <a:cxn ang="0">
                  <a:pos x="596" y="289"/>
                </a:cxn>
                <a:cxn ang="0">
                  <a:pos x="568" y="296"/>
                </a:cxn>
                <a:cxn ang="0">
                  <a:pos x="546" y="325"/>
                </a:cxn>
                <a:cxn ang="0">
                  <a:pos x="522" y="351"/>
                </a:cxn>
                <a:cxn ang="0">
                  <a:pos x="507" y="381"/>
                </a:cxn>
                <a:cxn ang="0">
                  <a:pos x="526" y="376"/>
                </a:cxn>
                <a:cxn ang="0">
                  <a:pos x="545" y="406"/>
                </a:cxn>
                <a:cxn ang="0">
                  <a:pos x="542" y="424"/>
                </a:cxn>
                <a:cxn ang="0">
                  <a:pos x="552" y="465"/>
                </a:cxn>
                <a:cxn ang="0">
                  <a:pos x="532" y="494"/>
                </a:cxn>
                <a:cxn ang="0">
                  <a:pos x="537" y="525"/>
                </a:cxn>
                <a:cxn ang="0">
                  <a:pos x="570" y="551"/>
                </a:cxn>
                <a:cxn ang="0">
                  <a:pos x="567" y="580"/>
                </a:cxn>
                <a:cxn ang="0">
                  <a:pos x="519" y="608"/>
                </a:cxn>
                <a:cxn ang="0">
                  <a:pos x="491" y="623"/>
                </a:cxn>
                <a:cxn ang="0">
                  <a:pos x="468" y="618"/>
                </a:cxn>
                <a:cxn ang="0">
                  <a:pos x="447" y="608"/>
                </a:cxn>
                <a:cxn ang="0">
                  <a:pos x="430" y="595"/>
                </a:cxn>
                <a:cxn ang="0">
                  <a:pos x="402" y="592"/>
                </a:cxn>
                <a:cxn ang="0">
                  <a:pos x="375" y="576"/>
                </a:cxn>
                <a:cxn ang="0">
                  <a:pos x="317" y="605"/>
                </a:cxn>
                <a:cxn ang="0">
                  <a:pos x="305" y="651"/>
                </a:cxn>
                <a:cxn ang="0">
                  <a:pos x="241" y="641"/>
                </a:cxn>
                <a:cxn ang="0">
                  <a:pos x="214" y="619"/>
                </a:cxn>
                <a:cxn ang="0">
                  <a:pos x="165" y="607"/>
                </a:cxn>
                <a:cxn ang="0">
                  <a:pos x="92" y="564"/>
                </a:cxn>
                <a:cxn ang="0">
                  <a:pos x="54" y="529"/>
                </a:cxn>
                <a:cxn ang="0">
                  <a:pos x="89" y="500"/>
                </a:cxn>
                <a:cxn ang="0">
                  <a:pos x="116" y="432"/>
                </a:cxn>
                <a:cxn ang="0">
                  <a:pos x="136" y="376"/>
                </a:cxn>
                <a:cxn ang="0">
                  <a:pos x="144" y="376"/>
                </a:cxn>
                <a:cxn ang="0">
                  <a:pos x="142" y="327"/>
                </a:cxn>
                <a:cxn ang="0">
                  <a:pos x="124" y="305"/>
                </a:cxn>
                <a:cxn ang="0">
                  <a:pos x="109" y="247"/>
                </a:cxn>
                <a:cxn ang="0">
                  <a:pos x="92" y="228"/>
                </a:cxn>
                <a:cxn ang="0">
                  <a:pos x="84" y="203"/>
                </a:cxn>
                <a:cxn ang="0">
                  <a:pos x="60" y="194"/>
                </a:cxn>
                <a:cxn ang="0">
                  <a:pos x="22" y="166"/>
                </a:cxn>
                <a:cxn ang="0">
                  <a:pos x="13" y="144"/>
                </a:cxn>
                <a:cxn ang="0">
                  <a:pos x="16" y="128"/>
                </a:cxn>
                <a:cxn ang="0">
                  <a:pos x="20" y="106"/>
                </a:cxn>
                <a:cxn ang="0">
                  <a:pos x="68" y="105"/>
                </a:cxn>
                <a:cxn ang="0">
                  <a:pos x="103" y="124"/>
                </a:cxn>
                <a:cxn ang="0">
                  <a:pos x="134" y="135"/>
                </a:cxn>
                <a:cxn ang="0">
                  <a:pos x="165" y="144"/>
                </a:cxn>
                <a:cxn ang="0">
                  <a:pos x="166" y="102"/>
                </a:cxn>
                <a:cxn ang="0">
                  <a:pos x="173" y="63"/>
                </a:cxn>
                <a:cxn ang="0">
                  <a:pos x="199" y="93"/>
                </a:cxn>
                <a:cxn ang="0">
                  <a:pos x="246" y="106"/>
                </a:cxn>
                <a:cxn ang="0">
                  <a:pos x="259" y="97"/>
                </a:cxn>
                <a:cxn ang="0">
                  <a:pos x="313" y="72"/>
                </a:cxn>
                <a:cxn ang="0">
                  <a:pos x="347" y="22"/>
                </a:cxn>
                <a:cxn ang="0">
                  <a:pos x="398" y="2"/>
                </a:cxn>
              </a:cxnLst>
              <a:rect l="0" t="0" r="r" b="b"/>
              <a:pathLst>
                <a:path w="633" h="653">
                  <a:moveTo>
                    <a:pt x="403" y="0"/>
                  </a:moveTo>
                  <a:lnTo>
                    <a:pt x="400" y="14"/>
                  </a:lnTo>
                  <a:lnTo>
                    <a:pt x="402" y="24"/>
                  </a:lnTo>
                  <a:lnTo>
                    <a:pt x="409" y="29"/>
                  </a:lnTo>
                  <a:lnTo>
                    <a:pt x="420" y="29"/>
                  </a:lnTo>
                  <a:lnTo>
                    <a:pt x="423" y="38"/>
                  </a:lnTo>
                  <a:lnTo>
                    <a:pt x="425" y="47"/>
                  </a:lnTo>
                  <a:lnTo>
                    <a:pt x="434" y="52"/>
                  </a:lnTo>
                  <a:lnTo>
                    <a:pt x="438" y="54"/>
                  </a:lnTo>
                  <a:lnTo>
                    <a:pt x="438" y="56"/>
                  </a:lnTo>
                  <a:lnTo>
                    <a:pt x="444" y="60"/>
                  </a:lnTo>
                  <a:lnTo>
                    <a:pt x="454" y="65"/>
                  </a:lnTo>
                  <a:lnTo>
                    <a:pt x="458" y="71"/>
                  </a:lnTo>
                  <a:lnTo>
                    <a:pt x="460" y="78"/>
                  </a:lnTo>
                  <a:lnTo>
                    <a:pt x="460" y="93"/>
                  </a:lnTo>
                  <a:lnTo>
                    <a:pt x="468" y="97"/>
                  </a:lnTo>
                  <a:lnTo>
                    <a:pt x="476" y="99"/>
                  </a:lnTo>
                  <a:lnTo>
                    <a:pt x="481" y="93"/>
                  </a:lnTo>
                  <a:lnTo>
                    <a:pt x="488" y="87"/>
                  </a:lnTo>
                  <a:lnTo>
                    <a:pt x="494" y="87"/>
                  </a:lnTo>
                  <a:lnTo>
                    <a:pt x="494" y="94"/>
                  </a:lnTo>
                  <a:lnTo>
                    <a:pt x="492" y="102"/>
                  </a:lnTo>
                  <a:lnTo>
                    <a:pt x="491" y="110"/>
                  </a:lnTo>
                  <a:lnTo>
                    <a:pt x="494" y="110"/>
                  </a:lnTo>
                  <a:lnTo>
                    <a:pt x="494" y="112"/>
                  </a:lnTo>
                  <a:lnTo>
                    <a:pt x="492" y="115"/>
                  </a:lnTo>
                  <a:lnTo>
                    <a:pt x="501" y="123"/>
                  </a:lnTo>
                  <a:lnTo>
                    <a:pt x="507" y="130"/>
                  </a:lnTo>
                  <a:lnTo>
                    <a:pt x="516" y="133"/>
                  </a:lnTo>
                  <a:lnTo>
                    <a:pt x="524" y="133"/>
                  </a:lnTo>
                  <a:lnTo>
                    <a:pt x="538" y="139"/>
                  </a:lnTo>
                  <a:lnTo>
                    <a:pt x="545" y="140"/>
                  </a:lnTo>
                  <a:lnTo>
                    <a:pt x="549" y="139"/>
                  </a:lnTo>
                  <a:lnTo>
                    <a:pt x="554" y="145"/>
                  </a:lnTo>
                  <a:lnTo>
                    <a:pt x="560" y="150"/>
                  </a:lnTo>
                  <a:lnTo>
                    <a:pt x="566" y="158"/>
                  </a:lnTo>
                  <a:lnTo>
                    <a:pt x="570" y="169"/>
                  </a:lnTo>
                  <a:lnTo>
                    <a:pt x="579" y="170"/>
                  </a:lnTo>
                  <a:lnTo>
                    <a:pt x="586" y="172"/>
                  </a:lnTo>
                  <a:lnTo>
                    <a:pt x="608" y="181"/>
                  </a:lnTo>
                  <a:lnTo>
                    <a:pt x="621" y="186"/>
                  </a:lnTo>
                  <a:lnTo>
                    <a:pt x="633" y="193"/>
                  </a:lnTo>
                  <a:lnTo>
                    <a:pt x="630" y="203"/>
                  </a:lnTo>
                  <a:lnTo>
                    <a:pt x="622" y="213"/>
                  </a:lnTo>
                  <a:lnTo>
                    <a:pt x="611" y="221"/>
                  </a:lnTo>
                  <a:lnTo>
                    <a:pt x="608" y="233"/>
                  </a:lnTo>
                  <a:lnTo>
                    <a:pt x="599" y="255"/>
                  </a:lnTo>
                  <a:lnTo>
                    <a:pt x="596" y="268"/>
                  </a:lnTo>
                  <a:lnTo>
                    <a:pt x="595" y="279"/>
                  </a:lnTo>
                  <a:lnTo>
                    <a:pt x="596" y="289"/>
                  </a:lnTo>
                  <a:lnTo>
                    <a:pt x="598" y="292"/>
                  </a:lnTo>
                  <a:lnTo>
                    <a:pt x="590" y="297"/>
                  </a:lnTo>
                  <a:lnTo>
                    <a:pt x="583" y="299"/>
                  </a:lnTo>
                  <a:lnTo>
                    <a:pt x="573" y="297"/>
                  </a:lnTo>
                  <a:lnTo>
                    <a:pt x="568" y="296"/>
                  </a:lnTo>
                  <a:lnTo>
                    <a:pt x="562" y="303"/>
                  </a:lnTo>
                  <a:lnTo>
                    <a:pt x="566" y="308"/>
                  </a:lnTo>
                  <a:lnTo>
                    <a:pt x="564" y="309"/>
                  </a:lnTo>
                  <a:lnTo>
                    <a:pt x="557" y="314"/>
                  </a:lnTo>
                  <a:lnTo>
                    <a:pt x="546" y="325"/>
                  </a:lnTo>
                  <a:lnTo>
                    <a:pt x="541" y="329"/>
                  </a:lnTo>
                  <a:lnTo>
                    <a:pt x="534" y="336"/>
                  </a:lnTo>
                  <a:lnTo>
                    <a:pt x="530" y="345"/>
                  </a:lnTo>
                  <a:lnTo>
                    <a:pt x="529" y="347"/>
                  </a:lnTo>
                  <a:lnTo>
                    <a:pt x="522" y="351"/>
                  </a:lnTo>
                  <a:lnTo>
                    <a:pt x="518" y="357"/>
                  </a:lnTo>
                  <a:lnTo>
                    <a:pt x="512" y="359"/>
                  </a:lnTo>
                  <a:lnTo>
                    <a:pt x="511" y="364"/>
                  </a:lnTo>
                  <a:lnTo>
                    <a:pt x="509" y="369"/>
                  </a:lnTo>
                  <a:lnTo>
                    <a:pt x="507" y="381"/>
                  </a:lnTo>
                  <a:lnTo>
                    <a:pt x="504" y="391"/>
                  </a:lnTo>
                  <a:lnTo>
                    <a:pt x="507" y="394"/>
                  </a:lnTo>
                  <a:lnTo>
                    <a:pt x="515" y="391"/>
                  </a:lnTo>
                  <a:lnTo>
                    <a:pt x="520" y="383"/>
                  </a:lnTo>
                  <a:lnTo>
                    <a:pt x="526" y="376"/>
                  </a:lnTo>
                  <a:lnTo>
                    <a:pt x="534" y="376"/>
                  </a:lnTo>
                  <a:lnTo>
                    <a:pt x="544" y="379"/>
                  </a:lnTo>
                  <a:lnTo>
                    <a:pt x="546" y="381"/>
                  </a:lnTo>
                  <a:lnTo>
                    <a:pt x="545" y="387"/>
                  </a:lnTo>
                  <a:lnTo>
                    <a:pt x="545" y="406"/>
                  </a:lnTo>
                  <a:lnTo>
                    <a:pt x="552" y="409"/>
                  </a:lnTo>
                  <a:lnTo>
                    <a:pt x="553" y="414"/>
                  </a:lnTo>
                  <a:lnTo>
                    <a:pt x="553" y="419"/>
                  </a:lnTo>
                  <a:lnTo>
                    <a:pt x="545" y="419"/>
                  </a:lnTo>
                  <a:lnTo>
                    <a:pt x="542" y="424"/>
                  </a:lnTo>
                  <a:lnTo>
                    <a:pt x="544" y="430"/>
                  </a:lnTo>
                  <a:lnTo>
                    <a:pt x="545" y="436"/>
                  </a:lnTo>
                  <a:lnTo>
                    <a:pt x="549" y="448"/>
                  </a:lnTo>
                  <a:lnTo>
                    <a:pt x="549" y="455"/>
                  </a:lnTo>
                  <a:lnTo>
                    <a:pt x="552" y="465"/>
                  </a:lnTo>
                  <a:lnTo>
                    <a:pt x="541" y="471"/>
                  </a:lnTo>
                  <a:lnTo>
                    <a:pt x="534" y="477"/>
                  </a:lnTo>
                  <a:lnTo>
                    <a:pt x="532" y="485"/>
                  </a:lnTo>
                  <a:lnTo>
                    <a:pt x="532" y="490"/>
                  </a:lnTo>
                  <a:lnTo>
                    <a:pt x="532" y="494"/>
                  </a:lnTo>
                  <a:lnTo>
                    <a:pt x="537" y="496"/>
                  </a:lnTo>
                  <a:lnTo>
                    <a:pt x="541" y="498"/>
                  </a:lnTo>
                  <a:lnTo>
                    <a:pt x="541" y="505"/>
                  </a:lnTo>
                  <a:lnTo>
                    <a:pt x="538" y="515"/>
                  </a:lnTo>
                  <a:lnTo>
                    <a:pt x="537" y="525"/>
                  </a:lnTo>
                  <a:lnTo>
                    <a:pt x="540" y="538"/>
                  </a:lnTo>
                  <a:lnTo>
                    <a:pt x="545" y="546"/>
                  </a:lnTo>
                  <a:lnTo>
                    <a:pt x="552" y="547"/>
                  </a:lnTo>
                  <a:lnTo>
                    <a:pt x="562" y="549"/>
                  </a:lnTo>
                  <a:lnTo>
                    <a:pt x="570" y="551"/>
                  </a:lnTo>
                  <a:lnTo>
                    <a:pt x="572" y="559"/>
                  </a:lnTo>
                  <a:lnTo>
                    <a:pt x="571" y="568"/>
                  </a:lnTo>
                  <a:lnTo>
                    <a:pt x="568" y="575"/>
                  </a:lnTo>
                  <a:lnTo>
                    <a:pt x="568" y="577"/>
                  </a:lnTo>
                  <a:lnTo>
                    <a:pt x="567" y="580"/>
                  </a:lnTo>
                  <a:lnTo>
                    <a:pt x="546" y="588"/>
                  </a:lnTo>
                  <a:lnTo>
                    <a:pt x="545" y="590"/>
                  </a:lnTo>
                  <a:lnTo>
                    <a:pt x="532" y="599"/>
                  </a:lnTo>
                  <a:lnTo>
                    <a:pt x="524" y="605"/>
                  </a:lnTo>
                  <a:lnTo>
                    <a:pt x="519" y="608"/>
                  </a:lnTo>
                  <a:lnTo>
                    <a:pt x="515" y="610"/>
                  </a:lnTo>
                  <a:lnTo>
                    <a:pt x="514" y="615"/>
                  </a:lnTo>
                  <a:lnTo>
                    <a:pt x="511" y="618"/>
                  </a:lnTo>
                  <a:lnTo>
                    <a:pt x="496" y="623"/>
                  </a:lnTo>
                  <a:lnTo>
                    <a:pt x="491" y="623"/>
                  </a:lnTo>
                  <a:lnTo>
                    <a:pt x="485" y="625"/>
                  </a:lnTo>
                  <a:lnTo>
                    <a:pt x="484" y="623"/>
                  </a:lnTo>
                  <a:lnTo>
                    <a:pt x="477" y="623"/>
                  </a:lnTo>
                  <a:lnTo>
                    <a:pt x="470" y="623"/>
                  </a:lnTo>
                  <a:lnTo>
                    <a:pt x="468" y="618"/>
                  </a:lnTo>
                  <a:lnTo>
                    <a:pt x="465" y="616"/>
                  </a:lnTo>
                  <a:lnTo>
                    <a:pt x="463" y="612"/>
                  </a:lnTo>
                  <a:lnTo>
                    <a:pt x="455" y="610"/>
                  </a:lnTo>
                  <a:lnTo>
                    <a:pt x="451" y="610"/>
                  </a:lnTo>
                  <a:lnTo>
                    <a:pt x="447" y="608"/>
                  </a:lnTo>
                  <a:lnTo>
                    <a:pt x="446" y="603"/>
                  </a:lnTo>
                  <a:lnTo>
                    <a:pt x="438" y="599"/>
                  </a:lnTo>
                  <a:lnTo>
                    <a:pt x="433" y="597"/>
                  </a:lnTo>
                  <a:lnTo>
                    <a:pt x="425" y="592"/>
                  </a:lnTo>
                  <a:lnTo>
                    <a:pt x="430" y="595"/>
                  </a:lnTo>
                  <a:lnTo>
                    <a:pt x="425" y="594"/>
                  </a:lnTo>
                  <a:lnTo>
                    <a:pt x="422" y="594"/>
                  </a:lnTo>
                  <a:lnTo>
                    <a:pt x="418" y="597"/>
                  </a:lnTo>
                  <a:lnTo>
                    <a:pt x="409" y="595"/>
                  </a:lnTo>
                  <a:lnTo>
                    <a:pt x="402" y="592"/>
                  </a:lnTo>
                  <a:lnTo>
                    <a:pt x="400" y="588"/>
                  </a:lnTo>
                  <a:lnTo>
                    <a:pt x="397" y="585"/>
                  </a:lnTo>
                  <a:lnTo>
                    <a:pt x="382" y="580"/>
                  </a:lnTo>
                  <a:lnTo>
                    <a:pt x="379" y="576"/>
                  </a:lnTo>
                  <a:lnTo>
                    <a:pt x="375" y="576"/>
                  </a:lnTo>
                  <a:lnTo>
                    <a:pt x="363" y="578"/>
                  </a:lnTo>
                  <a:lnTo>
                    <a:pt x="357" y="584"/>
                  </a:lnTo>
                  <a:lnTo>
                    <a:pt x="337" y="592"/>
                  </a:lnTo>
                  <a:lnTo>
                    <a:pt x="325" y="594"/>
                  </a:lnTo>
                  <a:lnTo>
                    <a:pt x="317" y="605"/>
                  </a:lnTo>
                  <a:lnTo>
                    <a:pt x="311" y="618"/>
                  </a:lnTo>
                  <a:lnTo>
                    <a:pt x="311" y="619"/>
                  </a:lnTo>
                  <a:lnTo>
                    <a:pt x="315" y="623"/>
                  </a:lnTo>
                  <a:lnTo>
                    <a:pt x="311" y="653"/>
                  </a:lnTo>
                  <a:lnTo>
                    <a:pt x="305" y="651"/>
                  </a:lnTo>
                  <a:lnTo>
                    <a:pt x="291" y="648"/>
                  </a:lnTo>
                  <a:lnTo>
                    <a:pt x="277" y="648"/>
                  </a:lnTo>
                  <a:lnTo>
                    <a:pt x="263" y="646"/>
                  </a:lnTo>
                  <a:lnTo>
                    <a:pt x="247" y="645"/>
                  </a:lnTo>
                  <a:lnTo>
                    <a:pt x="241" y="641"/>
                  </a:lnTo>
                  <a:lnTo>
                    <a:pt x="238" y="639"/>
                  </a:lnTo>
                  <a:lnTo>
                    <a:pt x="232" y="630"/>
                  </a:lnTo>
                  <a:lnTo>
                    <a:pt x="227" y="623"/>
                  </a:lnTo>
                  <a:lnTo>
                    <a:pt x="219" y="623"/>
                  </a:lnTo>
                  <a:lnTo>
                    <a:pt x="214" y="619"/>
                  </a:lnTo>
                  <a:lnTo>
                    <a:pt x="202" y="607"/>
                  </a:lnTo>
                  <a:lnTo>
                    <a:pt x="193" y="602"/>
                  </a:lnTo>
                  <a:lnTo>
                    <a:pt x="183" y="602"/>
                  </a:lnTo>
                  <a:lnTo>
                    <a:pt x="172" y="608"/>
                  </a:lnTo>
                  <a:lnTo>
                    <a:pt x="165" y="607"/>
                  </a:lnTo>
                  <a:lnTo>
                    <a:pt x="150" y="602"/>
                  </a:lnTo>
                  <a:lnTo>
                    <a:pt x="134" y="594"/>
                  </a:lnTo>
                  <a:lnTo>
                    <a:pt x="106" y="580"/>
                  </a:lnTo>
                  <a:lnTo>
                    <a:pt x="102" y="572"/>
                  </a:lnTo>
                  <a:lnTo>
                    <a:pt x="92" y="564"/>
                  </a:lnTo>
                  <a:lnTo>
                    <a:pt x="80" y="558"/>
                  </a:lnTo>
                  <a:lnTo>
                    <a:pt x="73" y="551"/>
                  </a:lnTo>
                  <a:lnTo>
                    <a:pt x="68" y="545"/>
                  </a:lnTo>
                  <a:lnTo>
                    <a:pt x="62" y="537"/>
                  </a:lnTo>
                  <a:lnTo>
                    <a:pt x="54" y="529"/>
                  </a:lnTo>
                  <a:lnTo>
                    <a:pt x="54" y="525"/>
                  </a:lnTo>
                  <a:lnTo>
                    <a:pt x="64" y="527"/>
                  </a:lnTo>
                  <a:lnTo>
                    <a:pt x="77" y="523"/>
                  </a:lnTo>
                  <a:lnTo>
                    <a:pt x="82" y="513"/>
                  </a:lnTo>
                  <a:lnTo>
                    <a:pt x="89" y="500"/>
                  </a:lnTo>
                  <a:lnTo>
                    <a:pt x="99" y="479"/>
                  </a:lnTo>
                  <a:lnTo>
                    <a:pt x="107" y="458"/>
                  </a:lnTo>
                  <a:lnTo>
                    <a:pt x="119" y="443"/>
                  </a:lnTo>
                  <a:lnTo>
                    <a:pt x="122" y="441"/>
                  </a:lnTo>
                  <a:lnTo>
                    <a:pt x="116" y="432"/>
                  </a:lnTo>
                  <a:lnTo>
                    <a:pt x="116" y="430"/>
                  </a:lnTo>
                  <a:lnTo>
                    <a:pt x="120" y="416"/>
                  </a:lnTo>
                  <a:lnTo>
                    <a:pt x="128" y="399"/>
                  </a:lnTo>
                  <a:lnTo>
                    <a:pt x="132" y="383"/>
                  </a:lnTo>
                  <a:lnTo>
                    <a:pt x="136" y="376"/>
                  </a:lnTo>
                  <a:lnTo>
                    <a:pt x="142" y="387"/>
                  </a:lnTo>
                  <a:lnTo>
                    <a:pt x="146" y="395"/>
                  </a:lnTo>
                  <a:lnTo>
                    <a:pt x="149" y="401"/>
                  </a:lnTo>
                  <a:lnTo>
                    <a:pt x="149" y="387"/>
                  </a:lnTo>
                  <a:lnTo>
                    <a:pt x="144" y="376"/>
                  </a:lnTo>
                  <a:lnTo>
                    <a:pt x="134" y="367"/>
                  </a:lnTo>
                  <a:lnTo>
                    <a:pt x="133" y="357"/>
                  </a:lnTo>
                  <a:lnTo>
                    <a:pt x="141" y="347"/>
                  </a:lnTo>
                  <a:lnTo>
                    <a:pt x="144" y="336"/>
                  </a:lnTo>
                  <a:lnTo>
                    <a:pt x="142" y="327"/>
                  </a:lnTo>
                  <a:lnTo>
                    <a:pt x="144" y="317"/>
                  </a:lnTo>
                  <a:lnTo>
                    <a:pt x="142" y="317"/>
                  </a:lnTo>
                  <a:lnTo>
                    <a:pt x="141" y="317"/>
                  </a:lnTo>
                  <a:lnTo>
                    <a:pt x="133" y="313"/>
                  </a:lnTo>
                  <a:lnTo>
                    <a:pt x="124" y="305"/>
                  </a:lnTo>
                  <a:lnTo>
                    <a:pt x="114" y="294"/>
                  </a:lnTo>
                  <a:lnTo>
                    <a:pt x="107" y="281"/>
                  </a:lnTo>
                  <a:lnTo>
                    <a:pt x="104" y="268"/>
                  </a:lnTo>
                  <a:lnTo>
                    <a:pt x="108" y="258"/>
                  </a:lnTo>
                  <a:lnTo>
                    <a:pt x="109" y="247"/>
                  </a:lnTo>
                  <a:lnTo>
                    <a:pt x="108" y="240"/>
                  </a:lnTo>
                  <a:lnTo>
                    <a:pt x="128" y="241"/>
                  </a:lnTo>
                  <a:lnTo>
                    <a:pt x="119" y="235"/>
                  </a:lnTo>
                  <a:lnTo>
                    <a:pt x="103" y="232"/>
                  </a:lnTo>
                  <a:lnTo>
                    <a:pt x="92" y="228"/>
                  </a:lnTo>
                  <a:lnTo>
                    <a:pt x="96" y="220"/>
                  </a:lnTo>
                  <a:lnTo>
                    <a:pt x="99" y="213"/>
                  </a:lnTo>
                  <a:lnTo>
                    <a:pt x="96" y="211"/>
                  </a:lnTo>
                  <a:lnTo>
                    <a:pt x="80" y="207"/>
                  </a:lnTo>
                  <a:lnTo>
                    <a:pt x="84" y="203"/>
                  </a:lnTo>
                  <a:lnTo>
                    <a:pt x="78" y="201"/>
                  </a:lnTo>
                  <a:lnTo>
                    <a:pt x="68" y="201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0" y="194"/>
                  </a:lnTo>
                  <a:lnTo>
                    <a:pt x="54" y="185"/>
                  </a:lnTo>
                  <a:lnTo>
                    <a:pt x="48" y="180"/>
                  </a:lnTo>
                  <a:lnTo>
                    <a:pt x="34" y="172"/>
                  </a:lnTo>
                  <a:lnTo>
                    <a:pt x="29" y="167"/>
                  </a:lnTo>
                  <a:lnTo>
                    <a:pt x="22" y="166"/>
                  </a:lnTo>
                  <a:lnTo>
                    <a:pt x="9" y="167"/>
                  </a:lnTo>
                  <a:lnTo>
                    <a:pt x="7" y="158"/>
                  </a:lnTo>
                  <a:lnTo>
                    <a:pt x="0" y="145"/>
                  </a:lnTo>
                  <a:lnTo>
                    <a:pt x="5" y="144"/>
                  </a:lnTo>
                  <a:lnTo>
                    <a:pt x="13" y="144"/>
                  </a:lnTo>
                  <a:lnTo>
                    <a:pt x="13" y="139"/>
                  </a:lnTo>
                  <a:lnTo>
                    <a:pt x="7" y="138"/>
                  </a:lnTo>
                  <a:lnTo>
                    <a:pt x="5" y="132"/>
                  </a:lnTo>
                  <a:lnTo>
                    <a:pt x="10" y="128"/>
                  </a:lnTo>
                  <a:lnTo>
                    <a:pt x="16" y="128"/>
                  </a:lnTo>
                  <a:lnTo>
                    <a:pt x="20" y="124"/>
                  </a:lnTo>
                  <a:lnTo>
                    <a:pt x="1" y="123"/>
                  </a:lnTo>
                  <a:lnTo>
                    <a:pt x="2" y="117"/>
                  </a:lnTo>
                  <a:lnTo>
                    <a:pt x="7" y="110"/>
                  </a:lnTo>
                  <a:lnTo>
                    <a:pt x="20" y="106"/>
                  </a:lnTo>
                  <a:lnTo>
                    <a:pt x="29" y="105"/>
                  </a:lnTo>
                  <a:lnTo>
                    <a:pt x="45" y="108"/>
                  </a:lnTo>
                  <a:lnTo>
                    <a:pt x="52" y="110"/>
                  </a:lnTo>
                  <a:lnTo>
                    <a:pt x="66" y="110"/>
                  </a:lnTo>
                  <a:lnTo>
                    <a:pt x="68" y="105"/>
                  </a:lnTo>
                  <a:lnTo>
                    <a:pt x="74" y="102"/>
                  </a:lnTo>
                  <a:lnTo>
                    <a:pt x="78" y="105"/>
                  </a:lnTo>
                  <a:lnTo>
                    <a:pt x="92" y="110"/>
                  </a:lnTo>
                  <a:lnTo>
                    <a:pt x="97" y="114"/>
                  </a:lnTo>
                  <a:lnTo>
                    <a:pt x="103" y="124"/>
                  </a:lnTo>
                  <a:lnTo>
                    <a:pt x="109" y="133"/>
                  </a:lnTo>
                  <a:lnTo>
                    <a:pt x="119" y="132"/>
                  </a:lnTo>
                  <a:lnTo>
                    <a:pt x="128" y="132"/>
                  </a:lnTo>
                  <a:lnTo>
                    <a:pt x="129" y="133"/>
                  </a:lnTo>
                  <a:lnTo>
                    <a:pt x="134" y="135"/>
                  </a:lnTo>
                  <a:lnTo>
                    <a:pt x="142" y="133"/>
                  </a:lnTo>
                  <a:lnTo>
                    <a:pt x="150" y="133"/>
                  </a:lnTo>
                  <a:lnTo>
                    <a:pt x="153" y="136"/>
                  </a:lnTo>
                  <a:lnTo>
                    <a:pt x="154" y="141"/>
                  </a:lnTo>
                  <a:lnTo>
                    <a:pt x="165" y="144"/>
                  </a:lnTo>
                  <a:lnTo>
                    <a:pt x="171" y="140"/>
                  </a:lnTo>
                  <a:lnTo>
                    <a:pt x="165" y="133"/>
                  </a:lnTo>
                  <a:lnTo>
                    <a:pt x="165" y="123"/>
                  </a:lnTo>
                  <a:lnTo>
                    <a:pt x="167" y="113"/>
                  </a:lnTo>
                  <a:lnTo>
                    <a:pt x="166" y="102"/>
                  </a:lnTo>
                  <a:lnTo>
                    <a:pt x="167" y="91"/>
                  </a:lnTo>
                  <a:lnTo>
                    <a:pt x="162" y="84"/>
                  </a:lnTo>
                  <a:lnTo>
                    <a:pt x="162" y="76"/>
                  </a:lnTo>
                  <a:lnTo>
                    <a:pt x="165" y="57"/>
                  </a:lnTo>
                  <a:lnTo>
                    <a:pt x="173" y="63"/>
                  </a:lnTo>
                  <a:lnTo>
                    <a:pt x="191" y="67"/>
                  </a:lnTo>
                  <a:lnTo>
                    <a:pt x="195" y="69"/>
                  </a:lnTo>
                  <a:lnTo>
                    <a:pt x="191" y="76"/>
                  </a:lnTo>
                  <a:lnTo>
                    <a:pt x="195" y="84"/>
                  </a:lnTo>
                  <a:lnTo>
                    <a:pt x="199" y="93"/>
                  </a:lnTo>
                  <a:lnTo>
                    <a:pt x="204" y="93"/>
                  </a:lnTo>
                  <a:lnTo>
                    <a:pt x="217" y="99"/>
                  </a:lnTo>
                  <a:lnTo>
                    <a:pt x="228" y="105"/>
                  </a:lnTo>
                  <a:lnTo>
                    <a:pt x="238" y="106"/>
                  </a:lnTo>
                  <a:lnTo>
                    <a:pt x="246" y="106"/>
                  </a:lnTo>
                  <a:lnTo>
                    <a:pt x="255" y="102"/>
                  </a:lnTo>
                  <a:lnTo>
                    <a:pt x="274" y="104"/>
                  </a:lnTo>
                  <a:lnTo>
                    <a:pt x="277" y="101"/>
                  </a:lnTo>
                  <a:lnTo>
                    <a:pt x="272" y="99"/>
                  </a:lnTo>
                  <a:lnTo>
                    <a:pt x="259" y="97"/>
                  </a:lnTo>
                  <a:lnTo>
                    <a:pt x="260" y="91"/>
                  </a:lnTo>
                  <a:lnTo>
                    <a:pt x="269" y="81"/>
                  </a:lnTo>
                  <a:lnTo>
                    <a:pt x="283" y="76"/>
                  </a:lnTo>
                  <a:lnTo>
                    <a:pt x="297" y="73"/>
                  </a:lnTo>
                  <a:lnTo>
                    <a:pt x="313" y="72"/>
                  </a:lnTo>
                  <a:lnTo>
                    <a:pt x="326" y="65"/>
                  </a:lnTo>
                  <a:lnTo>
                    <a:pt x="339" y="56"/>
                  </a:lnTo>
                  <a:lnTo>
                    <a:pt x="341" y="52"/>
                  </a:lnTo>
                  <a:lnTo>
                    <a:pt x="337" y="47"/>
                  </a:lnTo>
                  <a:lnTo>
                    <a:pt x="347" y="22"/>
                  </a:lnTo>
                  <a:lnTo>
                    <a:pt x="355" y="6"/>
                  </a:lnTo>
                  <a:lnTo>
                    <a:pt x="367" y="4"/>
                  </a:lnTo>
                  <a:lnTo>
                    <a:pt x="379" y="3"/>
                  </a:lnTo>
                  <a:lnTo>
                    <a:pt x="387" y="3"/>
                  </a:lnTo>
                  <a:lnTo>
                    <a:pt x="398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3" name="Freeform 1415"/>
            <p:cNvSpPr>
              <a:spLocks noChangeAspect="1"/>
            </p:cNvSpPr>
            <p:nvPr/>
          </p:nvSpPr>
          <p:spPr bwMode="auto">
            <a:xfrm>
              <a:off x="3870896" y="3530634"/>
              <a:ext cx="584200" cy="474663"/>
            </a:xfrm>
            <a:custGeom>
              <a:avLst/>
              <a:gdLst/>
              <a:ahLst/>
              <a:cxnLst>
                <a:cxn ang="0">
                  <a:pos x="457" y="139"/>
                </a:cxn>
                <a:cxn ang="0">
                  <a:pos x="491" y="166"/>
                </a:cxn>
                <a:cxn ang="0">
                  <a:pos x="554" y="201"/>
                </a:cxn>
                <a:cxn ang="0">
                  <a:pos x="591" y="201"/>
                </a:cxn>
                <a:cxn ang="0">
                  <a:pos x="616" y="230"/>
                </a:cxn>
                <a:cxn ang="0">
                  <a:pos x="630" y="235"/>
                </a:cxn>
                <a:cxn ang="0">
                  <a:pos x="680" y="242"/>
                </a:cxn>
                <a:cxn ang="0">
                  <a:pos x="708" y="252"/>
                </a:cxn>
                <a:cxn ang="0">
                  <a:pos x="700" y="282"/>
                </a:cxn>
                <a:cxn ang="0">
                  <a:pos x="630" y="319"/>
                </a:cxn>
                <a:cxn ang="0">
                  <a:pos x="547" y="342"/>
                </a:cxn>
                <a:cxn ang="0">
                  <a:pos x="496" y="394"/>
                </a:cxn>
                <a:cxn ang="0">
                  <a:pos x="459" y="432"/>
                </a:cxn>
                <a:cxn ang="0">
                  <a:pos x="461" y="454"/>
                </a:cxn>
                <a:cxn ang="0">
                  <a:pos x="478" y="476"/>
                </a:cxn>
                <a:cxn ang="0">
                  <a:pos x="446" y="503"/>
                </a:cxn>
                <a:cxn ang="0">
                  <a:pos x="418" y="535"/>
                </a:cxn>
                <a:cxn ang="0">
                  <a:pos x="394" y="557"/>
                </a:cxn>
                <a:cxn ang="0">
                  <a:pos x="337" y="577"/>
                </a:cxn>
                <a:cxn ang="0">
                  <a:pos x="308" y="599"/>
                </a:cxn>
                <a:cxn ang="0">
                  <a:pos x="245" y="582"/>
                </a:cxn>
                <a:cxn ang="0">
                  <a:pos x="181" y="570"/>
                </a:cxn>
                <a:cxn ang="0">
                  <a:pos x="125" y="576"/>
                </a:cxn>
                <a:cxn ang="0">
                  <a:pos x="97" y="592"/>
                </a:cxn>
                <a:cxn ang="0">
                  <a:pos x="73" y="586"/>
                </a:cxn>
                <a:cxn ang="0">
                  <a:pos x="58" y="541"/>
                </a:cxn>
                <a:cxn ang="0">
                  <a:pos x="46" y="500"/>
                </a:cxn>
                <a:cxn ang="0">
                  <a:pos x="0" y="475"/>
                </a:cxn>
                <a:cxn ang="0">
                  <a:pos x="17" y="438"/>
                </a:cxn>
                <a:cxn ang="0">
                  <a:pos x="40" y="397"/>
                </a:cxn>
                <a:cxn ang="0">
                  <a:pos x="64" y="352"/>
                </a:cxn>
                <a:cxn ang="0">
                  <a:pos x="59" y="305"/>
                </a:cxn>
                <a:cxn ang="0">
                  <a:pos x="100" y="284"/>
                </a:cxn>
                <a:cxn ang="0">
                  <a:pos x="118" y="237"/>
                </a:cxn>
                <a:cxn ang="0">
                  <a:pos x="154" y="200"/>
                </a:cxn>
                <a:cxn ang="0">
                  <a:pos x="163" y="158"/>
                </a:cxn>
                <a:cxn ang="0">
                  <a:pos x="100" y="140"/>
                </a:cxn>
                <a:cxn ang="0">
                  <a:pos x="76" y="116"/>
                </a:cxn>
                <a:cxn ang="0">
                  <a:pos x="33" y="119"/>
                </a:cxn>
                <a:cxn ang="0">
                  <a:pos x="53" y="88"/>
                </a:cxn>
                <a:cxn ang="0">
                  <a:pos x="53" y="61"/>
                </a:cxn>
                <a:cxn ang="0">
                  <a:pos x="42" y="38"/>
                </a:cxn>
                <a:cxn ang="0">
                  <a:pos x="71" y="13"/>
                </a:cxn>
                <a:cxn ang="0">
                  <a:pos x="112" y="0"/>
                </a:cxn>
                <a:cxn ang="0">
                  <a:pos x="156" y="19"/>
                </a:cxn>
                <a:cxn ang="0">
                  <a:pos x="226" y="38"/>
                </a:cxn>
                <a:cxn ang="0">
                  <a:pos x="275" y="65"/>
                </a:cxn>
                <a:cxn ang="0">
                  <a:pos x="346" y="84"/>
                </a:cxn>
                <a:cxn ang="0">
                  <a:pos x="404" y="106"/>
                </a:cxn>
              </a:cxnLst>
              <a:rect l="0" t="0" r="r" b="b"/>
              <a:pathLst>
                <a:path w="709" h="599">
                  <a:moveTo>
                    <a:pt x="443" y="119"/>
                  </a:moveTo>
                  <a:lnTo>
                    <a:pt x="443" y="123"/>
                  </a:lnTo>
                  <a:lnTo>
                    <a:pt x="451" y="131"/>
                  </a:lnTo>
                  <a:lnTo>
                    <a:pt x="457" y="139"/>
                  </a:lnTo>
                  <a:lnTo>
                    <a:pt x="462" y="145"/>
                  </a:lnTo>
                  <a:lnTo>
                    <a:pt x="469" y="152"/>
                  </a:lnTo>
                  <a:lnTo>
                    <a:pt x="481" y="158"/>
                  </a:lnTo>
                  <a:lnTo>
                    <a:pt x="491" y="166"/>
                  </a:lnTo>
                  <a:lnTo>
                    <a:pt x="495" y="174"/>
                  </a:lnTo>
                  <a:lnTo>
                    <a:pt x="523" y="188"/>
                  </a:lnTo>
                  <a:lnTo>
                    <a:pt x="539" y="196"/>
                  </a:lnTo>
                  <a:lnTo>
                    <a:pt x="554" y="201"/>
                  </a:lnTo>
                  <a:lnTo>
                    <a:pt x="561" y="202"/>
                  </a:lnTo>
                  <a:lnTo>
                    <a:pt x="572" y="196"/>
                  </a:lnTo>
                  <a:lnTo>
                    <a:pt x="582" y="196"/>
                  </a:lnTo>
                  <a:lnTo>
                    <a:pt x="591" y="201"/>
                  </a:lnTo>
                  <a:lnTo>
                    <a:pt x="603" y="213"/>
                  </a:lnTo>
                  <a:lnTo>
                    <a:pt x="608" y="221"/>
                  </a:lnTo>
                  <a:lnTo>
                    <a:pt x="610" y="228"/>
                  </a:lnTo>
                  <a:lnTo>
                    <a:pt x="616" y="230"/>
                  </a:lnTo>
                  <a:lnTo>
                    <a:pt x="621" y="230"/>
                  </a:lnTo>
                  <a:lnTo>
                    <a:pt x="621" y="224"/>
                  </a:lnTo>
                  <a:lnTo>
                    <a:pt x="627" y="233"/>
                  </a:lnTo>
                  <a:lnTo>
                    <a:pt x="630" y="235"/>
                  </a:lnTo>
                  <a:lnTo>
                    <a:pt x="636" y="239"/>
                  </a:lnTo>
                  <a:lnTo>
                    <a:pt x="652" y="240"/>
                  </a:lnTo>
                  <a:lnTo>
                    <a:pt x="666" y="242"/>
                  </a:lnTo>
                  <a:lnTo>
                    <a:pt x="680" y="242"/>
                  </a:lnTo>
                  <a:lnTo>
                    <a:pt x="694" y="245"/>
                  </a:lnTo>
                  <a:lnTo>
                    <a:pt x="700" y="247"/>
                  </a:lnTo>
                  <a:lnTo>
                    <a:pt x="709" y="251"/>
                  </a:lnTo>
                  <a:lnTo>
                    <a:pt x="708" y="252"/>
                  </a:lnTo>
                  <a:lnTo>
                    <a:pt x="709" y="258"/>
                  </a:lnTo>
                  <a:lnTo>
                    <a:pt x="698" y="260"/>
                  </a:lnTo>
                  <a:lnTo>
                    <a:pt x="698" y="272"/>
                  </a:lnTo>
                  <a:lnTo>
                    <a:pt x="700" y="282"/>
                  </a:lnTo>
                  <a:lnTo>
                    <a:pt x="690" y="290"/>
                  </a:lnTo>
                  <a:lnTo>
                    <a:pt x="668" y="300"/>
                  </a:lnTo>
                  <a:lnTo>
                    <a:pt x="645" y="308"/>
                  </a:lnTo>
                  <a:lnTo>
                    <a:pt x="630" y="319"/>
                  </a:lnTo>
                  <a:lnTo>
                    <a:pt x="611" y="322"/>
                  </a:lnTo>
                  <a:lnTo>
                    <a:pt x="586" y="326"/>
                  </a:lnTo>
                  <a:lnTo>
                    <a:pt x="564" y="329"/>
                  </a:lnTo>
                  <a:lnTo>
                    <a:pt x="547" y="342"/>
                  </a:lnTo>
                  <a:lnTo>
                    <a:pt x="547" y="349"/>
                  </a:lnTo>
                  <a:lnTo>
                    <a:pt x="535" y="356"/>
                  </a:lnTo>
                  <a:lnTo>
                    <a:pt x="520" y="369"/>
                  </a:lnTo>
                  <a:lnTo>
                    <a:pt x="496" y="394"/>
                  </a:lnTo>
                  <a:lnTo>
                    <a:pt x="483" y="403"/>
                  </a:lnTo>
                  <a:lnTo>
                    <a:pt x="469" y="415"/>
                  </a:lnTo>
                  <a:lnTo>
                    <a:pt x="463" y="428"/>
                  </a:lnTo>
                  <a:lnTo>
                    <a:pt x="459" y="432"/>
                  </a:lnTo>
                  <a:lnTo>
                    <a:pt x="458" y="433"/>
                  </a:lnTo>
                  <a:lnTo>
                    <a:pt x="458" y="436"/>
                  </a:lnTo>
                  <a:lnTo>
                    <a:pt x="461" y="442"/>
                  </a:lnTo>
                  <a:lnTo>
                    <a:pt x="461" y="454"/>
                  </a:lnTo>
                  <a:lnTo>
                    <a:pt x="462" y="462"/>
                  </a:lnTo>
                  <a:lnTo>
                    <a:pt x="466" y="468"/>
                  </a:lnTo>
                  <a:lnTo>
                    <a:pt x="470" y="472"/>
                  </a:lnTo>
                  <a:lnTo>
                    <a:pt x="478" y="476"/>
                  </a:lnTo>
                  <a:lnTo>
                    <a:pt x="481" y="483"/>
                  </a:lnTo>
                  <a:lnTo>
                    <a:pt x="473" y="493"/>
                  </a:lnTo>
                  <a:lnTo>
                    <a:pt x="457" y="500"/>
                  </a:lnTo>
                  <a:lnTo>
                    <a:pt x="446" y="503"/>
                  </a:lnTo>
                  <a:lnTo>
                    <a:pt x="437" y="510"/>
                  </a:lnTo>
                  <a:lnTo>
                    <a:pt x="429" y="518"/>
                  </a:lnTo>
                  <a:lnTo>
                    <a:pt x="421" y="524"/>
                  </a:lnTo>
                  <a:lnTo>
                    <a:pt x="418" y="535"/>
                  </a:lnTo>
                  <a:lnTo>
                    <a:pt x="411" y="542"/>
                  </a:lnTo>
                  <a:lnTo>
                    <a:pt x="405" y="550"/>
                  </a:lnTo>
                  <a:lnTo>
                    <a:pt x="407" y="558"/>
                  </a:lnTo>
                  <a:lnTo>
                    <a:pt x="394" y="557"/>
                  </a:lnTo>
                  <a:lnTo>
                    <a:pt x="382" y="555"/>
                  </a:lnTo>
                  <a:lnTo>
                    <a:pt x="370" y="555"/>
                  </a:lnTo>
                  <a:lnTo>
                    <a:pt x="343" y="568"/>
                  </a:lnTo>
                  <a:lnTo>
                    <a:pt x="337" y="577"/>
                  </a:lnTo>
                  <a:lnTo>
                    <a:pt x="330" y="586"/>
                  </a:lnTo>
                  <a:lnTo>
                    <a:pt x="322" y="594"/>
                  </a:lnTo>
                  <a:lnTo>
                    <a:pt x="317" y="599"/>
                  </a:lnTo>
                  <a:lnTo>
                    <a:pt x="308" y="599"/>
                  </a:lnTo>
                  <a:lnTo>
                    <a:pt x="293" y="592"/>
                  </a:lnTo>
                  <a:lnTo>
                    <a:pt x="275" y="594"/>
                  </a:lnTo>
                  <a:lnTo>
                    <a:pt x="262" y="590"/>
                  </a:lnTo>
                  <a:lnTo>
                    <a:pt x="245" y="582"/>
                  </a:lnTo>
                  <a:lnTo>
                    <a:pt x="226" y="579"/>
                  </a:lnTo>
                  <a:lnTo>
                    <a:pt x="212" y="574"/>
                  </a:lnTo>
                  <a:lnTo>
                    <a:pt x="192" y="570"/>
                  </a:lnTo>
                  <a:lnTo>
                    <a:pt x="181" y="570"/>
                  </a:lnTo>
                  <a:lnTo>
                    <a:pt x="170" y="568"/>
                  </a:lnTo>
                  <a:lnTo>
                    <a:pt x="154" y="578"/>
                  </a:lnTo>
                  <a:lnTo>
                    <a:pt x="139" y="574"/>
                  </a:lnTo>
                  <a:lnTo>
                    <a:pt x="125" y="576"/>
                  </a:lnTo>
                  <a:lnTo>
                    <a:pt x="113" y="583"/>
                  </a:lnTo>
                  <a:lnTo>
                    <a:pt x="108" y="588"/>
                  </a:lnTo>
                  <a:lnTo>
                    <a:pt x="100" y="592"/>
                  </a:lnTo>
                  <a:lnTo>
                    <a:pt x="97" y="592"/>
                  </a:lnTo>
                  <a:lnTo>
                    <a:pt x="96" y="594"/>
                  </a:lnTo>
                  <a:lnTo>
                    <a:pt x="92" y="594"/>
                  </a:lnTo>
                  <a:lnTo>
                    <a:pt x="85" y="592"/>
                  </a:lnTo>
                  <a:lnTo>
                    <a:pt x="73" y="586"/>
                  </a:lnTo>
                  <a:lnTo>
                    <a:pt x="62" y="573"/>
                  </a:lnTo>
                  <a:lnTo>
                    <a:pt x="58" y="559"/>
                  </a:lnTo>
                  <a:lnTo>
                    <a:pt x="55" y="550"/>
                  </a:lnTo>
                  <a:lnTo>
                    <a:pt x="58" y="541"/>
                  </a:lnTo>
                  <a:lnTo>
                    <a:pt x="51" y="532"/>
                  </a:lnTo>
                  <a:lnTo>
                    <a:pt x="54" y="520"/>
                  </a:lnTo>
                  <a:lnTo>
                    <a:pt x="53" y="511"/>
                  </a:lnTo>
                  <a:lnTo>
                    <a:pt x="46" y="500"/>
                  </a:lnTo>
                  <a:lnTo>
                    <a:pt x="32" y="488"/>
                  </a:lnTo>
                  <a:lnTo>
                    <a:pt x="24" y="482"/>
                  </a:lnTo>
                  <a:lnTo>
                    <a:pt x="16" y="480"/>
                  </a:lnTo>
                  <a:lnTo>
                    <a:pt x="0" y="475"/>
                  </a:lnTo>
                  <a:lnTo>
                    <a:pt x="1" y="468"/>
                  </a:lnTo>
                  <a:lnTo>
                    <a:pt x="2" y="456"/>
                  </a:lnTo>
                  <a:lnTo>
                    <a:pt x="5" y="445"/>
                  </a:lnTo>
                  <a:lnTo>
                    <a:pt x="17" y="438"/>
                  </a:lnTo>
                  <a:lnTo>
                    <a:pt x="36" y="430"/>
                  </a:lnTo>
                  <a:lnTo>
                    <a:pt x="46" y="424"/>
                  </a:lnTo>
                  <a:lnTo>
                    <a:pt x="46" y="412"/>
                  </a:lnTo>
                  <a:lnTo>
                    <a:pt x="40" y="397"/>
                  </a:lnTo>
                  <a:lnTo>
                    <a:pt x="41" y="383"/>
                  </a:lnTo>
                  <a:lnTo>
                    <a:pt x="46" y="369"/>
                  </a:lnTo>
                  <a:lnTo>
                    <a:pt x="58" y="358"/>
                  </a:lnTo>
                  <a:lnTo>
                    <a:pt x="64" y="352"/>
                  </a:lnTo>
                  <a:lnTo>
                    <a:pt x="64" y="344"/>
                  </a:lnTo>
                  <a:lnTo>
                    <a:pt x="62" y="344"/>
                  </a:lnTo>
                  <a:lnTo>
                    <a:pt x="58" y="322"/>
                  </a:lnTo>
                  <a:lnTo>
                    <a:pt x="59" y="305"/>
                  </a:lnTo>
                  <a:lnTo>
                    <a:pt x="71" y="302"/>
                  </a:lnTo>
                  <a:lnTo>
                    <a:pt x="83" y="302"/>
                  </a:lnTo>
                  <a:lnTo>
                    <a:pt x="96" y="293"/>
                  </a:lnTo>
                  <a:lnTo>
                    <a:pt x="100" y="284"/>
                  </a:lnTo>
                  <a:lnTo>
                    <a:pt x="96" y="270"/>
                  </a:lnTo>
                  <a:lnTo>
                    <a:pt x="99" y="263"/>
                  </a:lnTo>
                  <a:lnTo>
                    <a:pt x="111" y="251"/>
                  </a:lnTo>
                  <a:lnTo>
                    <a:pt x="118" y="237"/>
                  </a:lnTo>
                  <a:lnTo>
                    <a:pt x="121" y="224"/>
                  </a:lnTo>
                  <a:lnTo>
                    <a:pt x="126" y="213"/>
                  </a:lnTo>
                  <a:lnTo>
                    <a:pt x="140" y="208"/>
                  </a:lnTo>
                  <a:lnTo>
                    <a:pt x="154" y="200"/>
                  </a:lnTo>
                  <a:lnTo>
                    <a:pt x="168" y="188"/>
                  </a:lnTo>
                  <a:lnTo>
                    <a:pt x="170" y="179"/>
                  </a:lnTo>
                  <a:lnTo>
                    <a:pt x="165" y="170"/>
                  </a:lnTo>
                  <a:lnTo>
                    <a:pt x="163" y="158"/>
                  </a:lnTo>
                  <a:lnTo>
                    <a:pt x="146" y="149"/>
                  </a:lnTo>
                  <a:lnTo>
                    <a:pt x="131" y="143"/>
                  </a:lnTo>
                  <a:lnTo>
                    <a:pt x="115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79" y="133"/>
                  </a:lnTo>
                  <a:lnTo>
                    <a:pt x="73" y="125"/>
                  </a:lnTo>
                  <a:lnTo>
                    <a:pt x="76" y="116"/>
                  </a:lnTo>
                  <a:lnTo>
                    <a:pt x="76" y="113"/>
                  </a:lnTo>
                  <a:lnTo>
                    <a:pt x="62" y="111"/>
                  </a:lnTo>
                  <a:lnTo>
                    <a:pt x="46" y="113"/>
                  </a:lnTo>
                  <a:lnTo>
                    <a:pt x="33" y="119"/>
                  </a:lnTo>
                  <a:lnTo>
                    <a:pt x="32" y="114"/>
                  </a:lnTo>
                  <a:lnTo>
                    <a:pt x="35" y="105"/>
                  </a:lnTo>
                  <a:lnTo>
                    <a:pt x="42" y="94"/>
                  </a:lnTo>
                  <a:lnTo>
                    <a:pt x="53" y="88"/>
                  </a:lnTo>
                  <a:lnTo>
                    <a:pt x="42" y="86"/>
                  </a:lnTo>
                  <a:lnTo>
                    <a:pt x="49" y="79"/>
                  </a:lnTo>
                  <a:lnTo>
                    <a:pt x="42" y="71"/>
                  </a:lnTo>
                  <a:lnTo>
                    <a:pt x="53" y="61"/>
                  </a:lnTo>
                  <a:lnTo>
                    <a:pt x="47" y="60"/>
                  </a:lnTo>
                  <a:lnTo>
                    <a:pt x="42" y="53"/>
                  </a:lnTo>
                  <a:lnTo>
                    <a:pt x="47" y="46"/>
                  </a:lnTo>
                  <a:lnTo>
                    <a:pt x="42" y="38"/>
                  </a:lnTo>
                  <a:lnTo>
                    <a:pt x="36" y="27"/>
                  </a:lnTo>
                  <a:lnTo>
                    <a:pt x="46" y="17"/>
                  </a:lnTo>
                  <a:lnTo>
                    <a:pt x="59" y="12"/>
                  </a:lnTo>
                  <a:lnTo>
                    <a:pt x="71" y="13"/>
                  </a:lnTo>
                  <a:lnTo>
                    <a:pt x="90" y="19"/>
                  </a:lnTo>
                  <a:lnTo>
                    <a:pt x="100" y="13"/>
                  </a:lnTo>
                  <a:lnTo>
                    <a:pt x="101" y="7"/>
                  </a:lnTo>
                  <a:lnTo>
                    <a:pt x="112" y="0"/>
                  </a:lnTo>
                  <a:lnTo>
                    <a:pt x="125" y="0"/>
                  </a:lnTo>
                  <a:lnTo>
                    <a:pt x="135" y="2"/>
                  </a:lnTo>
                  <a:lnTo>
                    <a:pt x="144" y="7"/>
                  </a:lnTo>
                  <a:lnTo>
                    <a:pt x="156" y="19"/>
                  </a:lnTo>
                  <a:lnTo>
                    <a:pt x="173" y="27"/>
                  </a:lnTo>
                  <a:lnTo>
                    <a:pt x="195" y="35"/>
                  </a:lnTo>
                  <a:lnTo>
                    <a:pt x="215" y="40"/>
                  </a:lnTo>
                  <a:lnTo>
                    <a:pt x="226" y="38"/>
                  </a:lnTo>
                  <a:lnTo>
                    <a:pt x="237" y="43"/>
                  </a:lnTo>
                  <a:lnTo>
                    <a:pt x="254" y="55"/>
                  </a:lnTo>
                  <a:lnTo>
                    <a:pt x="265" y="59"/>
                  </a:lnTo>
                  <a:lnTo>
                    <a:pt x="275" y="65"/>
                  </a:lnTo>
                  <a:lnTo>
                    <a:pt x="296" y="73"/>
                  </a:lnTo>
                  <a:lnTo>
                    <a:pt x="313" y="81"/>
                  </a:lnTo>
                  <a:lnTo>
                    <a:pt x="332" y="84"/>
                  </a:lnTo>
                  <a:lnTo>
                    <a:pt x="346" y="84"/>
                  </a:lnTo>
                  <a:lnTo>
                    <a:pt x="356" y="91"/>
                  </a:lnTo>
                  <a:lnTo>
                    <a:pt x="374" y="99"/>
                  </a:lnTo>
                  <a:lnTo>
                    <a:pt x="384" y="101"/>
                  </a:lnTo>
                  <a:lnTo>
                    <a:pt x="404" y="106"/>
                  </a:lnTo>
                  <a:lnTo>
                    <a:pt x="417" y="114"/>
                  </a:lnTo>
                  <a:lnTo>
                    <a:pt x="435" y="119"/>
                  </a:lnTo>
                  <a:lnTo>
                    <a:pt x="443" y="119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4" name="Freeform 1416"/>
            <p:cNvSpPr>
              <a:spLocks noChangeAspect="1"/>
            </p:cNvSpPr>
            <p:nvPr/>
          </p:nvSpPr>
          <p:spPr bwMode="auto">
            <a:xfrm>
              <a:off x="3793108" y="3617947"/>
              <a:ext cx="217488" cy="290512"/>
            </a:xfrm>
            <a:custGeom>
              <a:avLst/>
              <a:gdLst/>
              <a:ahLst/>
              <a:cxnLst>
                <a:cxn ang="0">
                  <a:pos x="124" y="21"/>
                </a:cxn>
                <a:cxn ang="0">
                  <a:pos x="119" y="54"/>
                </a:cxn>
                <a:cxn ang="0">
                  <a:pos x="112" y="72"/>
                </a:cxn>
                <a:cxn ang="0">
                  <a:pos x="100" y="93"/>
                </a:cxn>
                <a:cxn ang="0">
                  <a:pos x="84" y="116"/>
                </a:cxn>
                <a:cxn ang="0">
                  <a:pos x="71" y="140"/>
                </a:cxn>
                <a:cxn ang="0">
                  <a:pos x="60" y="155"/>
                </a:cxn>
                <a:cxn ang="0">
                  <a:pos x="37" y="173"/>
                </a:cxn>
                <a:cxn ang="0">
                  <a:pos x="22" y="197"/>
                </a:cxn>
                <a:cxn ang="0">
                  <a:pos x="13" y="213"/>
                </a:cxn>
                <a:cxn ang="0">
                  <a:pos x="22" y="235"/>
                </a:cxn>
                <a:cxn ang="0">
                  <a:pos x="33" y="241"/>
                </a:cxn>
                <a:cxn ang="0">
                  <a:pos x="49" y="243"/>
                </a:cxn>
                <a:cxn ang="0">
                  <a:pos x="41" y="252"/>
                </a:cxn>
                <a:cxn ang="0">
                  <a:pos x="37" y="268"/>
                </a:cxn>
                <a:cxn ang="0">
                  <a:pos x="30" y="288"/>
                </a:cxn>
                <a:cxn ang="0">
                  <a:pos x="23" y="301"/>
                </a:cxn>
                <a:cxn ang="0">
                  <a:pos x="16" y="318"/>
                </a:cxn>
                <a:cxn ang="0">
                  <a:pos x="0" y="341"/>
                </a:cxn>
                <a:cxn ang="0">
                  <a:pos x="16" y="348"/>
                </a:cxn>
                <a:cxn ang="0">
                  <a:pos x="41" y="357"/>
                </a:cxn>
                <a:cxn ang="0">
                  <a:pos x="62" y="367"/>
                </a:cxn>
                <a:cxn ang="0">
                  <a:pos x="83" y="364"/>
                </a:cxn>
                <a:cxn ang="0">
                  <a:pos x="93" y="364"/>
                </a:cxn>
                <a:cxn ang="0">
                  <a:pos x="95" y="345"/>
                </a:cxn>
                <a:cxn ang="0">
                  <a:pos x="110" y="327"/>
                </a:cxn>
                <a:cxn ang="0">
                  <a:pos x="139" y="313"/>
                </a:cxn>
                <a:cxn ang="0">
                  <a:pos x="133" y="286"/>
                </a:cxn>
                <a:cxn ang="0">
                  <a:pos x="139" y="258"/>
                </a:cxn>
                <a:cxn ang="0">
                  <a:pos x="157" y="241"/>
                </a:cxn>
                <a:cxn ang="0">
                  <a:pos x="155" y="233"/>
                </a:cxn>
                <a:cxn ang="0">
                  <a:pos x="152" y="194"/>
                </a:cxn>
                <a:cxn ang="0">
                  <a:pos x="176" y="191"/>
                </a:cxn>
                <a:cxn ang="0">
                  <a:pos x="193" y="173"/>
                </a:cxn>
                <a:cxn ang="0">
                  <a:pos x="192" y="152"/>
                </a:cxn>
                <a:cxn ang="0">
                  <a:pos x="211" y="126"/>
                </a:cxn>
                <a:cxn ang="0">
                  <a:pos x="219" y="102"/>
                </a:cxn>
                <a:cxn ang="0">
                  <a:pos x="247" y="89"/>
                </a:cxn>
                <a:cxn ang="0">
                  <a:pos x="263" y="68"/>
                </a:cxn>
                <a:cxn ang="0">
                  <a:pos x="256" y="47"/>
                </a:cxn>
                <a:cxn ang="0">
                  <a:pos x="224" y="32"/>
                </a:cxn>
                <a:cxn ang="0">
                  <a:pos x="193" y="29"/>
                </a:cxn>
                <a:cxn ang="0">
                  <a:pos x="172" y="22"/>
                </a:cxn>
                <a:cxn ang="0">
                  <a:pos x="169" y="5"/>
                </a:cxn>
                <a:cxn ang="0">
                  <a:pos x="155" y="0"/>
                </a:cxn>
                <a:cxn ang="0">
                  <a:pos x="126" y="8"/>
                </a:cxn>
              </a:cxnLst>
              <a:rect l="0" t="0" r="r" b="b"/>
              <a:pathLst>
                <a:path w="263" h="367">
                  <a:moveTo>
                    <a:pt x="126" y="8"/>
                  </a:moveTo>
                  <a:lnTo>
                    <a:pt x="124" y="21"/>
                  </a:lnTo>
                  <a:lnTo>
                    <a:pt x="121" y="40"/>
                  </a:lnTo>
                  <a:lnTo>
                    <a:pt x="119" y="54"/>
                  </a:lnTo>
                  <a:lnTo>
                    <a:pt x="115" y="63"/>
                  </a:lnTo>
                  <a:lnTo>
                    <a:pt x="112" y="72"/>
                  </a:lnTo>
                  <a:lnTo>
                    <a:pt x="106" y="82"/>
                  </a:lnTo>
                  <a:lnTo>
                    <a:pt x="100" y="93"/>
                  </a:lnTo>
                  <a:lnTo>
                    <a:pt x="93" y="100"/>
                  </a:lnTo>
                  <a:lnTo>
                    <a:pt x="84" y="116"/>
                  </a:lnTo>
                  <a:lnTo>
                    <a:pt x="77" y="131"/>
                  </a:lnTo>
                  <a:lnTo>
                    <a:pt x="71" y="140"/>
                  </a:lnTo>
                  <a:lnTo>
                    <a:pt x="64" y="148"/>
                  </a:lnTo>
                  <a:lnTo>
                    <a:pt x="60" y="155"/>
                  </a:lnTo>
                  <a:lnTo>
                    <a:pt x="48" y="166"/>
                  </a:lnTo>
                  <a:lnTo>
                    <a:pt x="37" y="173"/>
                  </a:lnTo>
                  <a:lnTo>
                    <a:pt x="30" y="179"/>
                  </a:lnTo>
                  <a:lnTo>
                    <a:pt x="22" y="197"/>
                  </a:lnTo>
                  <a:lnTo>
                    <a:pt x="14" y="211"/>
                  </a:lnTo>
                  <a:lnTo>
                    <a:pt x="13" y="213"/>
                  </a:lnTo>
                  <a:lnTo>
                    <a:pt x="19" y="222"/>
                  </a:lnTo>
                  <a:lnTo>
                    <a:pt x="22" y="235"/>
                  </a:lnTo>
                  <a:lnTo>
                    <a:pt x="23" y="241"/>
                  </a:lnTo>
                  <a:lnTo>
                    <a:pt x="33" y="241"/>
                  </a:lnTo>
                  <a:lnTo>
                    <a:pt x="43" y="242"/>
                  </a:lnTo>
                  <a:lnTo>
                    <a:pt x="49" y="243"/>
                  </a:lnTo>
                  <a:lnTo>
                    <a:pt x="46" y="247"/>
                  </a:lnTo>
                  <a:lnTo>
                    <a:pt x="41" y="252"/>
                  </a:lnTo>
                  <a:lnTo>
                    <a:pt x="40" y="257"/>
                  </a:lnTo>
                  <a:lnTo>
                    <a:pt x="37" y="268"/>
                  </a:lnTo>
                  <a:lnTo>
                    <a:pt x="30" y="280"/>
                  </a:lnTo>
                  <a:lnTo>
                    <a:pt x="30" y="288"/>
                  </a:lnTo>
                  <a:lnTo>
                    <a:pt x="25" y="295"/>
                  </a:lnTo>
                  <a:lnTo>
                    <a:pt x="23" y="301"/>
                  </a:lnTo>
                  <a:lnTo>
                    <a:pt x="20" y="310"/>
                  </a:lnTo>
                  <a:lnTo>
                    <a:pt x="16" y="318"/>
                  </a:lnTo>
                  <a:lnTo>
                    <a:pt x="6" y="330"/>
                  </a:lnTo>
                  <a:lnTo>
                    <a:pt x="0" y="341"/>
                  </a:lnTo>
                  <a:lnTo>
                    <a:pt x="2" y="347"/>
                  </a:lnTo>
                  <a:lnTo>
                    <a:pt x="16" y="348"/>
                  </a:lnTo>
                  <a:lnTo>
                    <a:pt x="28" y="352"/>
                  </a:lnTo>
                  <a:lnTo>
                    <a:pt x="41" y="357"/>
                  </a:lnTo>
                  <a:lnTo>
                    <a:pt x="50" y="363"/>
                  </a:lnTo>
                  <a:lnTo>
                    <a:pt x="62" y="367"/>
                  </a:lnTo>
                  <a:lnTo>
                    <a:pt x="74" y="367"/>
                  </a:lnTo>
                  <a:lnTo>
                    <a:pt x="83" y="364"/>
                  </a:lnTo>
                  <a:lnTo>
                    <a:pt x="91" y="365"/>
                  </a:lnTo>
                  <a:lnTo>
                    <a:pt x="93" y="364"/>
                  </a:lnTo>
                  <a:lnTo>
                    <a:pt x="94" y="357"/>
                  </a:lnTo>
                  <a:lnTo>
                    <a:pt x="95" y="345"/>
                  </a:lnTo>
                  <a:lnTo>
                    <a:pt x="98" y="334"/>
                  </a:lnTo>
                  <a:lnTo>
                    <a:pt x="110" y="327"/>
                  </a:lnTo>
                  <a:lnTo>
                    <a:pt x="129" y="319"/>
                  </a:lnTo>
                  <a:lnTo>
                    <a:pt x="139" y="313"/>
                  </a:lnTo>
                  <a:lnTo>
                    <a:pt x="139" y="301"/>
                  </a:lnTo>
                  <a:lnTo>
                    <a:pt x="133" y="286"/>
                  </a:lnTo>
                  <a:lnTo>
                    <a:pt x="134" y="272"/>
                  </a:lnTo>
                  <a:lnTo>
                    <a:pt x="139" y="258"/>
                  </a:lnTo>
                  <a:lnTo>
                    <a:pt x="151" y="247"/>
                  </a:lnTo>
                  <a:lnTo>
                    <a:pt x="157" y="241"/>
                  </a:lnTo>
                  <a:lnTo>
                    <a:pt x="157" y="233"/>
                  </a:lnTo>
                  <a:lnTo>
                    <a:pt x="155" y="233"/>
                  </a:lnTo>
                  <a:lnTo>
                    <a:pt x="151" y="211"/>
                  </a:lnTo>
                  <a:lnTo>
                    <a:pt x="152" y="194"/>
                  </a:lnTo>
                  <a:lnTo>
                    <a:pt x="164" y="191"/>
                  </a:lnTo>
                  <a:lnTo>
                    <a:pt x="176" y="191"/>
                  </a:lnTo>
                  <a:lnTo>
                    <a:pt x="189" y="182"/>
                  </a:lnTo>
                  <a:lnTo>
                    <a:pt x="193" y="173"/>
                  </a:lnTo>
                  <a:lnTo>
                    <a:pt x="189" y="159"/>
                  </a:lnTo>
                  <a:lnTo>
                    <a:pt x="192" y="152"/>
                  </a:lnTo>
                  <a:lnTo>
                    <a:pt x="204" y="140"/>
                  </a:lnTo>
                  <a:lnTo>
                    <a:pt x="211" y="126"/>
                  </a:lnTo>
                  <a:lnTo>
                    <a:pt x="214" y="113"/>
                  </a:lnTo>
                  <a:lnTo>
                    <a:pt x="219" y="102"/>
                  </a:lnTo>
                  <a:lnTo>
                    <a:pt x="233" y="97"/>
                  </a:lnTo>
                  <a:lnTo>
                    <a:pt x="247" y="89"/>
                  </a:lnTo>
                  <a:lnTo>
                    <a:pt x="261" y="77"/>
                  </a:lnTo>
                  <a:lnTo>
                    <a:pt x="263" y="68"/>
                  </a:lnTo>
                  <a:lnTo>
                    <a:pt x="258" y="59"/>
                  </a:lnTo>
                  <a:lnTo>
                    <a:pt x="256" y="47"/>
                  </a:lnTo>
                  <a:lnTo>
                    <a:pt x="239" y="38"/>
                  </a:lnTo>
                  <a:lnTo>
                    <a:pt x="224" y="32"/>
                  </a:lnTo>
                  <a:lnTo>
                    <a:pt x="208" y="34"/>
                  </a:lnTo>
                  <a:lnTo>
                    <a:pt x="193" y="29"/>
                  </a:lnTo>
                  <a:lnTo>
                    <a:pt x="185" y="25"/>
                  </a:lnTo>
                  <a:lnTo>
                    <a:pt x="172" y="22"/>
                  </a:lnTo>
                  <a:lnTo>
                    <a:pt x="166" y="14"/>
                  </a:lnTo>
                  <a:lnTo>
                    <a:pt x="169" y="5"/>
                  </a:lnTo>
                  <a:lnTo>
                    <a:pt x="169" y="2"/>
                  </a:lnTo>
                  <a:lnTo>
                    <a:pt x="155" y="0"/>
                  </a:lnTo>
                  <a:lnTo>
                    <a:pt x="139" y="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5" name="Freeform 1417"/>
            <p:cNvSpPr>
              <a:spLocks noChangeAspect="1"/>
            </p:cNvSpPr>
            <p:nvPr/>
          </p:nvSpPr>
          <p:spPr bwMode="auto">
            <a:xfrm>
              <a:off x="4701158" y="3722722"/>
              <a:ext cx="42863" cy="9683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51" y="3"/>
                </a:cxn>
                <a:cxn ang="0">
                  <a:pos x="49" y="24"/>
                </a:cxn>
                <a:cxn ang="0">
                  <a:pos x="49" y="33"/>
                </a:cxn>
                <a:cxn ang="0">
                  <a:pos x="53" y="62"/>
                </a:cxn>
                <a:cxn ang="0">
                  <a:pos x="49" y="72"/>
                </a:cxn>
                <a:cxn ang="0">
                  <a:pos x="45" y="81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6" y="105"/>
                </a:cxn>
                <a:cxn ang="0">
                  <a:pos x="34" y="110"/>
                </a:cxn>
                <a:cxn ang="0">
                  <a:pos x="32" y="110"/>
                </a:cxn>
                <a:cxn ang="0">
                  <a:pos x="29" y="116"/>
                </a:cxn>
                <a:cxn ang="0">
                  <a:pos x="27" y="124"/>
                </a:cxn>
                <a:cxn ang="0">
                  <a:pos x="24" y="115"/>
                </a:cxn>
                <a:cxn ang="0">
                  <a:pos x="17" y="112"/>
                </a:cxn>
                <a:cxn ang="0">
                  <a:pos x="10" y="108"/>
                </a:cxn>
                <a:cxn ang="0">
                  <a:pos x="8" y="102"/>
                </a:cxn>
                <a:cxn ang="0">
                  <a:pos x="9" y="94"/>
                </a:cxn>
                <a:cxn ang="0">
                  <a:pos x="3" y="91"/>
                </a:cxn>
                <a:cxn ang="0">
                  <a:pos x="2" y="85"/>
                </a:cxn>
                <a:cxn ang="0">
                  <a:pos x="2" y="76"/>
                </a:cxn>
                <a:cxn ang="0">
                  <a:pos x="3" y="66"/>
                </a:cxn>
                <a:cxn ang="0">
                  <a:pos x="2" y="63"/>
                </a:cxn>
                <a:cxn ang="0">
                  <a:pos x="0" y="58"/>
                </a:cxn>
                <a:cxn ang="0">
                  <a:pos x="0" y="53"/>
                </a:cxn>
                <a:cxn ang="0">
                  <a:pos x="1" y="48"/>
                </a:cxn>
                <a:cxn ang="0">
                  <a:pos x="1" y="40"/>
                </a:cxn>
                <a:cxn ang="0">
                  <a:pos x="2" y="39"/>
                </a:cxn>
                <a:cxn ang="0">
                  <a:pos x="5" y="33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8" y="28"/>
                </a:cxn>
                <a:cxn ang="0">
                  <a:pos x="25" y="24"/>
                </a:cxn>
                <a:cxn ang="0">
                  <a:pos x="31" y="18"/>
                </a:cxn>
                <a:cxn ang="0">
                  <a:pos x="39" y="18"/>
                </a:cxn>
                <a:cxn ang="0">
                  <a:pos x="43" y="14"/>
                </a:cxn>
                <a:cxn ang="0">
                  <a:pos x="44" y="8"/>
                </a:cxn>
                <a:cxn ang="0">
                  <a:pos x="45" y="4"/>
                </a:cxn>
                <a:cxn ang="0">
                  <a:pos x="45" y="0"/>
                </a:cxn>
              </a:cxnLst>
              <a:rect l="0" t="0" r="r" b="b"/>
              <a:pathLst>
                <a:path w="53" h="124">
                  <a:moveTo>
                    <a:pt x="45" y="0"/>
                  </a:moveTo>
                  <a:lnTo>
                    <a:pt x="51" y="3"/>
                  </a:lnTo>
                  <a:lnTo>
                    <a:pt x="49" y="24"/>
                  </a:lnTo>
                  <a:lnTo>
                    <a:pt x="49" y="33"/>
                  </a:lnTo>
                  <a:lnTo>
                    <a:pt x="53" y="62"/>
                  </a:lnTo>
                  <a:lnTo>
                    <a:pt x="49" y="72"/>
                  </a:lnTo>
                  <a:lnTo>
                    <a:pt x="45" y="81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6" y="105"/>
                  </a:lnTo>
                  <a:lnTo>
                    <a:pt x="34" y="110"/>
                  </a:lnTo>
                  <a:lnTo>
                    <a:pt x="32" y="110"/>
                  </a:lnTo>
                  <a:lnTo>
                    <a:pt x="29" y="116"/>
                  </a:lnTo>
                  <a:lnTo>
                    <a:pt x="27" y="124"/>
                  </a:lnTo>
                  <a:lnTo>
                    <a:pt x="24" y="115"/>
                  </a:lnTo>
                  <a:lnTo>
                    <a:pt x="17" y="112"/>
                  </a:lnTo>
                  <a:lnTo>
                    <a:pt x="10" y="108"/>
                  </a:lnTo>
                  <a:lnTo>
                    <a:pt x="8" y="102"/>
                  </a:lnTo>
                  <a:lnTo>
                    <a:pt x="9" y="94"/>
                  </a:lnTo>
                  <a:lnTo>
                    <a:pt x="3" y="91"/>
                  </a:lnTo>
                  <a:lnTo>
                    <a:pt x="2" y="85"/>
                  </a:lnTo>
                  <a:lnTo>
                    <a:pt x="2" y="76"/>
                  </a:lnTo>
                  <a:lnTo>
                    <a:pt x="3" y="66"/>
                  </a:lnTo>
                  <a:lnTo>
                    <a:pt x="2" y="63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1" y="40"/>
                  </a:lnTo>
                  <a:lnTo>
                    <a:pt x="2" y="39"/>
                  </a:lnTo>
                  <a:lnTo>
                    <a:pt x="5" y="33"/>
                  </a:lnTo>
                  <a:lnTo>
                    <a:pt x="7" y="28"/>
                  </a:lnTo>
                  <a:lnTo>
                    <a:pt x="10" y="30"/>
                  </a:lnTo>
                  <a:lnTo>
                    <a:pt x="18" y="28"/>
                  </a:lnTo>
                  <a:lnTo>
                    <a:pt x="25" y="24"/>
                  </a:lnTo>
                  <a:lnTo>
                    <a:pt x="31" y="18"/>
                  </a:lnTo>
                  <a:lnTo>
                    <a:pt x="39" y="18"/>
                  </a:lnTo>
                  <a:lnTo>
                    <a:pt x="43" y="14"/>
                  </a:lnTo>
                  <a:lnTo>
                    <a:pt x="44" y="8"/>
                  </a:lnTo>
                  <a:lnTo>
                    <a:pt x="45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6" name="Freeform 1418"/>
            <p:cNvSpPr>
              <a:spLocks noChangeAspect="1"/>
            </p:cNvSpPr>
            <p:nvPr/>
          </p:nvSpPr>
          <p:spPr bwMode="auto">
            <a:xfrm>
              <a:off x="4644008" y="3009934"/>
              <a:ext cx="350838" cy="455613"/>
            </a:xfrm>
            <a:custGeom>
              <a:avLst/>
              <a:gdLst/>
              <a:ahLst/>
              <a:cxnLst>
                <a:cxn ang="0">
                  <a:pos x="261" y="77"/>
                </a:cxn>
                <a:cxn ang="0">
                  <a:pos x="276" y="71"/>
                </a:cxn>
                <a:cxn ang="0">
                  <a:pos x="301" y="65"/>
                </a:cxn>
                <a:cxn ang="0">
                  <a:pos x="323" y="47"/>
                </a:cxn>
                <a:cxn ang="0">
                  <a:pos x="334" y="49"/>
                </a:cxn>
                <a:cxn ang="0">
                  <a:pos x="360" y="69"/>
                </a:cxn>
                <a:cxn ang="0">
                  <a:pos x="388" y="97"/>
                </a:cxn>
                <a:cxn ang="0">
                  <a:pos x="401" y="143"/>
                </a:cxn>
                <a:cxn ang="0">
                  <a:pos x="403" y="179"/>
                </a:cxn>
                <a:cxn ang="0">
                  <a:pos x="411" y="229"/>
                </a:cxn>
                <a:cxn ang="0">
                  <a:pos x="423" y="272"/>
                </a:cxn>
                <a:cxn ang="0">
                  <a:pos x="420" y="316"/>
                </a:cxn>
                <a:cxn ang="0">
                  <a:pos x="394" y="297"/>
                </a:cxn>
                <a:cxn ang="0">
                  <a:pos x="356" y="327"/>
                </a:cxn>
                <a:cxn ang="0">
                  <a:pos x="305" y="356"/>
                </a:cxn>
                <a:cxn ang="0">
                  <a:pos x="285" y="355"/>
                </a:cxn>
                <a:cxn ang="0">
                  <a:pos x="303" y="391"/>
                </a:cxn>
                <a:cxn ang="0">
                  <a:pos x="352" y="460"/>
                </a:cxn>
                <a:cxn ang="0">
                  <a:pos x="355" y="491"/>
                </a:cxn>
                <a:cxn ang="0">
                  <a:pos x="322" y="539"/>
                </a:cxn>
                <a:cxn ang="0">
                  <a:pos x="303" y="558"/>
                </a:cxn>
                <a:cxn ang="0">
                  <a:pos x="257" y="560"/>
                </a:cxn>
                <a:cxn ang="0">
                  <a:pos x="202" y="561"/>
                </a:cxn>
                <a:cxn ang="0">
                  <a:pos x="175" y="561"/>
                </a:cxn>
                <a:cxn ang="0">
                  <a:pos x="132" y="554"/>
                </a:cxn>
                <a:cxn ang="0">
                  <a:pos x="56" y="550"/>
                </a:cxn>
                <a:cxn ang="0">
                  <a:pos x="53" y="506"/>
                </a:cxn>
                <a:cxn ang="0">
                  <a:pos x="87" y="444"/>
                </a:cxn>
                <a:cxn ang="0">
                  <a:pos x="24" y="420"/>
                </a:cxn>
                <a:cxn ang="0">
                  <a:pos x="3" y="391"/>
                </a:cxn>
                <a:cxn ang="0">
                  <a:pos x="3" y="355"/>
                </a:cxn>
                <a:cxn ang="0">
                  <a:pos x="7" y="315"/>
                </a:cxn>
                <a:cxn ang="0">
                  <a:pos x="3" y="273"/>
                </a:cxn>
                <a:cxn ang="0">
                  <a:pos x="13" y="219"/>
                </a:cxn>
                <a:cxn ang="0">
                  <a:pos x="45" y="210"/>
                </a:cxn>
                <a:cxn ang="0">
                  <a:pos x="52" y="169"/>
                </a:cxn>
                <a:cxn ang="0">
                  <a:pos x="70" y="137"/>
                </a:cxn>
                <a:cxn ang="0">
                  <a:pos x="92" y="123"/>
                </a:cxn>
                <a:cxn ang="0">
                  <a:pos x="80" y="107"/>
                </a:cxn>
                <a:cxn ang="0">
                  <a:pos x="87" y="89"/>
                </a:cxn>
                <a:cxn ang="0">
                  <a:pos x="126" y="109"/>
                </a:cxn>
                <a:cxn ang="0">
                  <a:pos x="146" y="120"/>
                </a:cxn>
                <a:cxn ang="0">
                  <a:pos x="151" y="81"/>
                </a:cxn>
                <a:cxn ang="0">
                  <a:pos x="160" y="64"/>
                </a:cxn>
                <a:cxn ang="0">
                  <a:pos x="161" y="46"/>
                </a:cxn>
                <a:cxn ang="0">
                  <a:pos x="163" y="34"/>
                </a:cxn>
                <a:cxn ang="0">
                  <a:pos x="158" y="4"/>
                </a:cxn>
                <a:cxn ang="0">
                  <a:pos x="194" y="4"/>
                </a:cxn>
                <a:cxn ang="0">
                  <a:pos x="207" y="14"/>
                </a:cxn>
                <a:cxn ang="0">
                  <a:pos x="213" y="39"/>
                </a:cxn>
                <a:cxn ang="0">
                  <a:pos x="233" y="49"/>
                </a:cxn>
                <a:cxn ang="0">
                  <a:pos x="255" y="57"/>
                </a:cxn>
              </a:cxnLst>
              <a:rect l="0" t="0" r="r" b="b"/>
              <a:pathLst>
                <a:path w="426" h="576">
                  <a:moveTo>
                    <a:pt x="243" y="77"/>
                  </a:moveTo>
                  <a:lnTo>
                    <a:pt x="245" y="83"/>
                  </a:lnTo>
                  <a:lnTo>
                    <a:pt x="250" y="79"/>
                  </a:lnTo>
                  <a:lnTo>
                    <a:pt x="255" y="75"/>
                  </a:lnTo>
                  <a:lnTo>
                    <a:pt x="261" y="77"/>
                  </a:lnTo>
                  <a:lnTo>
                    <a:pt x="267" y="79"/>
                  </a:lnTo>
                  <a:lnTo>
                    <a:pt x="272" y="79"/>
                  </a:lnTo>
                  <a:lnTo>
                    <a:pt x="271" y="75"/>
                  </a:lnTo>
                  <a:lnTo>
                    <a:pt x="272" y="74"/>
                  </a:lnTo>
                  <a:lnTo>
                    <a:pt x="276" y="71"/>
                  </a:lnTo>
                  <a:lnTo>
                    <a:pt x="282" y="65"/>
                  </a:lnTo>
                  <a:lnTo>
                    <a:pt x="292" y="64"/>
                  </a:lnTo>
                  <a:lnTo>
                    <a:pt x="300" y="63"/>
                  </a:lnTo>
                  <a:lnTo>
                    <a:pt x="300" y="68"/>
                  </a:lnTo>
                  <a:lnTo>
                    <a:pt x="301" y="65"/>
                  </a:lnTo>
                  <a:lnTo>
                    <a:pt x="307" y="57"/>
                  </a:lnTo>
                  <a:lnTo>
                    <a:pt x="310" y="52"/>
                  </a:lnTo>
                  <a:lnTo>
                    <a:pt x="318" y="45"/>
                  </a:lnTo>
                  <a:lnTo>
                    <a:pt x="330" y="45"/>
                  </a:lnTo>
                  <a:lnTo>
                    <a:pt x="323" y="47"/>
                  </a:lnTo>
                  <a:lnTo>
                    <a:pt x="318" y="53"/>
                  </a:lnTo>
                  <a:lnTo>
                    <a:pt x="316" y="57"/>
                  </a:lnTo>
                  <a:lnTo>
                    <a:pt x="322" y="55"/>
                  </a:lnTo>
                  <a:lnTo>
                    <a:pt x="327" y="52"/>
                  </a:lnTo>
                  <a:lnTo>
                    <a:pt x="334" y="49"/>
                  </a:lnTo>
                  <a:lnTo>
                    <a:pt x="340" y="49"/>
                  </a:lnTo>
                  <a:lnTo>
                    <a:pt x="350" y="60"/>
                  </a:lnTo>
                  <a:lnTo>
                    <a:pt x="352" y="65"/>
                  </a:lnTo>
                  <a:lnTo>
                    <a:pt x="355" y="66"/>
                  </a:lnTo>
                  <a:lnTo>
                    <a:pt x="360" y="69"/>
                  </a:lnTo>
                  <a:lnTo>
                    <a:pt x="368" y="69"/>
                  </a:lnTo>
                  <a:lnTo>
                    <a:pt x="370" y="75"/>
                  </a:lnTo>
                  <a:lnTo>
                    <a:pt x="374" y="82"/>
                  </a:lnTo>
                  <a:lnTo>
                    <a:pt x="375" y="92"/>
                  </a:lnTo>
                  <a:lnTo>
                    <a:pt x="388" y="97"/>
                  </a:lnTo>
                  <a:lnTo>
                    <a:pt x="394" y="97"/>
                  </a:lnTo>
                  <a:lnTo>
                    <a:pt x="399" y="114"/>
                  </a:lnTo>
                  <a:lnTo>
                    <a:pt x="402" y="120"/>
                  </a:lnTo>
                  <a:lnTo>
                    <a:pt x="402" y="134"/>
                  </a:lnTo>
                  <a:lnTo>
                    <a:pt x="401" y="143"/>
                  </a:lnTo>
                  <a:lnTo>
                    <a:pt x="396" y="153"/>
                  </a:lnTo>
                  <a:lnTo>
                    <a:pt x="392" y="163"/>
                  </a:lnTo>
                  <a:lnTo>
                    <a:pt x="392" y="170"/>
                  </a:lnTo>
                  <a:lnTo>
                    <a:pt x="397" y="174"/>
                  </a:lnTo>
                  <a:lnTo>
                    <a:pt x="403" y="179"/>
                  </a:lnTo>
                  <a:lnTo>
                    <a:pt x="406" y="186"/>
                  </a:lnTo>
                  <a:lnTo>
                    <a:pt x="406" y="197"/>
                  </a:lnTo>
                  <a:lnTo>
                    <a:pt x="407" y="208"/>
                  </a:lnTo>
                  <a:lnTo>
                    <a:pt x="410" y="215"/>
                  </a:lnTo>
                  <a:lnTo>
                    <a:pt x="411" y="229"/>
                  </a:lnTo>
                  <a:lnTo>
                    <a:pt x="410" y="237"/>
                  </a:lnTo>
                  <a:lnTo>
                    <a:pt x="411" y="246"/>
                  </a:lnTo>
                  <a:lnTo>
                    <a:pt x="412" y="258"/>
                  </a:lnTo>
                  <a:lnTo>
                    <a:pt x="417" y="265"/>
                  </a:lnTo>
                  <a:lnTo>
                    <a:pt x="423" y="272"/>
                  </a:lnTo>
                  <a:lnTo>
                    <a:pt x="425" y="275"/>
                  </a:lnTo>
                  <a:lnTo>
                    <a:pt x="426" y="278"/>
                  </a:lnTo>
                  <a:lnTo>
                    <a:pt x="425" y="296"/>
                  </a:lnTo>
                  <a:lnTo>
                    <a:pt x="423" y="311"/>
                  </a:lnTo>
                  <a:lnTo>
                    <a:pt x="420" y="316"/>
                  </a:lnTo>
                  <a:lnTo>
                    <a:pt x="419" y="318"/>
                  </a:lnTo>
                  <a:lnTo>
                    <a:pt x="414" y="318"/>
                  </a:lnTo>
                  <a:lnTo>
                    <a:pt x="407" y="309"/>
                  </a:lnTo>
                  <a:lnTo>
                    <a:pt x="402" y="300"/>
                  </a:lnTo>
                  <a:lnTo>
                    <a:pt x="394" y="297"/>
                  </a:lnTo>
                  <a:lnTo>
                    <a:pt x="392" y="307"/>
                  </a:lnTo>
                  <a:lnTo>
                    <a:pt x="389" y="318"/>
                  </a:lnTo>
                  <a:lnTo>
                    <a:pt x="379" y="322"/>
                  </a:lnTo>
                  <a:lnTo>
                    <a:pt x="366" y="326"/>
                  </a:lnTo>
                  <a:lnTo>
                    <a:pt x="356" y="327"/>
                  </a:lnTo>
                  <a:lnTo>
                    <a:pt x="350" y="338"/>
                  </a:lnTo>
                  <a:lnTo>
                    <a:pt x="335" y="346"/>
                  </a:lnTo>
                  <a:lnTo>
                    <a:pt x="320" y="350"/>
                  </a:lnTo>
                  <a:lnTo>
                    <a:pt x="312" y="352"/>
                  </a:lnTo>
                  <a:lnTo>
                    <a:pt x="305" y="356"/>
                  </a:lnTo>
                  <a:lnTo>
                    <a:pt x="303" y="361"/>
                  </a:lnTo>
                  <a:lnTo>
                    <a:pt x="300" y="368"/>
                  </a:lnTo>
                  <a:lnTo>
                    <a:pt x="298" y="368"/>
                  </a:lnTo>
                  <a:lnTo>
                    <a:pt x="296" y="364"/>
                  </a:lnTo>
                  <a:lnTo>
                    <a:pt x="285" y="355"/>
                  </a:lnTo>
                  <a:lnTo>
                    <a:pt x="283" y="357"/>
                  </a:lnTo>
                  <a:lnTo>
                    <a:pt x="283" y="366"/>
                  </a:lnTo>
                  <a:lnTo>
                    <a:pt x="290" y="375"/>
                  </a:lnTo>
                  <a:lnTo>
                    <a:pt x="301" y="381"/>
                  </a:lnTo>
                  <a:lnTo>
                    <a:pt x="303" y="391"/>
                  </a:lnTo>
                  <a:lnTo>
                    <a:pt x="301" y="407"/>
                  </a:lnTo>
                  <a:lnTo>
                    <a:pt x="310" y="421"/>
                  </a:lnTo>
                  <a:lnTo>
                    <a:pt x="335" y="442"/>
                  </a:lnTo>
                  <a:lnTo>
                    <a:pt x="345" y="452"/>
                  </a:lnTo>
                  <a:lnTo>
                    <a:pt x="352" y="460"/>
                  </a:lnTo>
                  <a:lnTo>
                    <a:pt x="368" y="471"/>
                  </a:lnTo>
                  <a:lnTo>
                    <a:pt x="372" y="476"/>
                  </a:lnTo>
                  <a:lnTo>
                    <a:pt x="370" y="484"/>
                  </a:lnTo>
                  <a:lnTo>
                    <a:pt x="362" y="488"/>
                  </a:lnTo>
                  <a:lnTo>
                    <a:pt x="355" y="491"/>
                  </a:lnTo>
                  <a:lnTo>
                    <a:pt x="350" y="497"/>
                  </a:lnTo>
                  <a:lnTo>
                    <a:pt x="348" y="506"/>
                  </a:lnTo>
                  <a:lnTo>
                    <a:pt x="326" y="515"/>
                  </a:lnTo>
                  <a:lnTo>
                    <a:pt x="322" y="526"/>
                  </a:lnTo>
                  <a:lnTo>
                    <a:pt x="322" y="539"/>
                  </a:lnTo>
                  <a:lnTo>
                    <a:pt x="327" y="556"/>
                  </a:lnTo>
                  <a:lnTo>
                    <a:pt x="327" y="562"/>
                  </a:lnTo>
                  <a:lnTo>
                    <a:pt x="320" y="565"/>
                  </a:lnTo>
                  <a:lnTo>
                    <a:pt x="316" y="558"/>
                  </a:lnTo>
                  <a:lnTo>
                    <a:pt x="303" y="558"/>
                  </a:lnTo>
                  <a:lnTo>
                    <a:pt x="292" y="554"/>
                  </a:lnTo>
                  <a:lnTo>
                    <a:pt x="288" y="558"/>
                  </a:lnTo>
                  <a:lnTo>
                    <a:pt x="279" y="559"/>
                  </a:lnTo>
                  <a:lnTo>
                    <a:pt x="269" y="560"/>
                  </a:lnTo>
                  <a:lnTo>
                    <a:pt x="257" y="560"/>
                  </a:lnTo>
                  <a:lnTo>
                    <a:pt x="248" y="566"/>
                  </a:lnTo>
                  <a:lnTo>
                    <a:pt x="239" y="572"/>
                  </a:lnTo>
                  <a:lnTo>
                    <a:pt x="226" y="570"/>
                  </a:lnTo>
                  <a:lnTo>
                    <a:pt x="215" y="562"/>
                  </a:lnTo>
                  <a:lnTo>
                    <a:pt x="202" y="561"/>
                  </a:lnTo>
                  <a:lnTo>
                    <a:pt x="196" y="566"/>
                  </a:lnTo>
                  <a:lnTo>
                    <a:pt x="193" y="572"/>
                  </a:lnTo>
                  <a:lnTo>
                    <a:pt x="188" y="576"/>
                  </a:lnTo>
                  <a:lnTo>
                    <a:pt x="180" y="570"/>
                  </a:lnTo>
                  <a:lnTo>
                    <a:pt x="175" y="561"/>
                  </a:lnTo>
                  <a:lnTo>
                    <a:pt x="167" y="559"/>
                  </a:lnTo>
                  <a:lnTo>
                    <a:pt x="158" y="559"/>
                  </a:lnTo>
                  <a:lnTo>
                    <a:pt x="148" y="562"/>
                  </a:lnTo>
                  <a:lnTo>
                    <a:pt x="143" y="559"/>
                  </a:lnTo>
                  <a:lnTo>
                    <a:pt x="132" y="554"/>
                  </a:lnTo>
                  <a:lnTo>
                    <a:pt x="123" y="548"/>
                  </a:lnTo>
                  <a:lnTo>
                    <a:pt x="114" y="546"/>
                  </a:lnTo>
                  <a:lnTo>
                    <a:pt x="89" y="548"/>
                  </a:lnTo>
                  <a:lnTo>
                    <a:pt x="65" y="548"/>
                  </a:lnTo>
                  <a:lnTo>
                    <a:pt x="56" y="550"/>
                  </a:lnTo>
                  <a:lnTo>
                    <a:pt x="52" y="543"/>
                  </a:lnTo>
                  <a:lnTo>
                    <a:pt x="50" y="540"/>
                  </a:lnTo>
                  <a:lnTo>
                    <a:pt x="49" y="530"/>
                  </a:lnTo>
                  <a:lnTo>
                    <a:pt x="50" y="519"/>
                  </a:lnTo>
                  <a:lnTo>
                    <a:pt x="53" y="506"/>
                  </a:lnTo>
                  <a:lnTo>
                    <a:pt x="62" y="484"/>
                  </a:lnTo>
                  <a:lnTo>
                    <a:pt x="65" y="472"/>
                  </a:lnTo>
                  <a:lnTo>
                    <a:pt x="76" y="464"/>
                  </a:lnTo>
                  <a:lnTo>
                    <a:pt x="84" y="454"/>
                  </a:lnTo>
                  <a:lnTo>
                    <a:pt x="87" y="444"/>
                  </a:lnTo>
                  <a:lnTo>
                    <a:pt x="75" y="437"/>
                  </a:lnTo>
                  <a:lnTo>
                    <a:pt x="62" y="432"/>
                  </a:lnTo>
                  <a:lnTo>
                    <a:pt x="40" y="423"/>
                  </a:lnTo>
                  <a:lnTo>
                    <a:pt x="33" y="421"/>
                  </a:lnTo>
                  <a:lnTo>
                    <a:pt x="24" y="420"/>
                  </a:lnTo>
                  <a:lnTo>
                    <a:pt x="20" y="409"/>
                  </a:lnTo>
                  <a:lnTo>
                    <a:pt x="14" y="401"/>
                  </a:lnTo>
                  <a:lnTo>
                    <a:pt x="8" y="396"/>
                  </a:lnTo>
                  <a:lnTo>
                    <a:pt x="3" y="390"/>
                  </a:lnTo>
                  <a:lnTo>
                    <a:pt x="3" y="391"/>
                  </a:lnTo>
                  <a:lnTo>
                    <a:pt x="7" y="384"/>
                  </a:lnTo>
                  <a:lnTo>
                    <a:pt x="7" y="375"/>
                  </a:lnTo>
                  <a:lnTo>
                    <a:pt x="6" y="368"/>
                  </a:lnTo>
                  <a:lnTo>
                    <a:pt x="3" y="361"/>
                  </a:lnTo>
                  <a:lnTo>
                    <a:pt x="3" y="355"/>
                  </a:lnTo>
                  <a:lnTo>
                    <a:pt x="6" y="348"/>
                  </a:lnTo>
                  <a:lnTo>
                    <a:pt x="0" y="344"/>
                  </a:lnTo>
                  <a:lnTo>
                    <a:pt x="10" y="331"/>
                  </a:lnTo>
                  <a:lnTo>
                    <a:pt x="11" y="323"/>
                  </a:lnTo>
                  <a:lnTo>
                    <a:pt x="7" y="315"/>
                  </a:lnTo>
                  <a:lnTo>
                    <a:pt x="7" y="305"/>
                  </a:lnTo>
                  <a:lnTo>
                    <a:pt x="3" y="300"/>
                  </a:lnTo>
                  <a:lnTo>
                    <a:pt x="3" y="287"/>
                  </a:lnTo>
                  <a:lnTo>
                    <a:pt x="3" y="280"/>
                  </a:lnTo>
                  <a:lnTo>
                    <a:pt x="3" y="273"/>
                  </a:lnTo>
                  <a:lnTo>
                    <a:pt x="10" y="267"/>
                  </a:lnTo>
                  <a:lnTo>
                    <a:pt x="11" y="251"/>
                  </a:lnTo>
                  <a:lnTo>
                    <a:pt x="14" y="240"/>
                  </a:lnTo>
                  <a:lnTo>
                    <a:pt x="14" y="232"/>
                  </a:lnTo>
                  <a:lnTo>
                    <a:pt x="13" y="219"/>
                  </a:lnTo>
                  <a:lnTo>
                    <a:pt x="14" y="211"/>
                  </a:lnTo>
                  <a:lnTo>
                    <a:pt x="24" y="212"/>
                  </a:lnTo>
                  <a:lnTo>
                    <a:pt x="33" y="219"/>
                  </a:lnTo>
                  <a:lnTo>
                    <a:pt x="40" y="217"/>
                  </a:lnTo>
                  <a:lnTo>
                    <a:pt x="45" y="210"/>
                  </a:lnTo>
                  <a:lnTo>
                    <a:pt x="48" y="201"/>
                  </a:lnTo>
                  <a:lnTo>
                    <a:pt x="56" y="195"/>
                  </a:lnTo>
                  <a:lnTo>
                    <a:pt x="62" y="188"/>
                  </a:lnTo>
                  <a:lnTo>
                    <a:pt x="65" y="179"/>
                  </a:lnTo>
                  <a:lnTo>
                    <a:pt x="52" y="169"/>
                  </a:lnTo>
                  <a:lnTo>
                    <a:pt x="50" y="162"/>
                  </a:lnTo>
                  <a:lnTo>
                    <a:pt x="54" y="161"/>
                  </a:lnTo>
                  <a:lnTo>
                    <a:pt x="64" y="154"/>
                  </a:lnTo>
                  <a:lnTo>
                    <a:pt x="67" y="145"/>
                  </a:lnTo>
                  <a:lnTo>
                    <a:pt x="70" y="137"/>
                  </a:lnTo>
                  <a:lnTo>
                    <a:pt x="73" y="127"/>
                  </a:lnTo>
                  <a:lnTo>
                    <a:pt x="76" y="121"/>
                  </a:lnTo>
                  <a:lnTo>
                    <a:pt x="77" y="117"/>
                  </a:lnTo>
                  <a:lnTo>
                    <a:pt x="89" y="116"/>
                  </a:lnTo>
                  <a:lnTo>
                    <a:pt x="92" y="123"/>
                  </a:lnTo>
                  <a:lnTo>
                    <a:pt x="94" y="125"/>
                  </a:lnTo>
                  <a:lnTo>
                    <a:pt x="92" y="116"/>
                  </a:lnTo>
                  <a:lnTo>
                    <a:pt x="89" y="113"/>
                  </a:lnTo>
                  <a:lnTo>
                    <a:pt x="84" y="109"/>
                  </a:lnTo>
                  <a:lnTo>
                    <a:pt x="80" y="107"/>
                  </a:lnTo>
                  <a:lnTo>
                    <a:pt x="77" y="105"/>
                  </a:lnTo>
                  <a:lnTo>
                    <a:pt x="77" y="103"/>
                  </a:lnTo>
                  <a:lnTo>
                    <a:pt x="79" y="97"/>
                  </a:lnTo>
                  <a:lnTo>
                    <a:pt x="84" y="94"/>
                  </a:lnTo>
                  <a:lnTo>
                    <a:pt x="87" y="89"/>
                  </a:lnTo>
                  <a:lnTo>
                    <a:pt x="95" y="87"/>
                  </a:lnTo>
                  <a:lnTo>
                    <a:pt x="109" y="87"/>
                  </a:lnTo>
                  <a:lnTo>
                    <a:pt x="122" y="91"/>
                  </a:lnTo>
                  <a:lnTo>
                    <a:pt x="126" y="97"/>
                  </a:lnTo>
                  <a:lnTo>
                    <a:pt x="126" y="109"/>
                  </a:lnTo>
                  <a:lnTo>
                    <a:pt x="132" y="109"/>
                  </a:lnTo>
                  <a:lnTo>
                    <a:pt x="132" y="101"/>
                  </a:lnTo>
                  <a:lnTo>
                    <a:pt x="139" y="103"/>
                  </a:lnTo>
                  <a:lnTo>
                    <a:pt x="143" y="114"/>
                  </a:lnTo>
                  <a:lnTo>
                    <a:pt x="146" y="120"/>
                  </a:lnTo>
                  <a:lnTo>
                    <a:pt x="143" y="103"/>
                  </a:lnTo>
                  <a:lnTo>
                    <a:pt x="143" y="97"/>
                  </a:lnTo>
                  <a:lnTo>
                    <a:pt x="145" y="89"/>
                  </a:lnTo>
                  <a:lnTo>
                    <a:pt x="146" y="85"/>
                  </a:lnTo>
                  <a:lnTo>
                    <a:pt x="151" y="81"/>
                  </a:lnTo>
                  <a:lnTo>
                    <a:pt x="169" y="81"/>
                  </a:lnTo>
                  <a:lnTo>
                    <a:pt x="171" y="79"/>
                  </a:lnTo>
                  <a:lnTo>
                    <a:pt x="164" y="75"/>
                  </a:lnTo>
                  <a:lnTo>
                    <a:pt x="159" y="71"/>
                  </a:lnTo>
                  <a:lnTo>
                    <a:pt x="160" y="64"/>
                  </a:lnTo>
                  <a:lnTo>
                    <a:pt x="164" y="64"/>
                  </a:lnTo>
                  <a:lnTo>
                    <a:pt x="165" y="61"/>
                  </a:lnTo>
                  <a:lnTo>
                    <a:pt x="161" y="57"/>
                  </a:lnTo>
                  <a:lnTo>
                    <a:pt x="160" y="52"/>
                  </a:lnTo>
                  <a:lnTo>
                    <a:pt x="161" y="46"/>
                  </a:lnTo>
                  <a:lnTo>
                    <a:pt x="158" y="45"/>
                  </a:lnTo>
                  <a:lnTo>
                    <a:pt x="153" y="43"/>
                  </a:lnTo>
                  <a:lnTo>
                    <a:pt x="158" y="39"/>
                  </a:lnTo>
                  <a:lnTo>
                    <a:pt x="158" y="37"/>
                  </a:lnTo>
                  <a:lnTo>
                    <a:pt x="163" y="34"/>
                  </a:lnTo>
                  <a:lnTo>
                    <a:pt x="169" y="32"/>
                  </a:lnTo>
                  <a:lnTo>
                    <a:pt x="167" y="26"/>
                  </a:lnTo>
                  <a:lnTo>
                    <a:pt x="163" y="20"/>
                  </a:lnTo>
                  <a:lnTo>
                    <a:pt x="158" y="8"/>
                  </a:lnTo>
                  <a:lnTo>
                    <a:pt x="158" y="4"/>
                  </a:lnTo>
                  <a:lnTo>
                    <a:pt x="159" y="0"/>
                  </a:lnTo>
                  <a:lnTo>
                    <a:pt x="165" y="0"/>
                  </a:lnTo>
                  <a:lnTo>
                    <a:pt x="182" y="7"/>
                  </a:lnTo>
                  <a:lnTo>
                    <a:pt x="189" y="4"/>
                  </a:lnTo>
                  <a:lnTo>
                    <a:pt x="194" y="4"/>
                  </a:lnTo>
                  <a:lnTo>
                    <a:pt x="190" y="4"/>
                  </a:lnTo>
                  <a:lnTo>
                    <a:pt x="189" y="7"/>
                  </a:lnTo>
                  <a:lnTo>
                    <a:pt x="195" y="7"/>
                  </a:lnTo>
                  <a:lnTo>
                    <a:pt x="201" y="11"/>
                  </a:lnTo>
                  <a:lnTo>
                    <a:pt x="207" y="14"/>
                  </a:lnTo>
                  <a:lnTo>
                    <a:pt x="211" y="22"/>
                  </a:lnTo>
                  <a:lnTo>
                    <a:pt x="211" y="29"/>
                  </a:lnTo>
                  <a:lnTo>
                    <a:pt x="205" y="35"/>
                  </a:lnTo>
                  <a:lnTo>
                    <a:pt x="207" y="38"/>
                  </a:lnTo>
                  <a:lnTo>
                    <a:pt x="213" y="39"/>
                  </a:lnTo>
                  <a:lnTo>
                    <a:pt x="213" y="45"/>
                  </a:lnTo>
                  <a:lnTo>
                    <a:pt x="219" y="45"/>
                  </a:lnTo>
                  <a:lnTo>
                    <a:pt x="222" y="41"/>
                  </a:lnTo>
                  <a:lnTo>
                    <a:pt x="231" y="45"/>
                  </a:lnTo>
                  <a:lnTo>
                    <a:pt x="233" y="49"/>
                  </a:lnTo>
                  <a:lnTo>
                    <a:pt x="239" y="51"/>
                  </a:lnTo>
                  <a:lnTo>
                    <a:pt x="248" y="47"/>
                  </a:lnTo>
                  <a:lnTo>
                    <a:pt x="252" y="46"/>
                  </a:lnTo>
                  <a:lnTo>
                    <a:pt x="255" y="49"/>
                  </a:lnTo>
                  <a:lnTo>
                    <a:pt x="255" y="57"/>
                  </a:lnTo>
                  <a:lnTo>
                    <a:pt x="250" y="63"/>
                  </a:lnTo>
                  <a:lnTo>
                    <a:pt x="245" y="66"/>
                  </a:lnTo>
                  <a:lnTo>
                    <a:pt x="241" y="72"/>
                  </a:lnTo>
                  <a:lnTo>
                    <a:pt x="243" y="77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7" name="Freeform 1419"/>
            <p:cNvSpPr>
              <a:spLocks noChangeAspect="1"/>
            </p:cNvSpPr>
            <p:nvPr/>
          </p:nvSpPr>
          <p:spPr bwMode="auto">
            <a:xfrm>
              <a:off x="4631308" y="3487772"/>
              <a:ext cx="538163" cy="549275"/>
            </a:xfrm>
            <a:custGeom>
              <a:avLst/>
              <a:gdLst/>
              <a:ahLst/>
              <a:cxnLst>
                <a:cxn ang="0">
                  <a:pos x="389" y="111"/>
                </a:cxn>
                <a:cxn ang="0">
                  <a:pos x="374" y="97"/>
                </a:cxn>
                <a:cxn ang="0">
                  <a:pos x="369" y="73"/>
                </a:cxn>
                <a:cxn ang="0">
                  <a:pos x="364" y="62"/>
                </a:cxn>
                <a:cxn ang="0">
                  <a:pos x="364" y="43"/>
                </a:cxn>
                <a:cxn ang="0">
                  <a:pos x="317" y="30"/>
                </a:cxn>
                <a:cxn ang="0">
                  <a:pos x="296" y="6"/>
                </a:cxn>
                <a:cxn ang="0">
                  <a:pos x="276" y="5"/>
                </a:cxn>
                <a:cxn ang="0">
                  <a:pos x="219" y="14"/>
                </a:cxn>
                <a:cxn ang="0">
                  <a:pos x="204" y="28"/>
                </a:cxn>
                <a:cxn ang="0">
                  <a:pos x="190" y="48"/>
                </a:cxn>
                <a:cxn ang="0">
                  <a:pos x="146" y="36"/>
                </a:cxn>
                <a:cxn ang="0">
                  <a:pos x="119" y="73"/>
                </a:cxn>
                <a:cxn ang="0">
                  <a:pos x="90" y="40"/>
                </a:cxn>
                <a:cxn ang="0">
                  <a:pos x="67" y="68"/>
                </a:cxn>
                <a:cxn ang="0">
                  <a:pos x="21" y="68"/>
                </a:cxn>
                <a:cxn ang="0">
                  <a:pos x="17" y="97"/>
                </a:cxn>
                <a:cxn ang="0">
                  <a:pos x="0" y="134"/>
                </a:cxn>
                <a:cxn ang="0">
                  <a:pos x="9" y="154"/>
                </a:cxn>
                <a:cxn ang="0">
                  <a:pos x="20" y="196"/>
                </a:cxn>
                <a:cxn ang="0">
                  <a:pos x="36" y="224"/>
                </a:cxn>
                <a:cxn ang="0">
                  <a:pos x="70" y="222"/>
                </a:cxn>
                <a:cxn ang="0">
                  <a:pos x="98" y="192"/>
                </a:cxn>
                <a:cxn ang="0">
                  <a:pos x="165" y="220"/>
                </a:cxn>
                <a:cxn ang="0">
                  <a:pos x="195" y="282"/>
                </a:cxn>
                <a:cxn ang="0">
                  <a:pos x="225" y="336"/>
                </a:cxn>
                <a:cxn ang="0">
                  <a:pos x="261" y="367"/>
                </a:cxn>
                <a:cxn ang="0">
                  <a:pos x="309" y="419"/>
                </a:cxn>
                <a:cxn ang="0">
                  <a:pos x="374" y="443"/>
                </a:cxn>
                <a:cxn ang="0">
                  <a:pos x="413" y="481"/>
                </a:cxn>
                <a:cxn ang="0">
                  <a:pos x="442" y="495"/>
                </a:cxn>
                <a:cxn ang="0">
                  <a:pos x="461" y="526"/>
                </a:cxn>
                <a:cxn ang="0">
                  <a:pos x="485" y="533"/>
                </a:cxn>
                <a:cxn ang="0">
                  <a:pos x="502" y="573"/>
                </a:cxn>
                <a:cxn ang="0">
                  <a:pos x="522" y="625"/>
                </a:cxn>
                <a:cxn ang="0">
                  <a:pos x="488" y="673"/>
                </a:cxn>
                <a:cxn ang="0">
                  <a:pos x="502" y="694"/>
                </a:cxn>
                <a:cxn ang="0">
                  <a:pos x="527" y="667"/>
                </a:cxn>
                <a:cxn ang="0">
                  <a:pos x="547" y="623"/>
                </a:cxn>
                <a:cxn ang="0">
                  <a:pos x="573" y="603"/>
                </a:cxn>
                <a:cxn ang="0">
                  <a:pos x="557" y="568"/>
                </a:cxn>
                <a:cxn ang="0">
                  <a:pos x="544" y="525"/>
                </a:cxn>
                <a:cxn ang="0">
                  <a:pos x="595" y="507"/>
                </a:cxn>
                <a:cxn ang="0">
                  <a:pos x="645" y="543"/>
                </a:cxn>
                <a:cxn ang="0">
                  <a:pos x="650" y="517"/>
                </a:cxn>
                <a:cxn ang="0">
                  <a:pos x="609" y="476"/>
                </a:cxn>
                <a:cxn ang="0">
                  <a:pos x="522" y="434"/>
                </a:cxn>
                <a:cxn ang="0">
                  <a:pos x="498" y="418"/>
                </a:cxn>
                <a:cxn ang="0">
                  <a:pos x="506" y="388"/>
                </a:cxn>
                <a:cxn ang="0">
                  <a:pos x="460" y="391"/>
                </a:cxn>
                <a:cxn ang="0">
                  <a:pos x="431" y="377"/>
                </a:cxn>
                <a:cxn ang="0">
                  <a:pos x="402" y="350"/>
                </a:cxn>
                <a:cxn ang="0">
                  <a:pos x="379" y="303"/>
                </a:cxn>
                <a:cxn ang="0">
                  <a:pos x="362" y="261"/>
                </a:cxn>
                <a:cxn ang="0">
                  <a:pos x="340" y="246"/>
                </a:cxn>
                <a:cxn ang="0">
                  <a:pos x="307" y="221"/>
                </a:cxn>
                <a:cxn ang="0">
                  <a:pos x="302" y="169"/>
                </a:cxn>
                <a:cxn ang="0">
                  <a:pos x="297" y="134"/>
                </a:cxn>
                <a:cxn ang="0">
                  <a:pos x="315" y="121"/>
                </a:cxn>
                <a:cxn ang="0">
                  <a:pos x="362" y="107"/>
                </a:cxn>
                <a:cxn ang="0">
                  <a:pos x="374" y="116"/>
                </a:cxn>
              </a:cxnLst>
              <a:rect l="0" t="0" r="r" b="b"/>
              <a:pathLst>
                <a:path w="654" h="694">
                  <a:moveTo>
                    <a:pt x="374" y="119"/>
                  </a:moveTo>
                  <a:lnTo>
                    <a:pt x="379" y="120"/>
                  </a:lnTo>
                  <a:lnTo>
                    <a:pt x="384" y="119"/>
                  </a:lnTo>
                  <a:lnTo>
                    <a:pt x="388" y="115"/>
                  </a:lnTo>
                  <a:lnTo>
                    <a:pt x="389" y="111"/>
                  </a:lnTo>
                  <a:lnTo>
                    <a:pt x="387" y="107"/>
                  </a:lnTo>
                  <a:lnTo>
                    <a:pt x="383" y="104"/>
                  </a:lnTo>
                  <a:lnTo>
                    <a:pt x="382" y="101"/>
                  </a:lnTo>
                  <a:lnTo>
                    <a:pt x="378" y="100"/>
                  </a:lnTo>
                  <a:lnTo>
                    <a:pt x="374" y="97"/>
                  </a:lnTo>
                  <a:lnTo>
                    <a:pt x="371" y="94"/>
                  </a:lnTo>
                  <a:lnTo>
                    <a:pt x="371" y="86"/>
                  </a:lnTo>
                  <a:lnTo>
                    <a:pt x="369" y="85"/>
                  </a:lnTo>
                  <a:lnTo>
                    <a:pt x="367" y="81"/>
                  </a:lnTo>
                  <a:lnTo>
                    <a:pt x="369" y="73"/>
                  </a:lnTo>
                  <a:lnTo>
                    <a:pt x="371" y="65"/>
                  </a:lnTo>
                  <a:lnTo>
                    <a:pt x="369" y="65"/>
                  </a:lnTo>
                  <a:lnTo>
                    <a:pt x="365" y="67"/>
                  </a:lnTo>
                  <a:lnTo>
                    <a:pt x="364" y="65"/>
                  </a:lnTo>
                  <a:lnTo>
                    <a:pt x="364" y="62"/>
                  </a:lnTo>
                  <a:lnTo>
                    <a:pt x="366" y="55"/>
                  </a:lnTo>
                  <a:lnTo>
                    <a:pt x="370" y="51"/>
                  </a:lnTo>
                  <a:lnTo>
                    <a:pt x="376" y="45"/>
                  </a:lnTo>
                  <a:lnTo>
                    <a:pt x="369" y="44"/>
                  </a:lnTo>
                  <a:lnTo>
                    <a:pt x="364" y="43"/>
                  </a:lnTo>
                  <a:lnTo>
                    <a:pt x="356" y="40"/>
                  </a:lnTo>
                  <a:lnTo>
                    <a:pt x="344" y="38"/>
                  </a:lnTo>
                  <a:lnTo>
                    <a:pt x="336" y="38"/>
                  </a:lnTo>
                  <a:lnTo>
                    <a:pt x="326" y="34"/>
                  </a:lnTo>
                  <a:lnTo>
                    <a:pt x="317" y="30"/>
                  </a:lnTo>
                  <a:lnTo>
                    <a:pt x="314" y="28"/>
                  </a:lnTo>
                  <a:lnTo>
                    <a:pt x="306" y="24"/>
                  </a:lnTo>
                  <a:lnTo>
                    <a:pt x="302" y="20"/>
                  </a:lnTo>
                  <a:lnTo>
                    <a:pt x="299" y="13"/>
                  </a:lnTo>
                  <a:lnTo>
                    <a:pt x="296" y="6"/>
                  </a:lnTo>
                  <a:lnTo>
                    <a:pt x="297" y="2"/>
                  </a:lnTo>
                  <a:lnTo>
                    <a:pt x="295" y="0"/>
                  </a:lnTo>
                  <a:lnTo>
                    <a:pt x="290" y="0"/>
                  </a:lnTo>
                  <a:lnTo>
                    <a:pt x="285" y="4"/>
                  </a:lnTo>
                  <a:lnTo>
                    <a:pt x="276" y="5"/>
                  </a:lnTo>
                  <a:lnTo>
                    <a:pt x="259" y="5"/>
                  </a:lnTo>
                  <a:lnTo>
                    <a:pt x="245" y="9"/>
                  </a:lnTo>
                  <a:lnTo>
                    <a:pt x="238" y="12"/>
                  </a:lnTo>
                  <a:lnTo>
                    <a:pt x="223" y="14"/>
                  </a:lnTo>
                  <a:lnTo>
                    <a:pt x="219" y="14"/>
                  </a:lnTo>
                  <a:lnTo>
                    <a:pt x="210" y="12"/>
                  </a:lnTo>
                  <a:lnTo>
                    <a:pt x="208" y="10"/>
                  </a:lnTo>
                  <a:lnTo>
                    <a:pt x="205" y="14"/>
                  </a:lnTo>
                  <a:lnTo>
                    <a:pt x="204" y="22"/>
                  </a:lnTo>
                  <a:lnTo>
                    <a:pt x="204" y="28"/>
                  </a:lnTo>
                  <a:lnTo>
                    <a:pt x="200" y="31"/>
                  </a:lnTo>
                  <a:lnTo>
                    <a:pt x="190" y="31"/>
                  </a:lnTo>
                  <a:lnTo>
                    <a:pt x="187" y="34"/>
                  </a:lnTo>
                  <a:lnTo>
                    <a:pt x="187" y="43"/>
                  </a:lnTo>
                  <a:lnTo>
                    <a:pt x="190" y="48"/>
                  </a:lnTo>
                  <a:lnTo>
                    <a:pt x="189" y="52"/>
                  </a:lnTo>
                  <a:lnTo>
                    <a:pt x="169" y="47"/>
                  </a:lnTo>
                  <a:lnTo>
                    <a:pt x="157" y="45"/>
                  </a:lnTo>
                  <a:lnTo>
                    <a:pt x="153" y="40"/>
                  </a:lnTo>
                  <a:lnTo>
                    <a:pt x="146" y="36"/>
                  </a:lnTo>
                  <a:lnTo>
                    <a:pt x="142" y="47"/>
                  </a:lnTo>
                  <a:lnTo>
                    <a:pt x="132" y="63"/>
                  </a:lnTo>
                  <a:lnTo>
                    <a:pt x="128" y="73"/>
                  </a:lnTo>
                  <a:lnTo>
                    <a:pt x="126" y="77"/>
                  </a:lnTo>
                  <a:lnTo>
                    <a:pt x="119" y="73"/>
                  </a:lnTo>
                  <a:lnTo>
                    <a:pt x="115" y="63"/>
                  </a:lnTo>
                  <a:lnTo>
                    <a:pt x="103" y="55"/>
                  </a:lnTo>
                  <a:lnTo>
                    <a:pt x="101" y="42"/>
                  </a:lnTo>
                  <a:lnTo>
                    <a:pt x="100" y="36"/>
                  </a:lnTo>
                  <a:lnTo>
                    <a:pt x="90" y="40"/>
                  </a:lnTo>
                  <a:lnTo>
                    <a:pt x="82" y="47"/>
                  </a:lnTo>
                  <a:lnTo>
                    <a:pt x="82" y="55"/>
                  </a:lnTo>
                  <a:lnTo>
                    <a:pt x="78" y="60"/>
                  </a:lnTo>
                  <a:lnTo>
                    <a:pt x="70" y="64"/>
                  </a:lnTo>
                  <a:lnTo>
                    <a:pt x="67" y="68"/>
                  </a:lnTo>
                  <a:lnTo>
                    <a:pt x="54" y="65"/>
                  </a:lnTo>
                  <a:lnTo>
                    <a:pt x="46" y="65"/>
                  </a:lnTo>
                  <a:lnTo>
                    <a:pt x="38" y="68"/>
                  </a:lnTo>
                  <a:lnTo>
                    <a:pt x="30" y="70"/>
                  </a:lnTo>
                  <a:lnTo>
                    <a:pt x="21" y="68"/>
                  </a:lnTo>
                  <a:lnTo>
                    <a:pt x="13" y="68"/>
                  </a:lnTo>
                  <a:lnTo>
                    <a:pt x="10" y="73"/>
                  </a:lnTo>
                  <a:lnTo>
                    <a:pt x="12" y="79"/>
                  </a:lnTo>
                  <a:lnTo>
                    <a:pt x="13" y="85"/>
                  </a:lnTo>
                  <a:lnTo>
                    <a:pt x="17" y="97"/>
                  </a:lnTo>
                  <a:lnTo>
                    <a:pt x="17" y="104"/>
                  </a:lnTo>
                  <a:lnTo>
                    <a:pt x="20" y="114"/>
                  </a:lnTo>
                  <a:lnTo>
                    <a:pt x="9" y="120"/>
                  </a:lnTo>
                  <a:lnTo>
                    <a:pt x="2" y="126"/>
                  </a:lnTo>
                  <a:lnTo>
                    <a:pt x="0" y="134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5" y="145"/>
                  </a:lnTo>
                  <a:lnTo>
                    <a:pt x="9" y="147"/>
                  </a:lnTo>
                  <a:lnTo>
                    <a:pt x="9" y="154"/>
                  </a:lnTo>
                  <a:lnTo>
                    <a:pt x="6" y="164"/>
                  </a:lnTo>
                  <a:lnTo>
                    <a:pt x="5" y="174"/>
                  </a:lnTo>
                  <a:lnTo>
                    <a:pt x="8" y="187"/>
                  </a:lnTo>
                  <a:lnTo>
                    <a:pt x="13" y="195"/>
                  </a:lnTo>
                  <a:lnTo>
                    <a:pt x="20" y="196"/>
                  </a:lnTo>
                  <a:lnTo>
                    <a:pt x="30" y="198"/>
                  </a:lnTo>
                  <a:lnTo>
                    <a:pt x="38" y="200"/>
                  </a:lnTo>
                  <a:lnTo>
                    <a:pt x="40" y="208"/>
                  </a:lnTo>
                  <a:lnTo>
                    <a:pt x="39" y="217"/>
                  </a:lnTo>
                  <a:lnTo>
                    <a:pt x="36" y="224"/>
                  </a:lnTo>
                  <a:lnTo>
                    <a:pt x="36" y="226"/>
                  </a:lnTo>
                  <a:lnTo>
                    <a:pt x="42" y="227"/>
                  </a:lnTo>
                  <a:lnTo>
                    <a:pt x="54" y="227"/>
                  </a:lnTo>
                  <a:lnTo>
                    <a:pt x="64" y="225"/>
                  </a:lnTo>
                  <a:lnTo>
                    <a:pt x="70" y="222"/>
                  </a:lnTo>
                  <a:lnTo>
                    <a:pt x="71" y="215"/>
                  </a:lnTo>
                  <a:lnTo>
                    <a:pt x="82" y="203"/>
                  </a:lnTo>
                  <a:lnTo>
                    <a:pt x="87" y="200"/>
                  </a:lnTo>
                  <a:lnTo>
                    <a:pt x="90" y="196"/>
                  </a:lnTo>
                  <a:lnTo>
                    <a:pt x="98" y="192"/>
                  </a:lnTo>
                  <a:lnTo>
                    <a:pt x="108" y="189"/>
                  </a:lnTo>
                  <a:lnTo>
                    <a:pt x="116" y="191"/>
                  </a:lnTo>
                  <a:lnTo>
                    <a:pt x="126" y="194"/>
                  </a:lnTo>
                  <a:lnTo>
                    <a:pt x="136" y="199"/>
                  </a:lnTo>
                  <a:lnTo>
                    <a:pt x="165" y="220"/>
                  </a:lnTo>
                  <a:lnTo>
                    <a:pt x="181" y="227"/>
                  </a:lnTo>
                  <a:lnTo>
                    <a:pt x="183" y="233"/>
                  </a:lnTo>
                  <a:lnTo>
                    <a:pt x="185" y="246"/>
                  </a:lnTo>
                  <a:lnTo>
                    <a:pt x="189" y="261"/>
                  </a:lnTo>
                  <a:lnTo>
                    <a:pt x="195" y="282"/>
                  </a:lnTo>
                  <a:lnTo>
                    <a:pt x="197" y="292"/>
                  </a:lnTo>
                  <a:lnTo>
                    <a:pt x="196" y="300"/>
                  </a:lnTo>
                  <a:lnTo>
                    <a:pt x="200" y="303"/>
                  </a:lnTo>
                  <a:lnTo>
                    <a:pt x="216" y="321"/>
                  </a:lnTo>
                  <a:lnTo>
                    <a:pt x="225" y="336"/>
                  </a:lnTo>
                  <a:lnTo>
                    <a:pt x="229" y="350"/>
                  </a:lnTo>
                  <a:lnTo>
                    <a:pt x="238" y="348"/>
                  </a:lnTo>
                  <a:lnTo>
                    <a:pt x="245" y="348"/>
                  </a:lnTo>
                  <a:lnTo>
                    <a:pt x="254" y="357"/>
                  </a:lnTo>
                  <a:lnTo>
                    <a:pt x="261" y="367"/>
                  </a:lnTo>
                  <a:lnTo>
                    <a:pt x="266" y="378"/>
                  </a:lnTo>
                  <a:lnTo>
                    <a:pt x="277" y="379"/>
                  </a:lnTo>
                  <a:lnTo>
                    <a:pt x="283" y="388"/>
                  </a:lnTo>
                  <a:lnTo>
                    <a:pt x="295" y="405"/>
                  </a:lnTo>
                  <a:lnTo>
                    <a:pt x="309" y="419"/>
                  </a:lnTo>
                  <a:lnTo>
                    <a:pt x="323" y="431"/>
                  </a:lnTo>
                  <a:lnTo>
                    <a:pt x="334" y="441"/>
                  </a:lnTo>
                  <a:lnTo>
                    <a:pt x="340" y="439"/>
                  </a:lnTo>
                  <a:lnTo>
                    <a:pt x="369" y="441"/>
                  </a:lnTo>
                  <a:lnTo>
                    <a:pt x="374" y="443"/>
                  </a:lnTo>
                  <a:lnTo>
                    <a:pt x="382" y="451"/>
                  </a:lnTo>
                  <a:lnTo>
                    <a:pt x="389" y="459"/>
                  </a:lnTo>
                  <a:lnTo>
                    <a:pt x="395" y="472"/>
                  </a:lnTo>
                  <a:lnTo>
                    <a:pt x="411" y="479"/>
                  </a:lnTo>
                  <a:lnTo>
                    <a:pt x="413" y="481"/>
                  </a:lnTo>
                  <a:lnTo>
                    <a:pt x="411" y="489"/>
                  </a:lnTo>
                  <a:lnTo>
                    <a:pt x="421" y="488"/>
                  </a:lnTo>
                  <a:lnTo>
                    <a:pt x="431" y="487"/>
                  </a:lnTo>
                  <a:lnTo>
                    <a:pt x="437" y="488"/>
                  </a:lnTo>
                  <a:lnTo>
                    <a:pt x="442" y="495"/>
                  </a:lnTo>
                  <a:lnTo>
                    <a:pt x="446" y="506"/>
                  </a:lnTo>
                  <a:lnTo>
                    <a:pt x="446" y="511"/>
                  </a:lnTo>
                  <a:lnTo>
                    <a:pt x="443" y="514"/>
                  </a:lnTo>
                  <a:lnTo>
                    <a:pt x="448" y="523"/>
                  </a:lnTo>
                  <a:lnTo>
                    <a:pt x="461" y="526"/>
                  </a:lnTo>
                  <a:lnTo>
                    <a:pt x="467" y="531"/>
                  </a:lnTo>
                  <a:lnTo>
                    <a:pt x="473" y="539"/>
                  </a:lnTo>
                  <a:lnTo>
                    <a:pt x="478" y="529"/>
                  </a:lnTo>
                  <a:lnTo>
                    <a:pt x="483" y="529"/>
                  </a:lnTo>
                  <a:lnTo>
                    <a:pt x="485" y="533"/>
                  </a:lnTo>
                  <a:lnTo>
                    <a:pt x="488" y="537"/>
                  </a:lnTo>
                  <a:lnTo>
                    <a:pt x="490" y="543"/>
                  </a:lnTo>
                  <a:lnTo>
                    <a:pt x="492" y="549"/>
                  </a:lnTo>
                  <a:lnTo>
                    <a:pt x="496" y="563"/>
                  </a:lnTo>
                  <a:lnTo>
                    <a:pt x="502" y="573"/>
                  </a:lnTo>
                  <a:lnTo>
                    <a:pt x="509" y="583"/>
                  </a:lnTo>
                  <a:lnTo>
                    <a:pt x="512" y="603"/>
                  </a:lnTo>
                  <a:lnTo>
                    <a:pt x="516" y="610"/>
                  </a:lnTo>
                  <a:lnTo>
                    <a:pt x="518" y="619"/>
                  </a:lnTo>
                  <a:lnTo>
                    <a:pt x="522" y="625"/>
                  </a:lnTo>
                  <a:lnTo>
                    <a:pt x="506" y="633"/>
                  </a:lnTo>
                  <a:lnTo>
                    <a:pt x="498" y="638"/>
                  </a:lnTo>
                  <a:lnTo>
                    <a:pt x="502" y="649"/>
                  </a:lnTo>
                  <a:lnTo>
                    <a:pt x="494" y="663"/>
                  </a:lnTo>
                  <a:lnTo>
                    <a:pt x="488" y="673"/>
                  </a:lnTo>
                  <a:lnTo>
                    <a:pt x="490" y="686"/>
                  </a:lnTo>
                  <a:lnTo>
                    <a:pt x="493" y="694"/>
                  </a:lnTo>
                  <a:lnTo>
                    <a:pt x="494" y="692"/>
                  </a:lnTo>
                  <a:lnTo>
                    <a:pt x="494" y="694"/>
                  </a:lnTo>
                  <a:lnTo>
                    <a:pt x="502" y="694"/>
                  </a:lnTo>
                  <a:lnTo>
                    <a:pt x="511" y="693"/>
                  </a:lnTo>
                  <a:lnTo>
                    <a:pt x="514" y="691"/>
                  </a:lnTo>
                  <a:lnTo>
                    <a:pt x="517" y="685"/>
                  </a:lnTo>
                  <a:lnTo>
                    <a:pt x="523" y="671"/>
                  </a:lnTo>
                  <a:lnTo>
                    <a:pt x="527" y="667"/>
                  </a:lnTo>
                  <a:lnTo>
                    <a:pt x="535" y="662"/>
                  </a:lnTo>
                  <a:lnTo>
                    <a:pt x="540" y="659"/>
                  </a:lnTo>
                  <a:lnTo>
                    <a:pt x="544" y="652"/>
                  </a:lnTo>
                  <a:lnTo>
                    <a:pt x="544" y="628"/>
                  </a:lnTo>
                  <a:lnTo>
                    <a:pt x="547" y="623"/>
                  </a:lnTo>
                  <a:lnTo>
                    <a:pt x="557" y="620"/>
                  </a:lnTo>
                  <a:lnTo>
                    <a:pt x="566" y="614"/>
                  </a:lnTo>
                  <a:lnTo>
                    <a:pt x="572" y="614"/>
                  </a:lnTo>
                  <a:lnTo>
                    <a:pt x="574" y="610"/>
                  </a:lnTo>
                  <a:lnTo>
                    <a:pt x="573" y="603"/>
                  </a:lnTo>
                  <a:lnTo>
                    <a:pt x="574" y="595"/>
                  </a:lnTo>
                  <a:lnTo>
                    <a:pt x="572" y="590"/>
                  </a:lnTo>
                  <a:lnTo>
                    <a:pt x="572" y="577"/>
                  </a:lnTo>
                  <a:lnTo>
                    <a:pt x="566" y="573"/>
                  </a:lnTo>
                  <a:lnTo>
                    <a:pt x="557" y="568"/>
                  </a:lnTo>
                  <a:lnTo>
                    <a:pt x="552" y="561"/>
                  </a:lnTo>
                  <a:lnTo>
                    <a:pt x="538" y="556"/>
                  </a:lnTo>
                  <a:lnTo>
                    <a:pt x="538" y="545"/>
                  </a:lnTo>
                  <a:lnTo>
                    <a:pt x="542" y="533"/>
                  </a:lnTo>
                  <a:lnTo>
                    <a:pt x="544" y="525"/>
                  </a:lnTo>
                  <a:lnTo>
                    <a:pt x="553" y="511"/>
                  </a:lnTo>
                  <a:lnTo>
                    <a:pt x="564" y="497"/>
                  </a:lnTo>
                  <a:lnTo>
                    <a:pt x="575" y="495"/>
                  </a:lnTo>
                  <a:lnTo>
                    <a:pt x="583" y="500"/>
                  </a:lnTo>
                  <a:lnTo>
                    <a:pt x="595" y="507"/>
                  </a:lnTo>
                  <a:lnTo>
                    <a:pt x="609" y="511"/>
                  </a:lnTo>
                  <a:lnTo>
                    <a:pt x="621" y="517"/>
                  </a:lnTo>
                  <a:lnTo>
                    <a:pt x="625" y="526"/>
                  </a:lnTo>
                  <a:lnTo>
                    <a:pt x="634" y="538"/>
                  </a:lnTo>
                  <a:lnTo>
                    <a:pt x="645" y="543"/>
                  </a:lnTo>
                  <a:lnTo>
                    <a:pt x="646" y="544"/>
                  </a:lnTo>
                  <a:lnTo>
                    <a:pt x="646" y="543"/>
                  </a:lnTo>
                  <a:lnTo>
                    <a:pt x="649" y="533"/>
                  </a:lnTo>
                  <a:lnTo>
                    <a:pt x="654" y="525"/>
                  </a:lnTo>
                  <a:lnTo>
                    <a:pt x="650" y="517"/>
                  </a:lnTo>
                  <a:lnTo>
                    <a:pt x="642" y="507"/>
                  </a:lnTo>
                  <a:lnTo>
                    <a:pt x="633" y="497"/>
                  </a:lnTo>
                  <a:lnTo>
                    <a:pt x="625" y="485"/>
                  </a:lnTo>
                  <a:lnTo>
                    <a:pt x="619" y="478"/>
                  </a:lnTo>
                  <a:lnTo>
                    <a:pt x="609" y="476"/>
                  </a:lnTo>
                  <a:lnTo>
                    <a:pt x="581" y="465"/>
                  </a:lnTo>
                  <a:lnTo>
                    <a:pt x="572" y="456"/>
                  </a:lnTo>
                  <a:lnTo>
                    <a:pt x="561" y="450"/>
                  </a:lnTo>
                  <a:lnTo>
                    <a:pt x="535" y="441"/>
                  </a:lnTo>
                  <a:lnTo>
                    <a:pt x="522" y="434"/>
                  </a:lnTo>
                  <a:lnTo>
                    <a:pt x="512" y="431"/>
                  </a:lnTo>
                  <a:lnTo>
                    <a:pt x="506" y="429"/>
                  </a:lnTo>
                  <a:lnTo>
                    <a:pt x="502" y="429"/>
                  </a:lnTo>
                  <a:lnTo>
                    <a:pt x="498" y="423"/>
                  </a:lnTo>
                  <a:lnTo>
                    <a:pt x="498" y="418"/>
                  </a:lnTo>
                  <a:lnTo>
                    <a:pt x="505" y="411"/>
                  </a:lnTo>
                  <a:lnTo>
                    <a:pt x="512" y="405"/>
                  </a:lnTo>
                  <a:lnTo>
                    <a:pt x="512" y="395"/>
                  </a:lnTo>
                  <a:lnTo>
                    <a:pt x="510" y="393"/>
                  </a:lnTo>
                  <a:lnTo>
                    <a:pt x="506" y="388"/>
                  </a:lnTo>
                  <a:lnTo>
                    <a:pt x="496" y="388"/>
                  </a:lnTo>
                  <a:lnTo>
                    <a:pt x="490" y="391"/>
                  </a:lnTo>
                  <a:lnTo>
                    <a:pt x="500" y="388"/>
                  </a:lnTo>
                  <a:lnTo>
                    <a:pt x="492" y="391"/>
                  </a:lnTo>
                  <a:lnTo>
                    <a:pt x="460" y="391"/>
                  </a:lnTo>
                  <a:lnTo>
                    <a:pt x="459" y="393"/>
                  </a:lnTo>
                  <a:lnTo>
                    <a:pt x="459" y="399"/>
                  </a:lnTo>
                  <a:lnTo>
                    <a:pt x="446" y="386"/>
                  </a:lnTo>
                  <a:lnTo>
                    <a:pt x="436" y="379"/>
                  </a:lnTo>
                  <a:lnTo>
                    <a:pt x="431" y="377"/>
                  </a:lnTo>
                  <a:lnTo>
                    <a:pt x="429" y="378"/>
                  </a:lnTo>
                  <a:lnTo>
                    <a:pt x="426" y="370"/>
                  </a:lnTo>
                  <a:lnTo>
                    <a:pt x="422" y="370"/>
                  </a:lnTo>
                  <a:lnTo>
                    <a:pt x="420" y="365"/>
                  </a:lnTo>
                  <a:lnTo>
                    <a:pt x="402" y="350"/>
                  </a:lnTo>
                  <a:lnTo>
                    <a:pt x="397" y="340"/>
                  </a:lnTo>
                  <a:lnTo>
                    <a:pt x="388" y="325"/>
                  </a:lnTo>
                  <a:lnTo>
                    <a:pt x="386" y="315"/>
                  </a:lnTo>
                  <a:lnTo>
                    <a:pt x="383" y="307"/>
                  </a:lnTo>
                  <a:lnTo>
                    <a:pt x="379" y="303"/>
                  </a:lnTo>
                  <a:lnTo>
                    <a:pt x="376" y="289"/>
                  </a:lnTo>
                  <a:lnTo>
                    <a:pt x="374" y="279"/>
                  </a:lnTo>
                  <a:lnTo>
                    <a:pt x="370" y="272"/>
                  </a:lnTo>
                  <a:lnTo>
                    <a:pt x="366" y="264"/>
                  </a:lnTo>
                  <a:lnTo>
                    <a:pt x="362" y="261"/>
                  </a:lnTo>
                  <a:lnTo>
                    <a:pt x="356" y="259"/>
                  </a:lnTo>
                  <a:lnTo>
                    <a:pt x="354" y="259"/>
                  </a:lnTo>
                  <a:lnTo>
                    <a:pt x="354" y="257"/>
                  </a:lnTo>
                  <a:lnTo>
                    <a:pt x="349" y="254"/>
                  </a:lnTo>
                  <a:lnTo>
                    <a:pt x="340" y="246"/>
                  </a:lnTo>
                  <a:lnTo>
                    <a:pt x="334" y="239"/>
                  </a:lnTo>
                  <a:lnTo>
                    <a:pt x="324" y="237"/>
                  </a:lnTo>
                  <a:lnTo>
                    <a:pt x="317" y="231"/>
                  </a:lnTo>
                  <a:lnTo>
                    <a:pt x="312" y="229"/>
                  </a:lnTo>
                  <a:lnTo>
                    <a:pt x="307" y="221"/>
                  </a:lnTo>
                  <a:lnTo>
                    <a:pt x="302" y="213"/>
                  </a:lnTo>
                  <a:lnTo>
                    <a:pt x="299" y="203"/>
                  </a:lnTo>
                  <a:lnTo>
                    <a:pt x="299" y="186"/>
                  </a:lnTo>
                  <a:lnTo>
                    <a:pt x="301" y="174"/>
                  </a:lnTo>
                  <a:lnTo>
                    <a:pt x="302" y="169"/>
                  </a:lnTo>
                  <a:lnTo>
                    <a:pt x="309" y="166"/>
                  </a:lnTo>
                  <a:lnTo>
                    <a:pt x="310" y="157"/>
                  </a:lnTo>
                  <a:lnTo>
                    <a:pt x="307" y="150"/>
                  </a:lnTo>
                  <a:lnTo>
                    <a:pt x="299" y="149"/>
                  </a:lnTo>
                  <a:lnTo>
                    <a:pt x="297" y="134"/>
                  </a:lnTo>
                  <a:lnTo>
                    <a:pt x="301" y="126"/>
                  </a:lnTo>
                  <a:lnTo>
                    <a:pt x="304" y="124"/>
                  </a:lnTo>
                  <a:lnTo>
                    <a:pt x="311" y="120"/>
                  </a:lnTo>
                  <a:lnTo>
                    <a:pt x="314" y="120"/>
                  </a:lnTo>
                  <a:lnTo>
                    <a:pt x="315" y="121"/>
                  </a:lnTo>
                  <a:lnTo>
                    <a:pt x="321" y="120"/>
                  </a:lnTo>
                  <a:lnTo>
                    <a:pt x="332" y="115"/>
                  </a:lnTo>
                  <a:lnTo>
                    <a:pt x="345" y="108"/>
                  </a:lnTo>
                  <a:lnTo>
                    <a:pt x="353" y="104"/>
                  </a:lnTo>
                  <a:lnTo>
                    <a:pt x="362" y="107"/>
                  </a:lnTo>
                  <a:lnTo>
                    <a:pt x="370" y="102"/>
                  </a:lnTo>
                  <a:lnTo>
                    <a:pt x="378" y="102"/>
                  </a:lnTo>
                  <a:lnTo>
                    <a:pt x="378" y="110"/>
                  </a:lnTo>
                  <a:lnTo>
                    <a:pt x="376" y="114"/>
                  </a:lnTo>
                  <a:lnTo>
                    <a:pt x="374" y="116"/>
                  </a:lnTo>
                  <a:lnTo>
                    <a:pt x="374" y="119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8" name="Freeform 1420"/>
            <p:cNvSpPr>
              <a:spLocks noChangeAspect="1"/>
            </p:cNvSpPr>
            <p:nvPr/>
          </p:nvSpPr>
          <p:spPr bwMode="auto">
            <a:xfrm>
              <a:off x="4670996" y="3824322"/>
              <a:ext cx="73025" cy="14287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2"/>
                </a:cxn>
                <a:cxn ang="0">
                  <a:pos x="67" y="4"/>
                </a:cxn>
                <a:cxn ang="0">
                  <a:pos x="70" y="6"/>
                </a:cxn>
                <a:cxn ang="0">
                  <a:pos x="72" y="9"/>
                </a:cxn>
                <a:cxn ang="0">
                  <a:pos x="75" y="12"/>
                </a:cxn>
                <a:cxn ang="0">
                  <a:pos x="78" y="14"/>
                </a:cxn>
                <a:cxn ang="0">
                  <a:pos x="80" y="21"/>
                </a:cxn>
                <a:cxn ang="0">
                  <a:pos x="83" y="26"/>
                </a:cxn>
                <a:cxn ang="0">
                  <a:pos x="83" y="33"/>
                </a:cxn>
                <a:cxn ang="0">
                  <a:pos x="87" y="48"/>
                </a:cxn>
                <a:cxn ang="0">
                  <a:pos x="88" y="63"/>
                </a:cxn>
                <a:cxn ang="0">
                  <a:pos x="87" y="68"/>
                </a:cxn>
                <a:cxn ang="0">
                  <a:pos x="85" y="77"/>
                </a:cxn>
                <a:cxn ang="0">
                  <a:pos x="83" y="84"/>
                </a:cxn>
                <a:cxn ang="0">
                  <a:pos x="84" y="92"/>
                </a:cxn>
                <a:cxn ang="0">
                  <a:pos x="81" y="119"/>
                </a:cxn>
                <a:cxn ang="0">
                  <a:pos x="79" y="141"/>
                </a:cxn>
                <a:cxn ang="0">
                  <a:pos x="78" y="147"/>
                </a:cxn>
                <a:cxn ang="0">
                  <a:pos x="74" y="154"/>
                </a:cxn>
                <a:cxn ang="0">
                  <a:pos x="72" y="160"/>
                </a:cxn>
                <a:cxn ang="0">
                  <a:pos x="67" y="165"/>
                </a:cxn>
                <a:cxn ang="0">
                  <a:pos x="60" y="162"/>
                </a:cxn>
                <a:cxn ang="0">
                  <a:pos x="52" y="158"/>
                </a:cxn>
                <a:cxn ang="0">
                  <a:pos x="45" y="163"/>
                </a:cxn>
                <a:cxn ang="0">
                  <a:pos x="41" y="173"/>
                </a:cxn>
                <a:cxn ang="0">
                  <a:pos x="33" y="178"/>
                </a:cxn>
                <a:cxn ang="0">
                  <a:pos x="28" y="180"/>
                </a:cxn>
                <a:cxn ang="0">
                  <a:pos x="22" y="181"/>
                </a:cxn>
                <a:cxn ang="0">
                  <a:pos x="18" y="175"/>
                </a:cxn>
                <a:cxn ang="0">
                  <a:pos x="15" y="171"/>
                </a:cxn>
                <a:cxn ang="0">
                  <a:pos x="14" y="170"/>
                </a:cxn>
                <a:cxn ang="0">
                  <a:pos x="6" y="157"/>
                </a:cxn>
                <a:cxn ang="0">
                  <a:pos x="6" y="141"/>
                </a:cxn>
                <a:cxn ang="0">
                  <a:pos x="3" y="133"/>
                </a:cxn>
                <a:cxn ang="0">
                  <a:pos x="6" y="124"/>
                </a:cxn>
                <a:cxn ang="0">
                  <a:pos x="7" y="124"/>
                </a:cxn>
                <a:cxn ang="0">
                  <a:pos x="10" y="112"/>
                </a:cxn>
                <a:cxn ang="0">
                  <a:pos x="14" y="108"/>
                </a:cxn>
                <a:cxn ang="0">
                  <a:pos x="15" y="101"/>
                </a:cxn>
                <a:cxn ang="0">
                  <a:pos x="12" y="98"/>
                </a:cxn>
                <a:cxn ang="0">
                  <a:pos x="12" y="89"/>
                </a:cxn>
                <a:cxn ang="0">
                  <a:pos x="14" y="80"/>
                </a:cxn>
                <a:cxn ang="0">
                  <a:pos x="14" y="70"/>
                </a:cxn>
                <a:cxn ang="0">
                  <a:pos x="12" y="60"/>
                </a:cxn>
                <a:cxn ang="0">
                  <a:pos x="10" y="53"/>
                </a:cxn>
                <a:cxn ang="0">
                  <a:pos x="8" y="51"/>
                </a:cxn>
                <a:cxn ang="0">
                  <a:pos x="3" y="51"/>
                </a:cxn>
                <a:cxn ang="0">
                  <a:pos x="0" y="44"/>
                </a:cxn>
                <a:cxn ang="0">
                  <a:pos x="2" y="31"/>
                </a:cxn>
                <a:cxn ang="0">
                  <a:pos x="3" y="27"/>
                </a:cxn>
                <a:cxn ang="0">
                  <a:pos x="3" y="21"/>
                </a:cxn>
                <a:cxn ang="0">
                  <a:pos x="8" y="26"/>
                </a:cxn>
                <a:cxn ang="0">
                  <a:pos x="12" y="31"/>
                </a:cxn>
                <a:cxn ang="0">
                  <a:pos x="22" y="29"/>
                </a:cxn>
                <a:cxn ang="0">
                  <a:pos x="38" y="17"/>
                </a:cxn>
                <a:cxn ang="0">
                  <a:pos x="45" y="12"/>
                </a:cxn>
                <a:cxn ang="0">
                  <a:pos x="52" y="9"/>
                </a:cxn>
                <a:cxn ang="0">
                  <a:pos x="60" y="0"/>
                </a:cxn>
              </a:cxnLst>
              <a:rect l="0" t="0" r="r" b="b"/>
              <a:pathLst>
                <a:path w="88" h="181">
                  <a:moveTo>
                    <a:pt x="60" y="0"/>
                  </a:moveTo>
                  <a:lnTo>
                    <a:pt x="63" y="2"/>
                  </a:lnTo>
                  <a:lnTo>
                    <a:pt x="67" y="4"/>
                  </a:lnTo>
                  <a:lnTo>
                    <a:pt x="70" y="6"/>
                  </a:lnTo>
                  <a:lnTo>
                    <a:pt x="72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80" y="21"/>
                  </a:lnTo>
                  <a:lnTo>
                    <a:pt x="83" y="26"/>
                  </a:lnTo>
                  <a:lnTo>
                    <a:pt x="83" y="33"/>
                  </a:lnTo>
                  <a:lnTo>
                    <a:pt x="87" y="48"/>
                  </a:lnTo>
                  <a:lnTo>
                    <a:pt x="88" y="63"/>
                  </a:lnTo>
                  <a:lnTo>
                    <a:pt x="87" y="68"/>
                  </a:lnTo>
                  <a:lnTo>
                    <a:pt x="85" y="77"/>
                  </a:lnTo>
                  <a:lnTo>
                    <a:pt x="83" y="84"/>
                  </a:lnTo>
                  <a:lnTo>
                    <a:pt x="84" y="92"/>
                  </a:lnTo>
                  <a:lnTo>
                    <a:pt x="81" y="119"/>
                  </a:lnTo>
                  <a:lnTo>
                    <a:pt x="79" y="141"/>
                  </a:lnTo>
                  <a:lnTo>
                    <a:pt x="78" y="147"/>
                  </a:lnTo>
                  <a:lnTo>
                    <a:pt x="74" y="154"/>
                  </a:lnTo>
                  <a:lnTo>
                    <a:pt x="72" y="160"/>
                  </a:lnTo>
                  <a:lnTo>
                    <a:pt x="67" y="165"/>
                  </a:lnTo>
                  <a:lnTo>
                    <a:pt x="60" y="162"/>
                  </a:lnTo>
                  <a:lnTo>
                    <a:pt x="52" y="158"/>
                  </a:lnTo>
                  <a:lnTo>
                    <a:pt x="45" y="163"/>
                  </a:lnTo>
                  <a:lnTo>
                    <a:pt x="41" y="173"/>
                  </a:lnTo>
                  <a:lnTo>
                    <a:pt x="33" y="178"/>
                  </a:lnTo>
                  <a:lnTo>
                    <a:pt x="28" y="180"/>
                  </a:lnTo>
                  <a:lnTo>
                    <a:pt x="22" y="181"/>
                  </a:lnTo>
                  <a:lnTo>
                    <a:pt x="18" y="175"/>
                  </a:lnTo>
                  <a:lnTo>
                    <a:pt x="15" y="171"/>
                  </a:lnTo>
                  <a:lnTo>
                    <a:pt x="14" y="170"/>
                  </a:lnTo>
                  <a:lnTo>
                    <a:pt x="6" y="157"/>
                  </a:lnTo>
                  <a:lnTo>
                    <a:pt x="6" y="141"/>
                  </a:lnTo>
                  <a:lnTo>
                    <a:pt x="3" y="133"/>
                  </a:lnTo>
                  <a:lnTo>
                    <a:pt x="6" y="124"/>
                  </a:lnTo>
                  <a:lnTo>
                    <a:pt x="7" y="124"/>
                  </a:lnTo>
                  <a:lnTo>
                    <a:pt x="10" y="112"/>
                  </a:lnTo>
                  <a:lnTo>
                    <a:pt x="14" y="108"/>
                  </a:lnTo>
                  <a:lnTo>
                    <a:pt x="15" y="101"/>
                  </a:lnTo>
                  <a:lnTo>
                    <a:pt x="12" y="98"/>
                  </a:lnTo>
                  <a:lnTo>
                    <a:pt x="12" y="89"/>
                  </a:lnTo>
                  <a:lnTo>
                    <a:pt x="14" y="80"/>
                  </a:lnTo>
                  <a:lnTo>
                    <a:pt x="14" y="70"/>
                  </a:lnTo>
                  <a:lnTo>
                    <a:pt x="12" y="60"/>
                  </a:lnTo>
                  <a:lnTo>
                    <a:pt x="10" y="53"/>
                  </a:lnTo>
                  <a:lnTo>
                    <a:pt x="8" y="51"/>
                  </a:lnTo>
                  <a:lnTo>
                    <a:pt x="3" y="51"/>
                  </a:lnTo>
                  <a:lnTo>
                    <a:pt x="0" y="44"/>
                  </a:lnTo>
                  <a:lnTo>
                    <a:pt x="2" y="31"/>
                  </a:lnTo>
                  <a:lnTo>
                    <a:pt x="3" y="27"/>
                  </a:lnTo>
                  <a:lnTo>
                    <a:pt x="3" y="21"/>
                  </a:lnTo>
                  <a:lnTo>
                    <a:pt x="8" y="26"/>
                  </a:lnTo>
                  <a:lnTo>
                    <a:pt x="12" y="31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45" y="12"/>
                  </a:lnTo>
                  <a:lnTo>
                    <a:pt x="52" y="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9" name="Freeform 1421"/>
            <p:cNvSpPr>
              <a:spLocks noChangeAspect="1"/>
            </p:cNvSpPr>
            <p:nvPr/>
          </p:nvSpPr>
          <p:spPr bwMode="auto">
            <a:xfrm>
              <a:off x="4320159" y="3906872"/>
              <a:ext cx="17462" cy="12700"/>
            </a:xfrm>
            <a:custGeom>
              <a:avLst/>
              <a:gdLst>
                <a:gd name="T0" fmla="*/ 2147483647 w 21"/>
                <a:gd name="T1" fmla="*/ 0 h 17"/>
                <a:gd name="T2" fmla="*/ 2147483647 w 21"/>
                <a:gd name="T3" fmla="*/ 2147483647 h 17"/>
                <a:gd name="T4" fmla="*/ 2147483647 w 21"/>
                <a:gd name="T5" fmla="*/ 0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2147483647 w 21"/>
                <a:gd name="T15" fmla="*/ 2147483647 h 17"/>
                <a:gd name="T16" fmla="*/ 2147483647 w 21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7"/>
                <a:gd name="T29" fmla="*/ 21 w 21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7">
                  <a:moveTo>
                    <a:pt x="17" y="0"/>
                  </a:moveTo>
                  <a:lnTo>
                    <a:pt x="19" y="1"/>
                  </a:lnTo>
                  <a:lnTo>
                    <a:pt x="19" y="0"/>
                  </a:lnTo>
                  <a:lnTo>
                    <a:pt x="21" y="9"/>
                  </a:lnTo>
                  <a:lnTo>
                    <a:pt x="13" y="15"/>
                  </a:lnTo>
                  <a:lnTo>
                    <a:pt x="8" y="17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0" name="Freeform 1422"/>
            <p:cNvSpPr>
              <a:spLocks noChangeAspect="1"/>
            </p:cNvSpPr>
            <p:nvPr/>
          </p:nvSpPr>
          <p:spPr bwMode="auto">
            <a:xfrm>
              <a:off x="4459859" y="3870359"/>
              <a:ext cx="17462" cy="14288"/>
            </a:xfrm>
            <a:custGeom>
              <a:avLst/>
              <a:gdLst>
                <a:gd name="T0" fmla="*/ 2147483647 w 22"/>
                <a:gd name="T1" fmla="*/ 2147483647 h 19"/>
                <a:gd name="T2" fmla="*/ 2147483647 w 22"/>
                <a:gd name="T3" fmla="*/ 2147483647 h 19"/>
                <a:gd name="T4" fmla="*/ 2147483647 w 22"/>
                <a:gd name="T5" fmla="*/ 2147483647 h 19"/>
                <a:gd name="T6" fmla="*/ 2147483647 w 22"/>
                <a:gd name="T7" fmla="*/ 2147483647 h 19"/>
                <a:gd name="T8" fmla="*/ 2147483647 w 22"/>
                <a:gd name="T9" fmla="*/ 2147483647 h 19"/>
                <a:gd name="T10" fmla="*/ 0 w 22"/>
                <a:gd name="T11" fmla="*/ 2147483647 h 19"/>
                <a:gd name="T12" fmla="*/ 2147483647 w 22"/>
                <a:gd name="T13" fmla="*/ 0 h 19"/>
                <a:gd name="T14" fmla="*/ 2147483647 w 22"/>
                <a:gd name="T15" fmla="*/ 2147483647 h 19"/>
                <a:gd name="T16" fmla="*/ 2147483647 w 22"/>
                <a:gd name="T17" fmla="*/ 2147483647 h 19"/>
                <a:gd name="T18" fmla="*/ 2147483647 w 22"/>
                <a:gd name="T19" fmla="*/ 2147483647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19"/>
                <a:gd name="T32" fmla="*/ 22 w 22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19">
                  <a:moveTo>
                    <a:pt x="20" y="6"/>
                  </a:moveTo>
                  <a:lnTo>
                    <a:pt x="22" y="6"/>
                  </a:lnTo>
                  <a:lnTo>
                    <a:pt x="22" y="19"/>
                  </a:lnTo>
                  <a:lnTo>
                    <a:pt x="15" y="19"/>
                  </a:lnTo>
                  <a:lnTo>
                    <a:pt x="6" y="13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" y="1"/>
                  </a:lnTo>
                  <a:lnTo>
                    <a:pt x="18" y="2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EE7F6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1" name="Freeform 1423"/>
            <p:cNvSpPr>
              <a:spLocks noChangeAspect="1"/>
            </p:cNvSpPr>
            <p:nvPr/>
          </p:nvSpPr>
          <p:spPr bwMode="auto">
            <a:xfrm>
              <a:off x="4385246" y="3868772"/>
              <a:ext cx="49212" cy="39687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4"/>
                </a:cxn>
                <a:cxn ang="0">
                  <a:pos x="50" y="6"/>
                </a:cxn>
                <a:cxn ang="0">
                  <a:pos x="46" y="12"/>
                </a:cxn>
                <a:cxn ang="0">
                  <a:pos x="46" y="16"/>
                </a:cxn>
                <a:cxn ang="0">
                  <a:pos x="57" y="18"/>
                </a:cxn>
                <a:cxn ang="0">
                  <a:pos x="61" y="28"/>
                </a:cxn>
                <a:cxn ang="0">
                  <a:pos x="53" y="42"/>
                </a:cxn>
                <a:cxn ang="0">
                  <a:pos x="39" y="52"/>
                </a:cxn>
                <a:cxn ang="0">
                  <a:pos x="23" y="40"/>
                </a:cxn>
                <a:cxn ang="0">
                  <a:pos x="20" y="30"/>
                </a:cxn>
                <a:cxn ang="0">
                  <a:pos x="13" y="28"/>
                </a:cxn>
                <a:cxn ang="0">
                  <a:pos x="6" y="32"/>
                </a:cxn>
                <a:cxn ang="0">
                  <a:pos x="0" y="22"/>
                </a:cxn>
                <a:cxn ang="0">
                  <a:pos x="13" y="12"/>
                </a:cxn>
                <a:cxn ang="0">
                  <a:pos x="33" y="6"/>
                </a:cxn>
                <a:cxn ang="0">
                  <a:pos x="44" y="3"/>
                </a:cxn>
                <a:cxn ang="0">
                  <a:pos x="52" y="0"/>
                </a:cxn>
                <a:cxn ang="0">
                  <a:pos x="53" y="0"/>
                </a:cxn>
                <a:cxn ang="0">
                  <a:pos x="52" y="3"/>
                </a:cxn>
              </a:cxnLst>
              <a:rect l="0" t="0" r="r" b="b"/>
              <a:pathLst>
                <a:path w="61" h="52">
                  <a:moveTo>
                    <a:pt x="52" y="3"/>
                  </a:moveTo>
                  <a:lnTo>
                    <a:pt x="52" y="4"/>
                  </a:lnTo>
                  <a:lnTo>
                    <a:pt x="50" y="6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57" y="18"/>
                  </a:lnTo>
                  <a:lnTo>
                    <a:pt x="61" y="28"/>
                  </a:lnTo>
                  <a:lnTo>
                    <a:pt x="53" y="42"/>
                  </a:lnTo>
                  <a:lnTo>
                    <a:pt x="39" y="52"/>
                  </a:lnTo>
                  <a:lnTo>
                    <a:pt x="23" y="40"/>
                  </a:lnTo>
                  <a:lnTo>
                    <a:pt x="20" y="30"/>
                  </a:lnTo>
                  <a:lnTo>
                    <a:pt x="13" y="28"/>
                  </a:lnTo>
                  <a:lnTo>
                    <a:pt x="6" y="32"/>
                  </a:lnTo>
                  <a:lnTo>
                    <a:pt x="0" y="22"/>
                  </a:lnTo>
                  <a:lnTo>
                    <a:pt x="13" y="12"/>
                  </a:lnTo>
                  <a:lnTo>
                    <a:pt x="33" y="6"/>
                  </a:lnTo>
                  <a:lnTo>
                    <a:pt x="44" y="3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2" name="Freeform 1424"/>
            <p:cNvSpPr>
              <a:spLocks noChangeAspect="1"/>
            </p:cNvSpPr>
            <p:nvPr/>
          </p:nvSpPr>
          <p:spPr bwMode="auto">
            <a:xfrm>
              <a:off x="4186808" y="2713072"/>
              <a:ext cx="315913" cy="495300"/>
            </a:xfrm>
            <a:custGeom>
              <a:avLst/>
              <a:gdLst/>
              <a:ahLst/>
              <a:cxnLst>
                <a:cxn ang="0">
                  <a:pos x="91" y="500"/>
                </a:cxn>
                <a:cxn ang="0">
                  <a:pos x="59" y="500"/>
                </a:cxn>
                <a:cxn ang="0">
                  <a:pos x="85" y="476"/>
                </a:cxn>
                <a:cxn ang="0">
                  <a:pos x="129" y="426"/>
                </a:cxn>
                <a:cxn ang="0">
                  <a:pos x="151" y="395"/>
                </a:cxn>
                <a:cxn ang="0">
                  <a:pos x="187" y="392"/>
                </a:cxn>
                <a:cxn ang="0">
                  <a:pos x="207" y="351"/>
                </a:cxn>
                <a:cxn ang="0">
                  <a:pos x="188" y="335"/>
                </a:cxn>
                <a:cxn ang="0">
                  <a:pos x="183" y="306"/>
                </a:cxn>
                <a:cxn ang="0">
                  <a:pos x="213" y="285"/>
                </a:cxn>
                <a:cxn ang="0">
                  <a:pos x="163" y="281"/>
                </a:cxn>
                <a:cxn ang="0">
                  <a:pos x="137" y="272"/>
                </a:cxn>
                <a:cxn ang="0">
                  <a:pos x="129" y="258"/>
                </a:cxn>
                <a:cxn ang="0">
                  <a:pos x="158" y="220"/>
                </a:cxn>
                <a:cxn ang="0">
                  <a:pos x="167" y="191"/>
                </a:cxn>
                <a:cxn ang="0">
                  <a:pos x="150" y="187"/>
                </a:cxn>
                <a:cxn ang="0">
                  <a:pos x="152" y="174"/>
                </a:cxn>
                <a:cxn ang="0">
                  <a:pos x="138" y="193"/>
                </a:cxn>
                <a:cxn ang="0">
                  <a:pos x="109" y="225"/>
                </a:cxn>
                <a:cxn ang="0">
                  <a:pos x="131" y="190"/>
                </a:cxn>
                <a:cxn ang="0">
                  <a:pos x="141" y="160"/>
                </a:cxn>
                <a:cxn ang="0">
                  <a:pos x="155" y="136"/>
                </a:cxn>
                <a:cxn ang="0">
                  <a:pos x="133" y="127"/>
                </a:cxn>
                <a:cxn ang="0">
                  <a:pos x="141" y="111"/>
                </a:cxn>
                <a:cxn ang="0">
                  <a:pos x="157" y="92"/>
                </a:cxn>
                <a:cxn ang="0">
                  <a:pos x="163" y="81"/>
                </a:cxn>
                <a:cxn ang="0">
                  <a:pos x="163" y="65"/>
                </a:cxn>
                <a:cxn ang="0">
                  <a:pos x="167" y="45"/>
                </a:cxn>
                <a:cxn ang="0">
                  <a:pos x="187" y="30"/>
                </a:cxn>
                <a:cxn ang="0">
                  <a:pos x="206" y="6"/>
                </a:cxn>
                <a:cxn ang="0">
                  <a:pos x="233" y="8"/>
                </a:cxn>
                <a:cxn ang="0">
                  <a:pos x="276" y="34"/>
                </a:cxn>
                <a:cxn ang="0">
                  <a:pos x="235" y="65"/>
                </a:cxn>
                <a:cxn ang="0">
                  <a:pos x="220" y="81"/>
                </a:cxn>
                <a:cxn ang="0">
                  <a:pos x="290" y="91"/>
                </a:cxn>
                <a:cxn ang="0">
                  <a:pos x="300" y="123"/>
                </a:cxn>
                <a:cxn ang="0">
                  <a:pos x="279" y="156"/>
                </a:cxn>
                <a:cxn ang="0">
                  <a:pos x="248" y="178"/>
                </a:cxn>
                <a:cxn ang="0">
                  <a:pos x="228" y="198"/>
                </a:cxn>
                <a:cxn ang="0">
                  <a:pos x="254" y="211"/>
                </a:cxn>
                <a:cxn ang="0">
                  <a:pos x="283" y="277"/>
                </a:cxn>
                <a:cxn ang="0">
                  <a:pos x="302" y="335"/>
                </a:cxn>
                <a:cxn ang="0">
                  <a:pos x="326" y="395"/>
                </a:cxn>
                <a:cxn ang="0">
                  <a:pos x="307" y="403"/>
                </a:cxn>
                <a:cxn ang="0">
                  <a:pos x="332" y="441"/>
                </a:cxn>
                <a:cxn ang="0">
                  <a:pos x="321" y="476"/>
                </a:cxn>
                <a:cxn ang="0">
                  <a:pos x="370" y="478"/>
                </a:cxn>
                <a:cxn ang="0">
                  <a:pos x="355" y="547"/>
                </a:cxn>
                <a:cxn ang="0">
                  <a:pos x="327" y="559"/>
                </a:cxn>
                <a:cxn ang="0">
                  <a:pos x="318" y="589"/>
                </a:cxn>
                <a:cxn ang="0">
                  <a:pos x="326" y="619"/>
                </a:cxn>
                <a:cxn ang="0">
                  <a:pos x="263" y="619"/>
                </a:cxn>
                <a:cxn ang="0">
                  <a:pos x="214" y="605"/>
                </a:cxn>
                <a:cxn ang="0">
                  <a:pos x="177" y="615"/>
                </a:cxn>
                <a:cxn ang="0">
                  <a:pos x="146" y="594"/>
                </a:cxn>
                <a:cxn ang="0">
                  <a:pos x="95" y="620"/>
                </a:cxn>
                <a:cxn ang="0">
                  <a:pos x="56" y="602"/>
                </a:cxn>
                <a:cxn ang="0">
                  <a:pos x="14" y="615"/>
                </a:cxn>
                <a:cxn ang="0">
                  <a:pos x="12" y="600"/>
                </a:cxn>
                <a:cxn ang="0">
                  <a:pos x="91" y="550"/>
                </a:cxn>
                <a:cxn ang="0">
                  <a:pos x="150" y="550"/>
                </a:cxn>
                <a:cxn ang="0">
                  <a:pos x="147" y="536"/>
                </a:cxn>
                <a:cxn ang="0">
                  <a:pos x="116" y="517"/>
                </a:cxn>
              </a:cxnLst>
              <a:rect l="0" t="0" r="r" b="b"/>
              <a:pathLst>
                <a:path w="381" h="624">
                  <a:moveTo>
                    <a:pt x="113" y="516"/>
                  </a:moveTo>
                  <a:lnTo>
                    <a:pt x="111" y="516"/>
                  </a:lnTo>
                  <a:lnTo>
                    <a:pt x="104" y="518"/>
                  </a:lnTo>
                  <a:lnTo>
                    <a:pt x="94" y="516"/>
                  </a:lnTo>
                  <a:lnTo>
                    <a:pt x="91" y="512"/>
                  </a:lnTo>
                  <a:lnTo>
                    <a:pt x="93" y="505"/>
                  </a:lnTo>
                  <a:lnTo>
                    <a:pt x="91" y="500"/>
                  </a:lnTo>
                  <a:lnTo>
                    <a:pt x="90" y="498"/>
                  </a:lnTo>
                  <a:lnTo>
                    <a:pt x="82" y="500"/>
                  </a:lnTo>
                  <a:lnTo>
                    <a:pt x="73" y="505"/>
                  </a:lnTo>
                  <a:lnTo>
                    <a:pt x="65" y="506"/>
                  </a:lnTo>
                  <a:lnTo>
                    <a:pt x="60" y="504"/>
                  </a:lnTo>
                  <a:lnTo>
                    <a:pt x="60" y="502"/>
                  </a:lnTo>
                  <a:lnTo>
                    <a:pt x="59" y="500"/>
                  </a:lnTo>
                  <a:lnTo>
                    <a:pt x="59" y="496"/>
                  </a:lnTo>
                  <a:lnTo>
                    <a:pt x="57" y="490"/>
                  </a:lnTo>
                  <a:lnTo>
                    <a:pt x="57" y="486"/>
                  </a:lnTo>
                  <a:lnTo>
                    <a:pt x="56" y="484"/>
                  </a:lnTo>
                  <a:lnTo>
                    <a:pt x="63" y="482"/>
                  </a:lnTo>
                  <a:lnTo>
                    <a:pt x="75" y="478"/>
                  </a:lnTo>
                  <a:lnTo>
                    <a:pt x="85" y="476"/>
                  </a:lnTo>
                  <a:lnTo>
                    <a:pt x="114" y="466"/>
                  </a:lnTo>
                  <a:lnTo>
                    <a:pt x="123" y="458"/>
                  </a:lnTo>
                  <a:lnTo>
                    <a:pt x="129" y="450"/>
                  </a:lnTo>
                  <a:lnTo>
                    <a:pt x="124" y="447"/>
                  </a:lnTo>
                  <a:lnTo>
                    <a:pt x="124" y="442"/>
                  </a:lnTo>
                  <a:lnTo>
                    <a:pt x="127" y="436"/>
                  </a:lnTo>
                  <a:lnTo>
                    <a:pt x="129" y="426"/>
                  </a:lnTo>
                  <a:lnTo>
                    <a:pt x="129" y="418"/>
                  </a:lnTo>
                  <a:lnTo>
                    <a:pt x="119" y="418"/>
                  </a:lnTo>
                  <a:lnTo>
                    <a:pt x="107" y="422"/>
                  </a:lnTo>
                  <a:lnTo>
                    <a:pt x="102" y="419"/>
                  </a:lnTo>
                  <a:lnTo>
                    <a:pt x="127" y="405"/>
                  </a:lnTo>
                  <a:lnTo>
                    <a:pt x="139" y="399"/>
                  </a:lnTo>
                  <a:lnTo>
                    <a:pt x="151" y="395"/>
                  </a:lnTo>
                  <a:lnTo>
                    <a:pt x="165" y="400"/>
                  </a:lnTo>
                  <a:lnTo>
                    <a:pt x="176" y="402"/>
                  </a:lnTo>
                  <a:lnTo>
                    <a:pt x="183" y="405"/>
                  </a:lnTo>
                  <a:lnTo>
                    <a:pt x="188" y="399"/>
                  </a:lnTo>
                  <a:lnTo>
                    <a:pt x="192" y="399"/>
                  </a:lnTo>
                  <a:lnTo>
                    <a:pt x="188" y="395"/>
                  </a:lnTo>
                  <a:lnTo>
                    <a:pt x="187" y="392"/>
                  </a:lnTo>
                  <a:lnTo>
                    <a:pt x="189" y="387"/>
                  </a:lnTo>
                  <a:lnTo>
                    <a:pt x="193" y="380"/>
                  </a:lnTo>
                  <a:lnTo>
                    <a:pt x="201" y="375"/>
                  </a:lnTo>
                  <a:lnTo>
                    <a:pt x="193" y="371"/>
                  </a:lnTo>
                  <a:lnTo>
                    <a:pt x="198" y="362"/>
                  </a:lnTo>
                  <a:lnTo>
                    <a:pt x="204" y="360"/>
                  </a:lnTo>
                  <a:lnTo>
                    <a:pt x="207" y="351"/>
                  </a:lnTo>
                  <a:lnTo>
                    <a:pt x="209" y="346"/>
                  </a:lnTo>
                  <a:lnTo>
                    <a:pt x="213" y="342"/>
                  </a:lnTo>
                  <a:lnTo>
                    <a:pt x="209" y="339"/>
                  </a:lnTo>
                  <a:lnTo>
                    <a:pt x="202" y="344"/>
                  </a:lnTo>
                  <a:lnTo>
                    <a:pt x="189" y="344"/>
                  </a:lnTo>
                  <a:lnTo>
                    <a:pt x="189" y="339"/>
                  </a:lnTo>
                  <a:lnTo>
                    <a:pt x="188" y="335"/>
                  </a:lnTo>
                  <a:lnTo>
                    <a:pt x="188" y="332"/>
                  </a:lnTo>
                  <a:lnTo>
                    <a:pt x="185" y="335"/>
                  </a:lnTo>
                  <a:lnTo>
                    <a:pt x="184" y="334"/>
                  </a:lnTo>
                  <a:lnTo>
                    <a:pt x="184" y="327"/>
                  </a:lnTo>
                  <a:lnTo>
                    <a:pt x="180" y="319"/>
                  </a:lnTo>
                  <a:lnTo>
                    <a:pt x="180" y="312"/>
                  </a:lnTo>
                  <a:lnTo>
                    <a:pt x="183" y="306"/>
                  </a:lnTo>
                  <a:lnTo>
                    <a:pt x="188" y="301"/>
                  </a:lnTo>
                  <a:lnTo>
                    <a:pt x="193" y="294"/>
                  </a:lnTo>
                  <a:lnTo>
                    <a:pt x="198" y="289"/>
                  </a:lnTo>
                  <a:lnTo>
                    <a:pt x="202" y="288"/>
                  </a:lnTo>
                  <a:lnTo>
                    <a:pt x="207" y="285"/>
                  </a:lnTo>
                  <a:lnTo>
                    <a:pt x="209" y="286"/>
                  </a:lnTo>
                  <a:lnTo>
                    <a:pt x="213" y="285"/>
                  </a:lnTo>
                  <a:lnTo>
                    <a:pt x="207" y="283"/>
                  </a:lnTo>
                  <a:lnTo>
                    <a:pt x="196" y="278"/>
                  </a:lnTo>
                  <a:lnTo>
                    <a:pt x="189" y="279"/>
                  </a:lnTo>
                  <a:lnTo>
                    <a:pt x="188" y="283"/>
                  </a:lnTo>
                  <a:lnTo>
                    <a:pt x="183" y="283"/>
                  </a:lnTo>
                  <a:lnTo>
                    <a:pt x="174" y="285"/>
                  </a:lnTo>
                  <a:lnTo>
                    <a:pt x="163" y="281"/>
                  </a:lnTo>
                  <a:lnTo>
                    <a:pt x="158" y="278"/>
                  </a:lnTo>
                  <a:lnTo>
                    <a:pt x="157" y="277"/>
                  </a:lnTo>
                  <a:lnTo>
                    <a:pt x="155" y="284"/>
                  </a:lnTo>
                  <a:lnTo>
                    <a:pt x="151" y="288"/>
                  </a:lnTo>
                  <a:lnTo>
                    <a:pt x="147" y="285"/>
                  </a:lnTo>
                  <a:lnTo>
                    <a:pt x="141" y="276"/>
                  </a:lnTo>
                  <a:lnTo>
                    <a:pt x="137" y="272"/>
                  </a:lnTo>
                  <a:lnTo>
                    <a:pt x="134" y="272"/>
                  </a:lnTo>
                  <a:lnTo>
                    <a:pt x="133" y="274"/>
                  </a:lnTo>
                  <a:lnTo>
                    <a:pt x="131" y="285"/>
                  </a:lnTo>
                  <a:lnTo>
                    <a:pt x="129" y="285"/>
                  </a:lnTo>
                  <a:lnTo>
                    <a:pt x="127" y="281"/>
                  </a:lnTo>
                  <a:lnTo>
                    <a:pt x="125" y="262"/>
                  </a:lnTo>
                  <a:lnTo>
                    <a:pt x="129" y="258"/>
                  </a:lnTo>
                  <a:lnTo>
                    <a:pt x="132" y="263"/>
                  </a:lnTo>
                  <a:lnTo>
                    <a:pt x="133" y="256"/>
                  </a:lnTo>
                  <a:lnTo>
                    <a:pt x="137" y="251"/>
                  </a:lnTo>
                  <a:lnTo>
                    <a:pt x="146" y="243"/>
                  </a:lnTo>
                  <a:lnTo>
                    <a:pt x="151" y="233"/>
                  </a:lnTo>
                  <a:lnTo>
                    <a:pt x="158" y="228"/>
                  </a:lnTo>
                  <a:lnTo>
                    <a:pt x="158" y="220"/>
                  </a:lnTo>
                  <a:lnTo>
                    <a:pt x="155" y="215"/>
                  </a:lnTo>
                  <a:lnTo>
                    <a:pt x="154" y="211"/>
                  </a:lnTo>
                  <a:lnTo>
                    <a:pt x="157" y="204"/>
                  </a:lnTo>
                  <a:lnTo>
                    <a:pt x="158" y="199"/>
                  </a:lnTo>
                  <a:lnTo>
                    <a:pt x="163" y="193"/>
                  </a:lnTo>
                  <a:lnTo>
                    <a:pt x="167" y="193"/>
                  </a:lnTo>
                  <a:lnTo>
                    <a:pt x="167" y="191"/>
                  </a:lnTo>
                  <a:lnTo>
                    <a:pt x="163" y="187"/>
                  </a:lnTo>
                  <a:lnTo>
                    <a:pt x="161" y="183"/>
                  </a:lnTo>
                  <a:lnTo>
                    <a:pt x="158" y="182"/>
                  </a:lnTo>
                  <a:lnTo>
                    <a:pt x="157" y="191"/>
                  </a:lnTo>
                  <a:lnTo>
                    <a:pt x="155" y="191"/>
                  </a:lnTo>
                  <a:lnTo>
                    <a:pt x="154" y="190"/>
                  </a:lnTo>
                  <a:lnTo>
                    <a:pt x="150" y="187"/>
                  </a:lnTo>
                  <a:lnTo>
                    <a:pt x="149" y="187"/>
                  </a:lnTo>
                  <a:lnTo>
                    <a:pt x="146" y="191"/>
                  </a:lnTo>
                  <a:lnTo>
                    <a:pt x="144" y="191"/>
                  </a:lnTo>
                  <a:lnTo>
                    <a:pt x="141" y="193"/>
                  </a:lnTo>
                  <a:lnTo>
                    <a:pt x="141" y="190"/>
                  </a:lnTo>
                  <a:lnTo>
                    <a:pt x="143" y="185"/>
                  </a:lnTo>
                  <a:lnTo>
                    <a:pt x="152" y="174"/>
                  </a:lnTo>
                  <a:lnTo>
                    <a:pt x="155" y="169"/>
                  </a:lnTo>
                  <a:lnTo>
                    <a:pt x="154" y="169"/>
                  </a:lnTo>
                  <a:lnTo>
                    <a:pt x="141" y="178"/>
                  </a:lnTo>
                  <a:lnTo>
                    <a:pt x="138" y="178"/>
                  </a:lnTo>
                  <a:lnTo>
                    <a:pt x="138" y="183"/>
                  </a:lnTo>
                  <a:lnTo>
                    <a:pt x="139" y="189"/>
                  </a:lnTo>
                  <a:lnTo>
                    <a:pt x="138" y="193"/>
                  </a:lnTo>
                  <a:lnTo>
                    <a:pt x="137" y="199"/>
                  </a:lnTo>
                  <a:lnTo>
                    <a:pt x="133" y="204"/>
                  </a:lnTo>
                  <a:lnTo>
                    <a:pt x="129" y="207"/>
                  </a:lnTo>
                  <a:lnTo>
                    <a:pt x="123" y="216"/>
                  </a:lnTo>
                  <a:lnTo>
                    <a:pt x="117" y="225"/>
                  </a:lnTo>
                  <a:lnTo>
                    <a:pt x="113" y="228"/>
                  </a:lnTo>
                  <a:lnTo>
                    <a:pt x="109" y="225"/>
                  </a:lnTo>
                  <a:lnTo>
                    <a:pt x="109" y="224"/>
                  </a:lnTo>
                  <a:lnTo>
                    <a:pt x="116" y="213"/>
                  </a:lnTo>
                  <a:lnTo>
                    <a:pt x="120" y="207"/>
                  </a:lnTo>
                  <a:lnTo>
                    <a:pt x="127" y="202"/>
                  </a:lnTo>
                  <a:lnTo>
                    <a:pt x="129" y="198"/>
                  </a:lnTo>
                  <a:lnTo>
                    <a:pt x="132" y="193"/>
                  </a:lnTo>
                  <a:lnTo>
                    <a:pt x="131" y="190"/>
                  </a:lnTo>
                  <a:lnTo>
                    <a:pt x="127" y="190"/>
                  </a:lnTo>
                  <a:lnTo>
                    <a:pt x="129" y="183"/>
                  </a:lnTo>
                  <a:lnTo>
                    <a:pt x="132" y="176"/>
                  </a:lnTo>
                  <a:lnTo>
                    <a:pt x="136" y="172"/>
                  </a:lnTo>
                  <a:lnTo>
                    <a:pt x="136" y="168"/>
                  </a:lnTo>
                  <a:lnTo>
                    <a:pt x="138" y="165"/>
                  </a:lnTo>
                  <a:lnTo>
                    <a:pt x="141" y="160"/>
                  </a:lnTo>
                  <a:lnTo>
                    <a:pt x="141" y="158"/>
                  </a:lnTo>
                  <a:lnTo>
                    <a:pt x="149" y="152"/>
                  </a:lnTo>
                  <a:lnTo>
                    <a:pt x="151" y="147"/>
                  </a:lnTo>
                  <a:lnTo>
                    <a:pt x="157" y="141"/>
                  </a:lnTo>
                  <a:lnTo>
                    <a:pt x="158" y="137"/>
                  </a:lnTo>
                  <a:lnTo>
                    <a:pt x="158" y="136"/>
                  </a:lnTo>
                  <a:lnTo>
                    <a:pt x="155" y="136"/>
                  </a:lnTo>
                  <a:lnTo>
                    <a:pt x="147" y="139"/>
                  </a:lnTo>
                  <a:lnTo>
                    <a:pt x="139" y="142"/>
                  </a:lnTo>
                  <a:lnTo>
                    <a:pt x="138" y="142"/>
                  </a:lnTo>
                  <a:lnTo>
                    <a:pt x="134" y="136"/>
                  </a:lnTo>
                  <a:lnTo>
                    <a:pt x="131" y="135"/>
                  </a:lnTo>
                  <a:lnTo>
                    <a:pt x="132" y="129"/>
                  </a:lnTo>
                  <a:lnTo>
                    <a:pt x="133" y="127"/>
                  </a:lnTo>
                  <a:lnTo>
                    <a:pt x="131" y="125"/>
                  </a:lnTo>
                  <a:lnTo>
                    <a:pt x="127" y="123"/>
                  </a:lnTo>
                  <a:lnTo>
                    <a:pt x="127" y="121"/>
                  </a:lnTo>
                  <a:lnTo>
                    <a:pt x="131" y="119"/>
                  </a:lnTo>
                  <a:lnTo>
                    <a:pt x="139" y="119"/>
                  </a:lnTo>
                  <a:lnTo>
                    <a:pt x="141" y="114"/>
                  </a:lnTo>
                  <a:lnTo>
                    <a:pt x="141" y="111"/>
                  </a:lnTo>
                  <a:lnTo>
                    <a:pt x="141" y="110"/>
                  </a:lnTo>
                  <a:lnTo>
                    <a:pt x="146" y="106"/>
                  </a:lnTo>
                  <a:lnTo>
                    <a:pt x="149" y="105"/>
                  </a:lnTo>
                  <a:lnTo>
                    <a:pt x="150" y="100"/>
                  </a:lnTo>
                  <a:lnTo>
                    <a:pt x="154" y="97"/>
                  </a:lnTo>
                  <a:lnTo>
                    <a:pt x="155" y="97"/>
                  </a:lnTo>
                  <a:lnTo>
                    <a:pt x="157" y="92"/>
                  </a:lnTo>
                  <a:lnTo>
                    <a:pt x="157" y="91"/>
                  </a:lnTo>
                  <a:lnTo>
                    <a:pt x="158" y="89"/>
                  </a:lnTo>
                  <a:lnTo>
                    <a:pt x="163" y="87"/>
                  </a:lnTo>
                  <a:lnTo>
                    <a:pt x="163" y="85"/>
                  </a:lnTo>
                  <a:lnTo>
                    <a:pt x="159" y="84"/>
                  </a:lnTo>
                  <a:lnTo>
                    <a:pt x="159" y="83"/>
                  </a:lnTo>
                  <a:lnTo>
                    <a:pt x="163" y="81"/>
                  </a:lnTo>
                  <a:lnTo>
                    <a:pt x="165" y="79"/>
                  </a:lnTo>
                  <a:lnTo>
                    <a:pt x="158" y="77"/>
                  </a:lnTo>
                  <a:lnTo>
                    <a:pt x="152" y="76"/>
                  </a:lnTo>
                  <a:lnTo>
                    <a:pt x="152" y="73"/>
                  </a:lnTo>
                  <a:lnTo>
                    <a:pt x="155" y="65"/>
                  </a:lnTo>
                  <a:lnTo>
                    <a:pt x="158" y="64"/>
                  </a:lnTo>
                  <a:lnTo>
                    <a:pt x="163" y="65"/>
                  </a:lnTo>
                  <a:lnTo>
                    <a:pt x="163" y="65"/>
                  </a:lnTo>
                  <a:lnTo>
                    <a:pt x="159" y="62"/>
                  </a:lnTo>
                  <a:lnTo>
                    <a:pt x="161" y="59"/>
                  </a:lnTo>
                  <a:lnTo>
                    <a:pt x="163" y="55"/>
                  </a:lnTo>
                  <a:lnTo>
                    <a:pt x="163" y="51"/>
                  </a:lnTo>
                  <a:lnTo>
                    <a:pt x="163" y="46"/>
                  </a:lnTo>
                  <a:lnTo>
                    <a:pt x="167" y="45"/>
                  </a:lnTo>
                  <a:lnTo>
                    <a:pt x="171" y="45"/>
                  </a:lnTo>
                  <a:lnTo>
                    <a:pt x="176" y="42"/>
                  </a:lnTo>
                  <a:lnTo>
                    <a:pt x="183" y="42"/>
                  </a:lnTo>
                  <a:lnTo>
                    <a:pt x="187" y="42"/>
                  </a:lnTo>
                  <a:lnTo>
                    <a:pt x="183" y="34"/>
                  </a:lnTo>
                  <a:lnTo>
                    <a:pt x="183" y="31"/>
                  </a:lnTo>
                  <a:lnTo>
                    <a:pt x="187" y="30"/>
                  </a:lnTo>
                  <a:lnTo>
                    <a:pt x="189" y="20"/>
                  </a:lnTo>
                  <a:lnTo>
                    <a:pt x="192" y="20"/>
                  </a:lnTo>
                  <a:lnTo>
                    <a:pt x="197" y="22"/>
                  </a:lnTo>
                  <a:lnTo>
                    <a:pt x="198" y="20"/>
                  </a:lnTo>
                  <a:lnTo>
                    <a:pt x="200" y="17"/>
                  </a:lnTo>
                  <a:lnTo>
                    <a:pt x="201" y="11"/>
                  </a:lnTo>
                  <a:lnTo>
                    <a:pt x="206" y="6"/>
                  </a:lnTo>
                  <a:lnTo>
                    <a:pt x="213" y="0"/>
                  </a:lnTo>
                  <a:lnTo>
                    <a:pt x="218" y="1"/>
                  </a:lnTo>
                  <a:lnTo>
                    <a:pt x="220" y="0"/>
                  </a:lnTo>
                  <a:lnTo>
                    <a:pt x="226" y="4"/>
                  </a:lnTo>
                  <a:lnTo>
                    <a:pt x="227" y="4"/>
                  </a:lnTo>
                  <a:lnTo>
                    <a:pt x="232" y="8"/>
                  </a:lnTo>
                  <a:lnTo>
                    <a:pt x="233" y="8"/>
                  </a:lnTo>
                  <a:lnTo>
                    <a:pt x="241" y="9"/>
                  </a:lnTo>
                  <a:lnTo>
                    <a:pt x="245" y="9"/>
                  </a:lnTo>
                  <a:lnTo>
                    <a:pt x="252" y="12"/>
                  </a:lnTo>
                  <a:lnTo>
                    <a:pt x="274" y="12"/>
                  </a:lnTo>
                  <a:lnTo>
                    <a:pt x="282" y="16"/>
                  </a:lnTo>
                  <a:lnTo>
                    <a:pt x="278" y="23"/>
                  </a:lnTo>
                  <a:lnTo>
                    <a:pt x="276" y="34"/>
                  </a:lnTo>
                  <a:lnTo>
                    <a:pt x="264" y="38"/>
                  </a:lnTo>
                  <a:lnTo>
                    <a:pt x="257" y="46"/>
                  </a:lnTo>
                  <a:lnTo>
                    <a:pt x="239" y="51"/>
                  </a:lnTo>
                  <a:lnTo>
                    <a:pt x="230" y="59"/>
                  </a:lnTo>
                  <a:lnTo>
                    <a:pt x="230" y="57"/>
                  </a:lnTo>
                  <a:lnTo>
                    <a:pt x="227" y="62"/>
                  </a:lnTo>
                  <a:lnTo>
                    <a:pt x="235" y="65"/>
                  </a:lnTo>
                  <a:lnTo>
                    <a:pt x="238" y="65"/>
                  </a:lnTo>
                  <a:lnTo>
                    <a:pt x="230" y="71"/>
                  </a:lnTo>
                  <a:lnTo>
                    <a:pt x="219" y="71"/>
                  </a:lnTo>
                  <a:lnTo>
                    <a:pt x="218" y="75"/>
                  </a:lnTo>
                  <a:lnTo>
                    <a:pt x="224" y="75"/>
                  </a:lnTo>
                  <a:lnTo>
                    <a:pt x="223" y="77"/>
                  </a:lnTo>
                  <a:lnTo>
                    <a:pt x="220" y="81"/>
                  </a:lnTo>
                  <a:lnTo>
                    <a:pt x="223" y="85"/>
                  </a:lnTo>
                  <a:lnTo>
                    <a:pt x="230" y="81"/>
                  </a:lnTo>
                  <a:lnTo>
                    <a:pt x="257" y="80"/>
                  </a:lnTo>
                  <a:lnTo>
                    <a:pt x="265" y="85"/>
                  </a:lnTo>
                  <a:lnTo>
                    <a:pt x="274" y="85"/>
                  </a:lnTo>
                  <a:lnTo>
                    <a:pt x="282" y="88"/>
                  </a:lnTo>
                  <a:lnTo>
                    <a:pt x="290" y="91"/>
                  </a:lnTo>
                  <a:lnTo>
                    <a:pt x="299" y="92"/>
                  </a:lnTo>
                  <a:lnTo>
                    <a:pt x="307" y="95"/>
                  </a:lnTo>
                  <a:lnTo>
                    <a:pt x="311" y="97"/>
                  </a:lnTo>
                  <a:lnTo>
                    <a:pt x="311" y="105"/>
                  </a:lnTo>
                  <a:lnTo>
                    <a:pt x="308" y="117"/>
                  </a:lnTo>
                  <a:lnTo>
                    <a:pt x="304" y="119"/>
                  </a:lnTo>
                  <a:lnTo>
                    <a:pt x="300" y="123"/>
                  </a:lnTo>
                  <a:lnTo>
                    <a:pt x="295" y="127"/>
                  </a:lnTo>
                  <a:lnTo>
                    <a:pt x="293" y="133"/>
                  </a:lnTo>
                  <a:lnTo>
                    <a:pt x="291" y="139"/>
                  </a:lnTo>
                  <a:lnTo>
                    <a:pt x="284" y="145"/>
                  </a:lnTo>
                  <a:lnTo>
                    <a:pt x="282" y="153"/>
                  </a:lnTo>
                  <a:lnTo>
                    <a:pt x="281" y="153"/>
                  </a:lnTo>
                  <a:lnTo>
                    <a:pt x="279" y="156"/>
                  </a:lnTo>
                  <a:lnTo>
                    <a:pt x="277" y="157"/>
                  </a:lnTo>
                  <a:lnTo>
                    <a:pt x="269" y="165"/>
                  </a:lnTo>
                  <a:lnTo>
                    <a:pt x="265" y="169"/>
                  </a:lnTo>
                  <a:lnTo>
                    <a:pt x="260" y="175"/>
                  </a:lnTo>
                  <a:lnTo>
                    <a:pt x="256" y="178"/>
                  </a:lnTo>
                  <a:lnTo>
                    <a:pt x="248" y="175"/>
                  </a:lnTo>
                  <a:lnTo>
                    <a:pt x="248" y="178"/>
                  </a:lnTo>
                  <a:lnTo>
                    <a:pt x="251" y="182"/>
                  </a:lnTo>
                  <a:lnTo>
                    <a:pt x="254" y="190"/>
                  </a:lnTo>
                  <a:lnTo>
                    <a:pt x="257" y="195"/>
                  </a:lnTo>
                  <a:lnTo>
                    <a:pt x="248" y="197"/>
                  </a:lnTo>
                  <a:lnTo>
                    <a:pt x="241" y="195"/>
                  </a:lnTo>
                  <a:lnTo>
                    <a:pt x="235" y="195"/>
                  </a:lnTo>
                  <a:lnTo>
                    <a:pt x="228" y="198"/>
                  </a:lnTo>
                  <a:lnTo>
                    <a:pt x="226" y="204"/>
                  </a:lnTo>
                  <a:lnTo>
                    <a:pt x="226" y="206"/>
                  </a:lnTo>
                  <a:lnTo>
                    <a:pt x="231" y="207"/>
                  </a:lnTo>
                  <a:lnTo>
                    <a:pt x="235" y="211"/>
                  </a:lnTo>
                  <a:lnTo>
                    <a:pt x="244" y="209"/>
                  </a:lnTo>
                  <a:lnTo>
                    <a:pt x="250" y="209"/>
                  </a:lnTo>
                  <a:lnTo>
                    <a:pt x="254" y="211"/>
                  </a:lnTo>
                  <a:lnTo>
                    <a:pt x="265" y="223"/>
                  </a:lnTo>
                  <a:lnTo>
                    <a:pt x="272" y="229"/>
                  </a:lnTo>
                  <a:lnTo>
                    <a:pt x="276" y="239"/>
                  </a:lnTo>
                  <a:lnTo>
                    <a:pt x="281" y="250"/>
                  </a:lnTo>
                  <a:lnTo>
                    <a:pt x="286" y="255"/>
                  </a:lnTo>
                  <a:lnTo>
                    <a:pt x="284" y="266"/>
                  </a:lnTo>
                  <a:lnTo>
                    <a:pt x="283" y="277"/>
                  </a:lnTo>
                  <a:lnTo>
                    <a:pt x="282" y="286"/>
                  </a:lnTo>
                  <a:lnTo>
                    <a:pt x="282" y="294"/>
                  </a:lnTo>
                  <a:lnTo>
                    <a:pt x="284" y="306"/>
                  </a:lnTo>
                  <a:lnTo>
                    <a:pt x="288" y="316"/>
                  </a:lnTo>
                  <a:lnTo>
                    <a:pt x="288" y="327"/>
                  </a:lnTo>
                  <a:lnTo>
                    <a:pt x="291" y="331"/>
                  </a:lnTo>
                  <a:lnTo>
                    <a:pt x="302" y="335"/>
                  </a:lnTo>
                  <a:lnTo>
                    <a:pt x="308" y="342"/>
                  </a:lnTo>
                  <a:lnTo>
                    <a:pt x="314" y="353"/>
                  </a:lnTo>
                  <a:lnTo>
                    <a:pt x="316" y="362"/>
                  </a:lnTo>
                  <a:lnTo>
                    <a:pt x="316" y="364"/>
                  </a:lnTo>
                  <a:lnTo>
                    <a:pt x="321" y="372"/>
                  </a:lnTo>
                  <a:lnTo>
                    <a:pt x="321" y="384"/>
                  </a:lnTo>
                  <a:lnTo>
                    <a:pt x="326" y="395"/>
                  </a:lnTo>
                  <a:lnTo>
                    <a:pt x="330" y="402"/>
                  </a:lnTo>
                  <a:lnTo>
                    <a:pt x="330" y="415"/>
                  </a:lnTo>
                  <a:lnTo>
                    <a:pt x="329" y="416"/>
                  </a:lnTo>
                  <a:lnTo>
                    <a:pt x="318" y="412"/>
                  </a:lnTo>
                  <a:lnTo>
                    <a:pt x="316" y="408"/>
                  </a:lnTo>
                  <a:lnTo>
                    <a:pt x="311" y="402"/>
                  </a:lnTo>
                  <a:lnTo>
                    <a:pt x="307" y="403"/>
                  </a:lnTo>
                  <a:lnTo>
                    <a:pt x="313" y="411"/>
                  </a:lnTo>
                  <a:lnTo>
                    <a:pt x="316" y="416"/>
                  </a:lnTo>
                  <a:lnTo>
                    <a:pt x="321" y="419"/>
                  </a:lnTo>
                  <a:lnTo>
                    <a:pt x="324" y="425"/>
                  </a:lnTo>
                  <a:lnTo>
                    <a:pt x="326" y="430"/>
                  </a:lnTo>
                  <a:lnTo>
                    <a:pt x="330" y="437"/>
                  </a:lnTo>
                  <a:lnTo>
                    <a:pt x="332" y="441"/>
                  </a:lnTo>
                  <a:lnTo>
                    <a:pt x="330" y="450"/>
                  </a:lnTo>
                  <a:lnTo>
                    <a:pt x="327" y="455"/>
                  </a:lnTo>
                  <a:lnTo>
                    <a:pt x="321" y="462"/>
                  </a:lnTo>
                  <a:lnTo>
                    <a:pt x="314" y="465"/>
                  </a:lnTo>
                  <a:lnTo>
                    <a:pt x="310" y="470"/>
                  </a:lnTo>
                  <a:lnTo>
                    <a:pt x="316" y="474"/>
                  </a:lnTo>
                  <a:lnTo>
                    <a:pt x="321" y="476"/>
                  </a:lnTo>
                  <a:lnTo>
                    <a:pt x="324" y="480"/>
                  </a:lnTo>
                  <a:lnTo>
                    <a:pt x="329" y="476"/>
                  </a:lnTo>
                  <a:lnTo>
                    <a:pt x="334" y="470"/>
                  </a:lnTo>
                  <a:lnTo>
                    <a:pt x="342" y="470"/>
                  </a:lnTo>
                  <a:lnTo>
                    <a:pt x="353" y="470"/>
                  </a:lnTo>
                  <a:lnTo>
                    <a:pt x="362" y="474"/>
                  </a:lnTo>
                  <a:lnTo>
                    <a:pt x="370" y="478"/>
                  </a:lnTo>
                  <a:lnTo>
                    <a:pt x="376" y="484"/>
                  </a:lnTo>
                  <a:lnTo>
                    <a:pt x="381" y="496"/>
                  </a:lnTo>
                  <a:lnTo>
                    <a:pt x="381" y="510"/>
                  </a:lnTo>
                  <a:lnTo>
                    <a:pt x="380" y="522"/>
                  </a:lnTo>
                  <a:lnTo>
                    <a:pt x="371" y="539"/>
                  </a:lnTo>
                  <a:lnTo>
                    <a:pt x="362" y="546"/>
                  </a:lnTo>
                  <a:lnTo>
                    <a:pt x="355" y="547"/>
                  </a:lnTo>
                  <a:lnTo>
                    <a:pt x="352" y="547"/>
                  </a:lnTo>
                  <a:lnTo>
                    <a:pt x="352" y="555"/>
                  </a:lnTo>
                  <a:lnTo>
                    <a:pt x="350" y="559"/>
                  </a:lnTo>
                  <a:lnTo>
                    <a:pt x="342" y="559"/>
                  </a:lnTo>
                  <a:lnTo>
                    <a:pt x="338" y="556"/>
                  </a:lnTo>
                  <a:lnTo>
                    <a:pt x="333" y="557"/>
                  </a:lnTo>
                  <a:lnTo>
                    <a:pt x="327" y="559"/>
                  </a:lnTo>
                  <a:lnTo>
                    <a:pt x="331" y="562"/>
                  </a:lnTo>
                  <a:lnTo>
                    <a:pt x="333" y="566"/>
                  </a:lnTo>
                  <a:lnTo>
                    <a:pt x="327" y="570"/>
                  </a:lnTo>
                  <a:lnTo>
                    <a:pt x="325" y="574"/>
                  </a:lnTo>
                  <a:lnTo>
                    <a:pt x="316" y="575"/>
                  </a:lnTo>
                  <a:lnTo>
                    <a:pt x="318" y="581"/>
                  </a:lnTo>
                  <a:lnTo>
                    <a:pt x="318" y="589"/>
                  </a:lnTo>
                  <a:lnTo>
                    <a:pt x="329" y="592"/>
                  </a:lnTo>
                  <a:lnTo>
                    <a:pt x="337" y="592"/>
                  </a:lnTo>
                  <a:lnTo>
                    <a:pt x="350" y="596"/>
                  </a:lnTo>
                  <a:lnTo>
                    <a:pt x="350" y="600"/>
                  </a:lnTo>
                  <a:lnTo>
                    <a:pt x="346" y="608"/>
                  </a:lnTo>
                  <a:lnTo>
                    <a:pt x="337" y="613"/>
                  </a:lnTo>
                  <a:lnTo>
                    <a:pt x="326" y="619"/>
                  </a:lnTo>
                  <a:lnTo>
                    <a:pt x="324" y="622"/>
                  </a:lnTo>
                  <a:lnTo>
                    <a:pt x="316" y="623"/>
                  </a:lnTo>
                  <a:lnTo>
                    <a:pt x="306" y="623"/>
                  </a:lnTo>
                  <a:lnTo>
                    <a:pt x="290" y="624"/>
                  </a:lnTo>
                  <a:lnTo>
                    <a:pt x="279" y="624"/>
                  </a:lnTo>
                  <a:lnTo>
                    <a:pt x="271" y="619"/>
                  </a:lnTo>
                  <a:lnTo>
                    <a:pt x="263" y="619"/>
                  </a:lnTo>
                  <a:lnTo>
                    <a:pt x="237" y="618"/>
                  </a:lnTo>
                  <a:lnTo>
                    <a:pt x="233" y="612"/>
                  </a:lnTo>
                  <a:lnTo>
                    <a:pt x="232" y="608"/>
                  </a:lnTo>
                  <a:lnTo>
                    <a:pt x="224" y="608"/>
                  </a:lnTo>
                  <a:lnTo>
                    <a:pt x="219" y="606"/>
                  </a:lnTo>
                  <a:lnTo>
                    <a:pt x="215" y="601"/>
                  </a:lnTo>
                  <a:lnTo>
                    <a:pt x="214" y="605"/>
                  </a:lnTo>
                  <a:lnTo>
                    <a:pt x="213" y="608"/>
                  </a:lnTo>
                  <a:lnTo>
                    <a:pt x="207" y="610"/>
                  </a:lnTo>
                  <a:lnTo>
                    <a:pt x="202" y="612"/>
                  </a:lnTo>
                  <a:lnTo>
                    <a:pt x="191" y="610"/>
                  </a:lnTo>
                  <a:lnTo>
                    <a:pt x="180" y="608"/>
                  </a:lnTo>
                  <a:lnTo>
                    <a:pt x="182" y="615"/>
                  </a:lnTo>
                  <a:lnTo>
                    <a:pt x="177" y="615"/>
                  </a:lnTo>
                  <a:lnTo>
                    <a:pt x="169" y="610"/>
                  </a:lnTo>
                  <a:lnTo>
                    <a:pt x="159" y="610"/>
                  </a:lnTo>
                  <a:lnTo>
                    <a:pt x="157" y="613"/>
                  </a:lnTo>
                  <a:lnTo>
                    <a:pt x="157" y="615"/>
                  </a:lnTo>
                  <a:lnTo>
                    <a:pt x="155" y="613"/>
                  </a:lnTo>
                  <a:lnTo>
                    <a:pt x="155" y="610"/>
                  </a:lnTo>
                  <a:lnTo>
                    <a:pt x="146" y="594"/>
                  </a:lnTo>
                  <a:lnTo>
                    <a:pt x="141" y="596"/>
                  </a:lnTo>
                  <a:lnTo>
                    <a:pt x="131" y="596"/>
                  </a:lnTo>
                  <a:lnTo>
                    <a:pt x="121" y="598"/>
                  </a:lnTo>
                  <a:lnTo>
                    <a:pt x="116" y="596"/>
                  </a:lnTo>
                  <a:lnTo>
                    <a:pt x="112" y="596"/>
                  </a:lnTo>
                  <a:lnTo>
                    <a:pt x="104" y="613"/>
                  </a:lnTo>
                  <a:lnTo>
                    <a:pt x="95" y="620"/>
                  </a:lnTo>
                  <a:lnTo>
                    <a:pt x="93" y="620"/>
                  </a:lnTo>
                  <a:lnTo>
                    <a:pt x="89" y="618"/>
                  </a:lnTo>
                  <a:lnTo>
                    <a:pt x="85" y="613"/>
                  </a:lnTo>
                  <a:lnTo>
                    <a:pt x="74" y="606"/>
                  </a:lnTo>
                  <a:lnTo>
                    <a:pt x="69" y="605"/>
                  </a:lnTo>
                  <a:lnTo>
                    <a:pt x="63" y="603"/>
                  </a:lnTo>
                  <a:lnTo>
                    <a:pt x="56" y="602"/>
                  </a:lnTo>
                  <a:lnTo>
                    <a:pt x="50" y="600"/>
                  </a:lnTo>
                  <a:lnTo>
                    <a:pt x="42" y="608"/>
                  </a:lnTo>
                  <a:lnTo>
                    <a:pt x="31" y="610"/>
                  </a:lnTo>
                  <a:lnTo>
                    <a:pt x="25" y="618"/>
                  </a:lnTo>
                  <a:lnTo>
                    <a:pt x="21" y="619"/>
                  </a:lnTo>
                  <a:lnTo>
                    <a:pt x="20" y="615"/>
                  </a:lnTo>
                  <a:lnTo>
                    <a:pt x="14" y="615"/>
                  </a:lnTo>
                  <a:lnTo>
                    <a:pt x="12" y="610"/>
                  </a:lnTo>
                  <a:lnTo>
                    <a:pt x="8" y="606"/>
                  </a:lnTo>
                  <a:lnTo>
                    <a:pt x="5" y="606"/>
                  </a:lnTo>
                  <a:lnTo>
                    <a:pt x="0" y="612"/>
                  </a:lnTo>
                  <a:lnTo>
                    <a:pt x="1" y="608"/>
                  </a:lnTo>
                  <a:lnTo>
                    <a:pt x="6" y="603"/>
                  </a:lnTo>
                  <a:lnTo>
                    <a:pt x="12" y="600"/>
                  </a:lnTo>
                  <a:lnTo>
                    <a:pt x="21" y="598"/>
                  </a:lnTo>
                  <a:lnTo>
                    <a:pt x="29" y="593"/>
                  </a:lnTo>
                  <a:lnTo>
                    <a:pt x="67" y="570"/>
                  </a:lnTo>
                  <a:lnTo>
                    <a:pt x="77" y="559"/>
                  </a:lnTo>
                  <a:lnTo>
                    <a:pt x="85" y="556"/>
                  </a:lnTo>
                  <a:lnTo>
                    <a:pt x="91" y="551"/>
                  </a:lnTo>
                  <a:lnTo>
                    <a:pt x="91" y="550"/>
                  </a:lnTo>
                  <a:lnTo>
                    <a:pt x="107" y="550"/>
                  </a:lnTo>
                  <a:lnTo>
                    <a:pt x="117" y="552"/>
                  </a:lnTo>
                  <a:lnTo>
                    <a:pt x="132" y="557"/>
                  </a:lnTo>
                  <a:lnTo>
                    <a:pt x="141" y="559"/>
                  </a:lnTo>
                  <a:lnTo>
                    <a:pt x="143" y="557"/>
                  </a:lnTo>
                  <a:lnTo>
                    <a:pt x="147" y="555"/>
                  </a:lnTo>
                  <a:lnTo>
                    <a:pt x="150" y="550"/>
                  </a:lnTo>
                  <a:lnTo>
                    <a:pt x="158" y="543"/>
                  </a:lnTo>
                  <a:lnTo>
                    <a:pt x="167" y="536"/>
                  </a:lnTo>
                  <a:lnTo>
                    <a:pt x="174" y="532"/>
                  </a:lnTo>
                  <a:lnTo>
                    <a:pt x="174" y="525"/>
                  </a:lnTo>
                  <a:lnTo>
                    <a:pt x="159" y="532"/>
                  </a:lnTo>
                  <a:lnTo>
                    <a:pt x="154" y="534"/>
                  </a:lnTo>
                  <a:lnTo>
                    <a:pt x="147" y="536"/>
                  </a:lnTo>
                  <a:lnTo>
                    <a:pt x="141" y="541"/>
                  </a:lnTo>
                  <a:lnTo>
                    <a:pt x="136" y="542"/>
                  </a:lnTo>
                  <a:lnTo>
                    <a:pt x="129" y="541"/>
                  </a:lnTo>
                  <a:lnTo>
                    <a:pt x="124" y="536"/>
                  </a:lnTo>
                  <a:lnTo>
                    <a:pt x="121" y="532"/>
                  </a:lnTo>
                  <a:lnTo>
                    <a:pt x="117" y="522"/>
                  </a:lnTo>
                  <a:lnTo>
                    <a:pt x="116" y="517"/>
                  </a:lnTo>
                  <a:lnTo>
                    <a:pt x="113" y="516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3" name="Freeform 1425"/>
            <p:cNvSpPr>
              <a:spLocks noChangeAspect="1"/>
            </p:cNvSpPr>
            <p:nvPr/>
          </p:nvSpPr>
          <p:spPr bwMode="auto">
            <a:xfrm>
              <a:off x="4367784" y="3698909"/>
              <a:ext cx="17462" cy="14288"/>
            </a:xfrm>
            <a:custGeom>
              <a:avLst/>
              <a:gdLst>
                <a:gd name="T0" fmla="*/ 0 w 18"/>
                <a:gd name="T1" fmla="*/ 0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2147483647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2147483647 w 18"/>
                <a:gd name="T15" fmla="*/ 2147483647 h 17"/>
                <a:gd name="T16" fmla="*/ 0 w 18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0" y="0"/>
                  </a:moveTo>
                  <a:lnTo>
                    <a:pt x="5" y="8"/>
                  </a:lnTo>
                  <a:lnTo>
                    <a:pt x="7" y="15"/>
                  </a:lnTo>
                  <a:lnTo>
                    <a:pt x="13" y="17"/>
                  </a:lnTo>
                  <a:lnTo>
                    <a:pt x="18" y="17"/>
                  </a:lnTo>
                  <a:lnTo>
                    <a:pt x="18" y="11"/>
                  </a:lnTo>
                  <a:lnTo>
                    <a:pt x="13" y="4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F6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4" name="Freeform 1426"/>
            <p:cNvSpPr>
              <a:spLocks noChangeAspect="1"/>
            </p:cNvSpPr>
            <p:nvPr/>
          </p:nvSpPr>
          <p:spPr bwMode="auto">
            <a:xfrm>
              <a:off x="4766246" y="3373472"/>
              <a:ext cx="322262" cy="152400"/>
            </a:xfrm>
            <a:custGeom>
              <a:avLst/>
              <a:gdLst/>
              <a:ahLst/>
              <a:cxnLst>
                <a:cxn ang="0">
                  <a:pos x="222" y="25"/>
                </a:cxn>
                <a:cxn ang="0">
                  <a:pos x="207" y="32"/>
                </a:cxn>
                <a:cxn ang="0">
                  <a:pos x="200" y="47"/>
                </a:cxn>
                <a:cxn ang="0">
                  <a:pos x="174" y="67"/>
                </a:cxn>
                <a:cxn ang="0">
                  <a:pos x="179" y="97"/>
                </a:cxn>
                <a:cxn ang="0">
                  <a:pos x="172" y="106"/>
                </a:cxn>
                <a:cxn ang="0">
                  <a:pos x="155" y="99"/>
                </a:cxn>
                <a:cxn ang="0">
                  <a:pos x="140" y="99"/>
                </a:cxn>
                <a:cxn ang="0">
                  <a:pos x="121" y="101"/>
                </a:cxn>
                <a:cxn ang="0">
                  <a:pos x="100" y="107"/>
                </a:cxn>
                <a:cxn ang="0">
                  <a:pos x="78" y="111"/>
                </a:cxn>
                <a:cxn ang="0">
                  <a:pos x="54" y="102"/>
                </a:cxn>
                <a:cxn ang="0">
                  <a:pos x="45" y="113"/>
                </a:cxn>
                <a:cxn ang="0">
                  <a:pos x="32" y="111"/>
                </a:cxn>
                <a:cxn ang="0">
                  <a:pos x="19" y="100"/>
                </a:cxn>
                <a:cxn ang="0">
                  <a:pos x="0" y="103"/>
                </a:cxn>
                <a:cxn ang="0">
                  <a:pos x="3" y="119"/>
                </a:cxn>
                <a:cxn ang="0">
                  <a:pos x="7" y="139"/>
                </a:cxn>
                <a:cxn ang="0">
                  <a:pos x="23" y="150"/>
                </a:cxn>
                <a:cxn ang="0">
                  <a:pos x="38" y="148"/>
                </a:cxn>
                <a:cxn ang="0">
                  <a:pos x="46" y="153"/>
                </a:cxn>
                <a:cxn ang="0">
                  <a:pos x="57" y="157"/>
                </a:cxn>
                <a:cxn ang="0">
                  <a:pos x="76" y="155"/>
                </a:cxn>
                <a:cxn ang="0">
                  <a:pos x="97" y="148"/>
                </a:cxn>
                <a:cxn ang="0">
                  <a:pos x="123" y="147"/>
                </a:cxn>
                <a:cxn ang="0">
                  <a:pos x="133" y="143"/>
                </a:cxn>
                <a:cxn ang="0">
                  <a:pos x="134" y="149"/>
                </a:cxn>
                <a:cxn ang="0">
                  <a:pos x="140" y="163"/>
                </a:cxn>
                <a:cxn ang="0">
                  <a:pos x="152" y="171"/>
                </a:cxn>
                <a:cxn ang="0">
                  <a:pos x="164" y="177"/>
                </a:cxn>
                <a:cxn ang="0">
                  <a:pos x="182" y="181"/>
                </a:cxn>
                <a:cxn ang="0">
                  <a:pos x="202" y="186"/>
                </a:cxn>
                <a:cxn ang="0">
                  <a:pos x="214" y="188"/>
                </a:cxn>
                <a:cxn ang="0">
                  <a:pos x="246" y="191"/>
                </a:cxn>
                <a:cxn ang="0">
                  <a:pos x="258" y="193"/>
                </a:cxn>
                <a:cxn ang="0">
                  <a:pos x="266" y="186"/>
                </a:cxn>
                <a:cxn ang="0">
                  <a:pos x="275" y="177"/>
                </a:cxn>
                <a:cxn ang="0">
                  <a:pos x="286" y="174"/>
                </a:cxn>
                <a:cxn ang="0">
                  <a:pos x="299" y="177"/>
                </a:cxn>
                <a:cxn ang="0">
                  <a:pos x="310" y="169"/>
                </a:cxn>
                <a:cxn ang="0">
                  <a:pos x="326" y="171"/>
                </a:cxn>
                <a:cxn ang="0">
                  <a:pos x="331" y="168"/>
                </a:cxn>
                <a:cxn ang="0">
                  <a:pos x="340" y="159"/>
                </a:cxn>
                <a:cxn ang="0">
                  <a:pos x="349" y="149"/>
                </a:cxn>
                <a:cxn ang="0">
                  <a:pos x="358" y="136"/>
                </a:cxn>
                <a:cxn ang="0">
                  <a:pos x="361" y="123"/>
                </a:cxn>
                <a:cxn ang="0">
                  <a:pos x="360" y="102"/>
                </a:cxn>
                <a:cxn ang="0">
                  <a:pos x="388" y="95"/>
                </a:cxn>
                <a:cxn ang="0">
                  <a:pos x="391" y="76"/>
                </a:cxn>
                <a:cxn ang="0">
                  <a:pos x="391" y="67"/>
                </a:cxn>
                <a:cxn ang="0">
                  <a:pos x="378" y="36"/>
                </a:cxn>
                <a:cxn ang="0">
                  <a:pos x="372" y="12"/>
                </a:cxn>
                <a:cxn ang="0">
                  <a:pos x="338" y="17"/>
                </a:cxn>
                <a:cxn ang="0">
                  <a:pos x="317" y="3"/>
                </a:cxn>
                <a:cxn ang="0">
                  <a:pos x="288" y="0"/>
                </a:cxn>
                <a:cxn ang="0">
                  <a:pos x="278" y="17"/>
                </a:cxn>
                <a:cxn ang="0">
                  <a:pos x="251" y="29"/>
                </a:cxn>
                <a:cxn ang="0">
                  <a:pos x="235" y="23"/>
                </a:cxn>
              </a:cxnLst>
              <a:rect l="0" t="0" r="r" b="b"/>
              <a:pathLst>
                <a:path w="392" h="193">
                  <a:moveTo>
                    <a:pt x="224" y="17"/>
                  </a:moveTo>
                  <a:lnTo>
                    <a:pt x="222" y="25"/>
                  </a:lnTo>
                  <a:lnTo>
                    <a:pt x="214" y="29"/>
                  </a:lnTo>
                  <a:lnTo>
                    <a:pt x="207" y="32"/>
                  </a:lnTo>
                  <a:lnTo>
                    <a:pt x="202" y="38"/>
                  </a:lnTo>
                  <a:lnTo>
                    <a:pt x="200" y="47"/>
                  </a:lnTo>
                  <a:lnTo>
                    <a:pt x="178" y="56"/>
                  </a:lnTo>
                  <a:lnTo>
                    <a:pt x="174" y="67"/>
                  </a:lnTo>
                  <a:lnTo>
                    <a:pt x="174" y="80"/>
                  </a:lnTo>
                  <a:lnTo>
                    <a:pt x="179" y="97"/>
                  </a:lnTo>
                  <a:lnTo>
                    <a:pt x="179" y="103"/>
                  </a:lnTo>
                  <a:lnTo>
                    <a:pt x="172" y="106"/>
                  </a:lnTo>
                  <a:lnTo>
                    <a:pt x="168" y="99"/>
                  </a:lnTo>
                  <a:lnTo>
                    <a:pt x="155" y="99"/>
                  </a:lnTo>
                  <a:lnTo>
                    <a:pt x="144" y="95"/>
                  </a:lnTo>
                  <a:lnTo>
                    <a:pt x="140" y="99"/>
                  </a:lnTo>
                  <a:lnTo>
                    <a:pt x="131" y="100"/>
                  </a:lnTo>
                  <a:lnTo>
                    <a:pt x="121" y="101"/>
                  </a:lnTo>
                  <a:lnTo>
                    <a:pt x="109" y="101"/>
                  </a:lnTo>
                  <a:lnTo>
                    <a:pt x="100" y="107"/>
                  </a:lnTo>
                  <a:lnTo>
                    <a:pt x="91" y="113"/>
                  </a:lnTo>
                  <a:lnTo>
                    <a:pt x="78" y="111"/>
                  </a:lnTo>
                  <a:lnTo>
                    <a:pt x="67" y="103"/>
                  </a:lnTo>
                  <a:lnTo>
                    <a:pt x="54" y="102"/>
                  </a:lnTo>
                  <a:lnTo>
                    <a:pt x="48" y="107"/>
                  </a:lnTo>
                  <a:lnTo>
                    <a:pt x="45" y="113"/>
                  </a:lnTo>
                  <a:lnTo>
                    <a:pt x="40" y="117"/>
                  </a:lnTo>
                  <a:lnTo>
                    <a:pt x="32" y="111"/>
                  </a:lnTo>
                  <a:lnTo>
                    <a:pt x="27" y="102"/>
                  </a:lnTo>
                  <a:lnTo>
                    <a:pt x="19" y="100"/>
                  </a:lnTo>
                  <a:lnTo>
                    <a:pt x="10" y="100"/>
                  </a:lnTo>
                  <a:lnTo>
                    <a:pt x="0" y="103"/>
                  </a:lnTo>
                  <a:lnTo>
                    <a:pt x="5" y="109"/>
                  </a:lnTo>
                  <a:lnTo>
                    <a:pt x="3" y="119"/>
                  </a:lnTo>
                  <a:lnTo>
                    <a:pt x="1" y="128"/>
                  </a:lnTo>
                  <a:lnTo>
                    <a:pt x="7" y="139"/>
                  </a:lnTo>
                  <a:lnTo>
                    <a:pt x="12" y="145"/>
                  </a:lnTo>
                  <a:lnTo>
                    <a:pt x="23" y="150"/>
                  </a:lnTo>
                  <a:lnTo>
                    <a:pt x="32" y="152"/>
                  </a:lnTo>
                  <a:lnTo>
                    <a:pt x="38" y="148"/>
                  </a:lnTo>
                  <a:lnTo>
                    <a:pt x="43" y="151"/>
                  </a:lnTo>
                  <a:lnTo>
                    <a:pt x="46" y="153"/>
                  </a:lnTo>
                  <a:lnTo>
                    <a:pt x="48" y="155"/>
                  </a:lnTo>
                  <a:lnTo>
                    <a:pt x="57" y="157"/>
                  </a:lnTo>
                  <a:lnTo>
                    <a:pt x="61" y="157"/>
                  </a:lnTo>
                  <a:lnTo>
                    <a:pt x="76" y="155"/>
                  </a:lnTo>
                  <a:lnTo>
                    <a:pt x="83" y="152"/>
                  </a:lnTo>
                  <a:lnTo>
                    <a:pt x="97" y="148"/>
                  </a:lnTo>
                  <a:lnTo>
                    <a:pt x="114" y="148"/>
                  </a:lnTo>
                  <a:lnTo>
                    <a:pt x="123" y="147"/>
                  </a:lnTo>
                  <a:lnTo>
                    <a:pt x="128" y="143"/>
                  </a:lnTo>
                  <a:lnTo>
                    <a:pt x="133" y="143"/>
                  </a:lnTo>
                  <a:lnTo>
                    <a:pt x="135" y="145"/>
                  </a:lnTo>
                  <a:lnTo>
                    <a:pt x="134" y="149"/>
                  </a:lnTo>
                  <a:lnTo>
                    <a:pt x="137" y="156"/>
                  </a:lnTo>
                  <a:lnTo>
                    <a:pt x="140" y="163"/>
                  </a:lnTo>
                  <a:lnTo>
                    <a:pt x="144" y="167"/>
                  </a:lnTo>
                  <a:lnTo>
                    <a:pt x="152" y="171"/>
                  </a:lnTo>
                  <a:lnTo>
                    <a:pt x="155" y="173"/>
                  </a:lnTo>
                  <a:lnTo>
                    <a:pt x="164" y="177"/>
                  </a:lnTo>
                  <a:lnTo>
                    <a:pt x="174" y="181"/>
                  </a:lnTo>
                  <a:lnTo>
                    <a:pt x="182" y="181"/>
                  </a:lnTo>
                  <a:lnTo>
                    <a:pt x="194" y="183"/>
                  </a:lnTo>
                  <a:lnTo>
                    <a:pt x="202" y="186"/>
                  </a:lnTo>
                  <a:lnTo>
                    <a:pt x="207" y="187"/>
                  </a:lnTo>
                  <a:lnTo>
                    <a:pt x="214" y="188"/>
                  </a:lnTo>
                  <a:lnTo>
                    <a:pt x="229" y="188"/>
                  </a:lnTo>
                  <a:lnTo>
                    <a:pt x="246" y="191"/>
                  </a:lnTo>
                  <a:lnTo>
                    <a:pt x="251" y="193"/>
                  </a:lnTo>
                  <a:lnTo>
                    <a:pt x="258" y="193"/>
                  </a:lnTo>
                  <a:lnTo>
                    <a:pt x="260" y="190"/>
                  </a:lnTo>
                  <a:lnTo>
                    <a:pt x="266" y="186"/>
                  </a:lnTo>
                  <a:lnTo>
                    <a:pt x="269" y="181"/>
                  </a:lnTo>
                  <a:lnTo>
                    <a:pt x="275" y="177"/>
                  </a:lnTo>
                  <a:lnTo>
                    <a:pt x="283" y="174"/>
                  </a:lnTo>
                  <a:lnTo>
                    <a:pt x="286" y="174"/>
                  </a:lnTo>
                  <a:lnTo>
                    <a:pt x="296" y="174"/>
                  </a:lnTo>
                  <a:lnTo>
                    <a:pt x="299" y="177"/>
                  </a:lnTo>
                  <a:lnTo>
                    <a:pt x="305" y="177"/>
                  </a:lnTo>
                  <a:lnTo>
                    <a:pt x="310" y="169"/>
                  </a:lnTo>
                  <a:lnTo>
                    <a:pt x="323" y="169"/>
                  </a:lnTo>
                  <a:lnTo>
                    <a:pt x="326" y="171"/>
                  </a:lnTo>
                  <a:lnTo>
                    <a:pt x="330" y="171"/>
                  </a:lnTo>
                  <a:lnTo>
                    <a:pt x="331" y="168"/>
                  </a:lnTo>
                  <a:lnTo>
                    <a:pt x="331" y="165"/>
                  </a:lnTo>
                  <a:lnTo>
                    <a:pt x="340" y="159"/>
                  </a:lnTo>
                  <a:lnTo>
                    <a:pt x="342" y="156"/>
                  </a:lnTo>
                  <a:lnTo>
                    <a:pt x="349" y="149"/>
                  </a:lnTo>
                  <a:lnTo>
                    <a:pt x="360" y="147"/>
                  </a:lnTo>
                  <a:lnTo>
                    <a:pt x="358" y="136"/>
                  </a:lnTo>
                  <a:lnTo>
                    <a:pt x="360" y="127"/>
                  </a:lnTo>
                  <a:lnTo>
                    <a:pt x="361" y="123"/>
                  </a:lnTo>
                  <a:lnTo>
                    <a:pt x="366" y="109"/>
                  </a:lnTo>
                  <a:lnTo>
                    <a:pt x="360" y="102"/>
                  </a:lnTo>
                  <a:lnTo>
                    <a:pt x="364" y="95"/>
                  </a:lnTo>
                  <a:lnTo>
                    <a:pt x="388" y="95"/>
                  </a:lnTo>
                  <a:lnTo>
                    <a:pt x="392" y="86"/>
                  </a:lnTo>
                  <a:lnTo>
                    <a:pt x="391" y="76"/>
                  </a:lnTo>
                  <a:lnTo>
                    <a:pt x="392" y="68"/>
                  </a:lnTo>
                  <a:lnTo>
                    <a:pt x="391" y="67"/>
                  </a:lnTo>
                  <a:lnTo>
                    <a:pt x="385" y="55"/>
                  </a:lnTo>
                  <a:lnTo>
                    <a:pt x="378" y="36"/>
                  </a:lnTo>
                  <a:lnTo>
                    <a:pt x="378" y="23"/>
                  </a:lnTo>
                  <a:lnTo>
                    <a:pt x="372" y="12"/>
                  </a:lnTo>
                  <a:lnTo>
                    <a:pt x="352" y="15"/>
                  </a:lnTo>
                  <a:lnTo>
                    <a:pt x="338" y="17"/>
                  </a:lnTo>
                  <a:lnTo>
                    <a:pt x="326" y="7"/>
                  </a:lnTo>
                  <a:lnTo>
                    <a:pt x="317" y="3"/>
                  </a:lnTo>
                  <a:lnTo>
                    <a:pt x="301" y="3"/>
                  </a:lnTo>
                  <a:lnTo>
                    <a:pt x="288" y="0"/>
                  </a:lnTo>
                  <a:lnTo>
                    <a:pt x="281" y="9"/>
                  </a:lnTo>
                  <a:lnTo>
                    <a:pt x="278" y="17"/>
                  </a:lnTo>
                  <a:lnTo>
                    <a:pt x="262" y="29"/>
                  </a:lnTo>
                  <a:lnTo>
                    <a:pt x="251" y="29"/>
                  </a:lnTo>
                  <a:lnTo>
                    <a:pt x="241" y="29"/>
                  </a:lnTo>
                  <a:lnTo>
                    <a:pt x="235" y="23"/>
                  </a:lnTo>
                  <a:lnTo>
                    <a:pt x="224" y="17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5" name="Freeform 1427"/>
            <p:cNvSpPr>
              <a:spLocks noChangeAspect="1"/>
            </p:cNvSpPr>
            <p:nvPr/>
          </p:nvSpPr>
          <p:spPr bwMode="auto">
            <a:xfrm>
              <a:off x="4523358" y="3197259"/>
              <a:ext cx="127000" cy="115888"/>
            </a:xfrm>
            <a:custGeom>
              <a:avLst/>
              <a:gdLst/>
              <a:ahLst/>
              <a:cxnLst>
                <a:cxn ang="0">
                  <a:pos x="112" y="9"/>
                </a:cxn>
                <a:cxn ang="0">
                  <a:pos x="104" y="2"/>
                </a:cxn>
                <a:cxn ang="0">
                  <a:pos x="84" y="3"/>
                </a:cxn>
                <a:cxn ang="0">
                  <a:pos x="58" y="12"/>
                </a:cxn>
                <a:cxn ang="0">
                  <a:pos x="43" y="3"/>
                </a:cxn>
                <a:cxn ang="0">
                  <a:pos x="40" y="0"/>
                </a:cxn>
                <a:cxn ang="0">
                  <a:pos x="25" y="2"/>
                </a:cxn>
                <a:cxn ang="0">
                  <a:pos x="3" y="14"/>
                </a:cxn>
                <a:cxn ang="0">
                  <a:pos x="2" y="38"/>
                </a:cxn>
                <a:cxn ang="0">
                  <a:pos x="20" y="43"/>
                </a:cxn>
                <a:cxn ang="0">
                  <a:pos x="25" y="61"/>
                </a:cxn>
                <a:cxn ang="0">
                  <a:pos x="38" y="68"/>
                </a:cxn>
                <a:cxn ang="0">
                  <a:pos x="44" y="74"/>
                </a:cxn>
                <a:cxn ang="0">
                  <a:pos x="58" y="85"/>
                </a:cxn>
                <a:cxn ang="0">
                  <a:pos x="60" y="107"/>
                </a:cxn>
                <a:cxn ang="0">
                  <a:pos x="76" y="113"/>
                </a:cxn>
                <a:cxn ang="0">
                  <a:pos x="88" y="101"/>
                </a:cxn>
                <a:cxn ang="0">
                  <a:pos x="94" y="108"/>
                </a:cxn>
                <a:cxn ang="0">
                  <a:pos x="91" y="124"/>
                </a:cxn>
                <a:cxn ang="0">
                  <a:pos x="94" y="126"/>
                </a:cxn>
                <a:cxn ang="0">
                  <a:pos x="101" y="137"/>
                </a:cxn>
                <a:cxn ang="0">
                  <a:pos x="116" y="147"/>
                </a:cxn>
                <a:cxn ang="0">
                  <a:pos x="124" y="133"/>
                </a:cxn>
                <a:cxn ang="0">
                  <a:pos x="130" y="111"/>
                </a:cxn>
                <a:cxn ang="0">
                  <a:pos x="146" y="107"/>
                </a:cxn>
                <a:cxn ang="0">
                  <a:pos x="157" y="86"/>
                </a:cxn>
                <a:cxn ang="0">
                  <a:pos x="153" y="68"/>
                </a:cxn>
                <a:cxn ang="0">
                  <a:pos x="140" y="61"/>
                </a:cxn>
                <a:cxn ang="0">
                  <a:pos x="132" y="46"/>
                </a:cxn>
                <a:cxn ang="0">
                  <a:pos x="137" y="28"/>
                </a:cxn>
                <a:cxn ang="0">
                  <a:pos x="122" y="20"/>
                </a:cxn>
                <a:cxn ang="0">
                  <a:pos x="115" y="9"/>
                </a:cxn>
              </a:cxnLst>
              <a:rect l="0" t="0" r="r" b="b"/>
              <a:pathLst>
                <a:path w="157" h="147">
                  <a:moveTo>
                    <a:pt x="115" y="9"/>
                  </a:moveTo>
                  <a:lnTo>
                    <a:pt x="112" y="9"/>
                  </a:lnTo>
                  <a:lnTo>
                    <a:pt x="109" y="3"/>
                  </a:lnTo>
                  <a:lnTo>
                    <a:pt x="104" y="2"/>
                  </a:lnTo>
                  <a:lnTo>
                    <a:pt x="94" y="2"/>
                  </a:lnTo>
                  <a:lnTo>
                    <a:pt x="84" y="3"/>
                  </a:lnTo>
                  <a:lnTo>
                    <a:pt x="72" y="9"/>
                  </a:lnTo>
                  <a:lnTo>
                    <a:pt x="58" y="12"/>
                  </a:lnTo>
                  <a:lnTo>
                    <a:pt x="53" y="13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5" y="2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0" y="28"/>
                  </a:lnTo>
                  <a:lnTo>
                    <a:pt x="2" y="38"/>
                  </a:lnTo>
                  <a:lnTo>
                    <a:pt x="9" y="43"/>
                  </a:lnTo>
                  <a:lnTo>
                    <a:pt x="20" y="43"/>
                  </a:lnTo>
                  <a:lnTo>
                    <a:pt x="23" y="52"/>
                  </a:lnTo>
                  <a:lnTo>
                    <a:pt x="25" y="61"/>
                  </a:lnTo>
                  <a:lnTo>
                    <a:pt x="34" y="66"/>
                  </a:lnTo>
                  <a:lnTo>
                    <a:pt x="38" y="68"/>
                  </a:lnTo>
                  <a:lnTo>
                    <a:pt x="38" y="70"/>
                  </a:lnTo>
                  <a:lnTo>
                    <a:pt x="44" y="74"/>
                  </a:lnTo>
                  <a:lnTo>
                    <a:pt x="54" y="79"/>
                  </a:lnTo>
                  <a:lnTo>
                    <a:pt x="58" y="85"/>
                  </a:lnTo>
                  <a:lnTo>
                    <a:pt x="60" y="92"/>
                  </a:lnTo>
                  <a:lnTo>
                    <a:pt x="60" y="107"/>
                  </a:lnTo>
                  <a:lnTo>
                    <a:pt x="68" y="111"/>
                  </a:lnTo>
                  <a:lnTo>
                    <a:pt x="76" y="113"/>
                  </a:lnTo>
                  <a:lnTo>
                    <a:pt x="81" y="107"/>
                  </a:lnTo>
                  <a:lnTo>
                    <a:pt x="88" y="101"/>
                  </a:lnTo>
                  <a:lnTo>
                    <a:pt x="94" y="101"/>
                  </a:lnTo>
                  <a:lnTo>
                    <a:pt x="94" y="108"/>
                  </a:lnTo>
                  <a:lnTo>
                    <a:pt x="92" y="116"/>
                  </a:lnTo>
                  <a:lnTo>
                    <a:pt x="91" y="124"/>
                  </a:lnTo>
                  <a:lnTo>
                    <a:pt x="94" y="124"/>
                  </a:lnTo>
                  <a:lnTo>
                    <a:pt x="94" y="126"/>
                  </a:lnTo>
                  <a:lnTo>
                    <a:pt x="92" y="129"/>
                  </a:lnTo>
                  <a:lnTo>
                    <a:pt x="101" y="137"/>
                  </a:lnTo>
                  <a:lnTo>
                    <a:pt x="107" y="144"/>
                  </a:lnTo>
                  <a:lnTo>
                    <a:pt x="116" y="147"/>
                  </a:lnTo>
                  <a:lnTo>
                    <a:pt x="124" y="147"/>
                  </a:lnTo>
                  <a:lnTo>
                    <a:pt x="124" y="133"/>
                  </a:lnTo>
                  <a:lnTo>
                    <a:pt x="124" y="122"/>
                  </a:lnTo>
                  <a:lnTo>
                    <a:pt x="130" y="111"/>
                  </a:lnTo>
                  <a:lnTo>
                    <a:pt x="140" y="107"/>
                  </a:lnTo>
                  <a:lnTo>
                    <a:pt x="146" y="107"/>
                  </a:lnTo>
                  <a:lnTo>
                    <a:pt x="156" y="94"/>
                  </a:lnTo>
                  <a:lnTo>
                    <a:pt x="157" y="86"/>
                  </a:lnTo>
                  <a:lnTo>
                    <a:pt x="153" y="78"/>
                  </a:lnTo>
                  <a:lnTo>
                    <a:pt x="153" y="68"/>
                  </a:lnTo>
                  <a:lnTo>
                    <a:pt x="149" y="63"/>
                  </a:lnTo>
                  <a:lnTo>
                    <a:pt x="140" y="61"/>
                  </a:lnTo>
                  <a:lnTo>
                    <a:pt x="134" y="55"/>
                  </a:lnTo>
                  <a:lnTo>
                    <a:pt x="132" y="46"/>
                  </a:lnTo>
                  <a:lnTo>
                    <a:pt x="136" y="38"/>
                  </a:lnTo>
                  <a:lnTo>
                    <a:pt x="137" y="28"/>
                  </a:lnTo>
                  <a:lnTo>
                    <a:pt x="130" y="21"/>
                  </a:lnTo>
                  <a:lnTo>
                    <a:pt x="122" y="20"/>
                  </a:lnTo>
                  <a:lnTo>
                    <a:pt x="116" y="16"/>
                  </a:lnTo>
                  <a:lnTo>
                    <a:pt x="115" y="9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Freeform 1428"/>
            <p:cNvSpPr>
              <a:spLocks noChangeAspect="1"/>
            </p:cNvSpPr>
            <p:nvPr/>
          </p:nvSpPr>
          <p:spPr bwMode="auto">
            <a:xfrm>
              <a:off x="4871021" y="4014822"/>
              <a:ext cx="161925" cy="96837"/>
            </a:xfrm>
            <a:custGeom>
              <a:avLst/>
              <a:gdLst>
                <a:gd name="T0" fmla="*/ 2147483647 w 195"/>
                <a:gd name="T1" fmla="*/ 0 h 122"/>
                <a:gd name="T2" fmla="*/ 2147483647 w 195"/>
                <a:gd name="T3" fmla="*/ 2147483647 h 122"/>
                <a:gd name="T4" fmla="*/ 2147483647 w 195"/>
                <a:gd name="T5" fmla="*/ 2147483647 h 122"/>
                <a:gd name="T6" fmla="*/ 2147483647 w 195"/>
                <a:gd name="T7" fmla="*/ 2147483647 h 122"/>
                <a:gd name="T8" fmla="*/ 2147483647 w 195"/>
                <a:gd name="T9" fmla="*/ 2147483647 h 122"/>
                <a:gd name="T10" fmla="*/ 2147483647 w 195"/>
                <a:gd name="T11" fmla="*/ 2147483647 h 122"/>
                <a:gd name="T12" fmla="*/ 2147483647 w 195"/>
                <a:gd name="T13" fmla="*/ 2147483647 h 122"/>
                <a:gd name="T14" fmla="*/ 2147483647 w 195"/>
                <a:gd name="T15" fmla="*/ 2147483647 h 122"/>
                <a:gd name="T16" fmla="*/ 2147483647 w 195"/>
                <a:gd name="T17" fmla="*/ 2147483647 h 122"/>
                <a:gd name="T18" fmla="*/ 2147483647 w 195"/>
                <a:gd name="T19" fmla="*/ 2147483647 h 122"/>
                <a:gd name="T20" fmla="*/ 2147483647 w 195"/>
                <a:gd name="T21" fmla="*/ 2147483647 h 122"/>
                <a:gd name="T22" fmla="*/ 2147483647 w 195"/>
                <a:gd name="T23" fmla="*/ 2147483647 h 122"/>
                <a:gd name="T24" fmla="*/ 2147483647 w 195"/>
                <a:gd name="T25" fmla="*/ 2147483647 h 122"/>
                <a:gd name="T26" fmla="*/ 2147483647 w 195"/>
                <a:gd name="T27" fmla="*/ 2147483647 h 122"/>
                <a:gd name="T28" fmla="*/ 2147483647 w 195"/>
                <a:gd name="T29" fmla="*/ 2147483647 h 122"/>
                <a:gd name="T30" fmla="*/ 2147483647 w 195"/>
                <a:gd name="T31" fmla="*/ 2147483647 h 122"/>
                <a:gd name="T32" fmla="*/ 2147483647 w 195"/>
                <a:gd name="T33" fmla="*/ 2147483647 h 122"/>
                <a:gd name="T34" fmla="*/ 2147483647 w 195"/>
                <a:gd name="T35" fmla="*/ 2147483647 h 122"/>
                <a:gd name="T36" fmla="*/ 2147483647 w 195"/>
                <a:gd name="T37" fmla="*/ 2147483647 h 122"/>
                <a:gd name="T38" fmla="*/ 2147483647 w 195"/>
                <a:gd name="T39" fmla="*/ 2147483647 h 122"/>
                <a:gd name="T40" fmla="*/ 2147483647 w 195"/>
                <a:gd name="T41" fmla="*/ 2147483647 h 122"/>
                <a:gd name="T42" fmla="*/ 2147483647 w 195"/>
                <a:gd name="T43" fmla="*/ 2147483647 h 122"/>
                <a:gd name="T44" fmla="*/ 2147483647 w 195"/>
                <a:gd name="T45" fmla="*/ 2147483647 h 122"/>
                <a:gd name="T46" fmla="*/ 2147483647 w 195"/>
                <a:gd name="T47" fmla="*/ 2147483647 h 122"/>
                <a:gd name="T48" fmla="*/ 2147483647 w 195"/>
                <a:gd name="T49" fmla="*/ 2147483647 h 122"/>
                <a:gd name="T50" fmla="*/ 2147483647 w 195"/>
                <a:gd name="T51" fmla="*/ 2147483647 h 122"/>
                <a:gd name="T52" fmla="*/ 2147483647 w 195"/>
                <a:gd name="T53" fmla="*/ 2147483647 h 122"/>
                <a:gd name="T54" fmla="*/ 2147483647 w 195"/>
                <a:gd name="T55" fmla="*/ 2147483647 h 122"/>
                <a:gd name="T56" fmla="*/ 0 w 195"/>
                <a:gd name="T57" fmla="*/ 2147483647 h 122"/>
                <a:gd name="T58" fmla="*/ 2147483647 w 195"/>
                <a:gd name="T59" fmla="*/ 2147483647 h 122"/>
                <a:gd name="T60" fmla="*/ 2147483647 w 195"/>
                <a:gd name="T61" fmla="*/ 2147483647 h 122"/>
                <a:gd name="T62" fmla="*/ 2147483647 w 195"/>
                <a:gd name="T63" fmla="*/ 2147483647 h 122"/>
                <a:gd name="T64" fmla="*/ 2147483647 w 195"/>
                <a:gd name="T65" fmla="*/ 2147483647 h 122"/>
                <a:gd name="T66" fmla="*/ 2147483647 w 195"/>
                <a:gd name="T67" fmla="*/ 2147483647 h 122"/>
                <a:gd name="T68" fmla="*/ 2147483647 w 195"/>
                <a:gd name="T69" fmla="*/ 2147483647 h 122"/>
                <a:gd name="T70" fmla="*/ 2147483647 w 195"/>
                <a:gd name="T71" fmla="*/ 2147483647 h 122"/>
                <a:gd name="T72" fmla="*/ 2147483647 w 195"/>
                <a:gd name="T73" fmla="*/ 2147483647 h 122"/>
                <a:gd name="T74" fmla="*/ 2147483647 w 195"/>
                <a:gd name="T75" fmla="*/ 2147483647 h 122"/>
                <a:gd name="T76" fmla="*/ 2147483647 w 195"/>
                <a:gd name="T77" fmla="*/ 2147483647 h 122"/>
                <a:gd name="T78" fmla="*/ 2147483647 w 195"/>
                <a:gd name="T79" fmla="*/ 2147483647 h 122"/>
                <a:gd name="T80" fmla="*/ 2147483647 w 195"/>
                <a:gd name="T81" fmla="*/ 2147483647 h 122"/>
                <a:gd name="T82" fmla="*/ 2147483647 w 195"/>
                <a:gd name="T83" fmla="*/ 2147483647 h 122"/>
                <a:gd name="T84" fmla="*/ 2147483647 w 195"/>
                <a:gd name="T85" fmla="*/ 2147483647 h 122"/>
                <a:gd name="T86" fmla="*/ 2147483647 w 195"/>
                <a:gd name="T87" fmla="*/ 2147483647 h 122"/>
                <a:gd name="T88" fmla="*/ 2147483647 w 195"/>
                <a:gd name="T89" fmla="*/ 2147483647 h 122"/>
                <a:gd name="T90" fmla="*/ 2147483647 w 195"/>
                <a:gd name="T91" fmla="*/ 2147483647 h 122"/>
                <a:gd name="T92" fmla="*/ 2147483647 w 195"/>
                <a:gd name="T93" fmla="*/ 2147483647 h 122"/>
                <a:gd name="T94" fmla="*/ 2147483647 w 195"/>
                <a:gd name="T95" fmla="*/ 2147483647 h 122"/>
                <a:gd name="T96" fmla="*/ 2147483647 w 195"/>
                <a:gd name="T97" fmla="*/ 2147483647 h 122"/>
                <a:gd name="T98" fmla="*/ 2147483647 w 195"/>
                <a:gd name="T99" fmla="*/ 2147483647 h 122"/>
                <a:gd name="T100" fmla="*/ 2147483647 w 195"/>
                <a:gd name="T101" fmla="*/ 2147483647 h 122"/>
                <a:gd name="T102" fmla="*/ 2147483647 w 195"/>
                <a:gd name="T103" fmla="*/ 0 h 1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5"/>
                <a:gd name="T157" fmla="*/ 0 h 122"/>
                <a:gd name="T158" fmla="*/ 195 w 195"/>
                <a:gd name="T159" fmla="*/ 122 h 1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5" h="122">
                  <a:moveTo>
                    <a:pt x="195" y="0"/>
                  </a:moveTo>
                  <a:lnTo>
                    <a:pt x="191" y="1"/>
                  </a:lnTo>
                  <a:lnTo>
                    <a:pt x="190" y="15"/>
                  </a:lnTo>
                  <a:lnTo>
                    <a:pt x="183" y="26"/>
                  </a:lnTo>
                  <a:lnTo>
                    <a:pt x="174" y="38"/>
                  </a:lnTo>
                  <a:lnTo>
                    <a:pt x="167" y="56"/>
                  </a:lnTo>
                  <a:lnTo>
                    <a:pt x="163" y="68"/>
                  </a:lnTo>
                  <a:lnTo>
                    <a:pt x="163" y="72"/>
                  </a:lnTo>
                  <a:lnTo>
                    <a:pt x="167" y="77"/>
                  </a:lnTo>
                  <a:lnTo>
                    <a:pt x="168" y="82"/>
                  </a:lnTo>
                  <a:lnTo>
                    <a:pt x="170" y="91"/>
                  </a:lnTo>
                  <a:lnTo>
                    <a:pt x="172" y="95"/>
                  </a:lnTo>
                  <a:lnTo>
                    <a:pt x="170" y="103"/>
                  </a:lnTo>
                  <a:lnTo>
                    <a:pt x="167" y="115"/>
                  </a:lnTo>
                  <a:lnTo>
                    <a:pt x="165" y="122"/>
                  </a:lnTo>
                  <a:lnTo>
                    <a:pt x="147" y="122"/>
                  </a:lnTo>
                  <a:lnTo>
                    <a:pt x="134" y="119"/>
                  </a:lnTo>
                  <a:lnTo>
                    <a:pt x="122" y="110"/>
                  </a:lnTo>
                  <a:lnTo>
                    <a:pt x="112" y="97"/>
                  </a:lnTo>
                  <a:lnTo>
                    <a:pt x="97" y="92"/>
                  </a:lnTo>
                  <a:lnTo>
                    <a:pt x="87" y="91"/>
                  </a:lnTo>
                  <a:lnTo>
                    <a:pt x="78" y="85"/>
                  </a:lnTo>
                  <a:lnTo>
                    <a:pt x="69" y="77"/>
                  </a:lnTo>
                  <a:lnTo>
                    <a:pt x="55" y="71"/>
                  </a:lnTo>
                  <a:lnTo>
                    <a:pt x="43" y="61"/>
                  </a:lnTo>
                  <a:lnTo>
                    <a:pt x="28" y="54"/>
                  </a:lnTo>
                  <a:lnTo>
                    <a:pt x="11" y="51"/>
                  </a:lnTo>
                  <a:lnTo>
                    <a:pt x="4" y="42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7"/>
                  </a:lnTo>
                  <a:lnTo>
                    <a:pt x="18" y="9"/>
                  </a:lnTo>
                  <a:lnTo>
                    <a:pt x="23" y="16"/>
                  </a:lnTo>
                  <a:lnTo>
                    <a:pt x="30" y="15"/>
                  </a:lnTo>
                  <a:lnTo>
                    <a:pt x="39" y="9"/>
                  </a:lnTo>
                  <a:lnTo>
                    <a:pt x="49" y="5"/>
                  </a:lnTo>
                  <a:lnTo>
                    <a:pt x="58" y="11"/>
                  </a:lnTo>
                  <a:lnTo>
                    <a:pt x="73" y="16"/>
                  </a:lnTo>
                  <a:lnTo>
                    <a:pt x="76" y="25"/>
                  </a:lnTo>
                  <a:lnTo>
                    <a:pt x="83" y="24"/>
                  </a:lnTo>
                  <a:lnTo>
                    <a:pt x="92" y="22"/>
                  </a:lnTo>
                  <a:lnTo>
                    <a:pt x="104" y="20"/>
                  </a:lnTo>
                  <a:lnTo>
                    <a:pt x="126" y="19"/>
                  </a:lnTo>
                  <a:lnTo>
                    <a:pt x="135" y="16"/>
                  </a:lnTo>
                  <a:lnTo>
                    <a:pt x="146" y="11"/>
                  </a:lnTo>
                  <a:lnTo>
                    <a:pt x="167" y="11"/>
                  </a:lnTo>
                  <a:lnTo>
                    <a:pt x="172" y="4"/>
                  </a:lnTo>
                  <a:lnTo>
                    <a:pt x="175" y="5"/>
                  </a:lnTo>
                  <a:lnTo>
                    <a:pt x="185" y="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A9E2FF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7" name="Freeform 1429"/>
            <p:cNvSpPr>
              <a:spLocks noChangeAspect="1"/>
            </p:cNvSpPr>
            <p:nvPr/>
          </p:nvSpPr>
          <p:spPr bwMode="auto">
            <a:xfrm>
              <a:off x="4553521" y="3090897"/>
              <a:ext cx="152400" cy="155575"/>
            </a:xfrm>
            <a:custGeom>
              <a:avLst/>
              <a:gdLst/>
              <a:ahLst/>
              <a:cxnLst>
                <a:cxn ang="0">
                  <a:pos x="91" y="37"/>
                </a:cxn>
                <a:cxn ang="0">
                  <a:pos x="96" y="46"/>
                </a:cxn>
                <a:cxn ang="0">
                  <a:pos x="86" y="47"/>
                </a:cxn>
                <a:cxn ang="0">
                  <a:pos x="85" y="66"/>
                </a:cxn>
                <a:cxn ang="0">
                  <a:pos x="86" y="72"/>
                </a:cxn>
                <a:cxn ang="0">
                  <a:pos x="96" y="79"/>
                </a:cxn>
                <a:cxn ang="0">
                  <a:pos x="102" y="79"/>
                </a:cxn>
                <a:cxn ang="0">
                  <a:pos x="99" y="61"/>
                </a:cxn>
                <a:cxn ang="0">
                  <a:pos x="108" y="57"/>
                </a:cxn>
                <a:cxn ang="0">
                  <a:pos x="111" y="43"/>
                </a:cxn>
                <a:cxn ang="0">
                  <a:pos x="115" y="37"/>
                </a:cxn>
                <a:cxn ang="0">
                  <a:pos x="107" y="18"/>
                </a:cxn>
                <a:cxn ang="0">
                  <a:pos x="111" y="13"/>
                </a:cxn>
                <a:cxn ang="0">
                  <a:pos x="118" y="5"/>
                </a:cxn>
                <a:cxn ang="0">
                  <a:pos x="132" y="0"/>
                </a:cxn>
                <a:cxn ang="0">
                  <a:pos x="148" y="3"/>
                </a:cxn>
                <a:cxn ang="0">
                  <a:pos x="168" y="0"/>
                </a:cxn>
                <a:cxn ang="0">
                  <a:pos x="181" y="11"/>
                </a:cxn>
                <a:cxn ang="0">
                  <a:pos x="185" y="15"/>
                </a:cxn>
                <a:cxn ang="0">
                  <a:pos x="178" y="35"/>
                </a:cxn>
                <a:cxn ang="0">
                  <a:pos x="162" y="59"/>
                </a:cxn>
                <a:cxn ang="0">
                  <a:pos x="173" y="77"/>
                </a:cxn>
                <a:cxn ang="0">
                  <a:pos x="156" y="99"/>
                </a:cxn>
                <a:cxn ang="0">
                  <a:pos x="141" y="117"/>
                </a:cxn>
                <a:cxn ang="0">
                  <a:pos x="121" y="117"/>
                </a:cxn>
                <a:cxn ang="0">
                  <a:pos x="119" y="149"/>
                </a:cxn>
                <a:cxn ang="0">
                  <a:pos x="111" y="178"/>
                </a:cxn>
                <a:cxn ang="0">
                  <a:pos x="102" y="196"/>
                </a:cxn>
                <a:cxn ang="0">
                  <a:pos x="98" y="173"/>
                </a:cxn>
                <a:cxn ang="0">
                  <a:pos x="84" y="155"/>
                </a:cxn>
                <a:cxn ang="0">
                  <a:pos x="74" y="144"/>
                </a:cxn>
                <a:cxn ang="0">
                  <a:pos x="56" y="137"/>
                </a:cxn>
                <a:cxn ang="0">
                  <a:pos x="20" y="147"/>
                </a:cxn>
                <a:cxn ang="0">
                  <a:pos x="0" y="137"/>
                </a:cxn>
                <a:cxn ang="0">
                  <a:pos x="10" y="135"/>
                </a:cxn>
                <a:cxn ang="0">
                  <a:pos x="27" y="138"/>
                </a:cxn>
                <a:cxn ang="0">
                  <a:pos x="37" y="137"/>
                </a:cxn>
                <a:cxn ang="0">
                  <a:pos x="19" y="133"/>
                </a:cxn>
                <a:cxn ang="0">
                  <a:pos x="41" y="126"/>
                </a:cxn>
                <a:cxn ang="0">
                  <a:pos x="72" y="118"/>
                </a:cxn>
                <a:cxn ang="0">
                  <a:pos x="58" y="117"/>
                </a:cxn>
                <a:cxn ang="0">
                  <a:pos x="39" y="107"/>
                </a:cxn>
                <a:cxn ang="0">
                  <a:pos x="43" y="95"/>
                </a:cxn>
                <a:cxn ang="0">
                  <a:pos x="48" y="89"/>
                </a:cxn>
                <a:cxn ang="0">
                  <a:pos x="68" y="61"/>
                </a:cxn>
                <a:cxn ang="0">
                  <a:pos x="89" y="30"/>
                </a:cxn>
              </a:cxnLst>
              <a:rect l="0" t="0" r="r" b="b"/>
              <a:pathLst>
                <a:path w="185" h="198">
                  <a:moveTo>
                    <a:pt x="89" y="30"/>
                  </a:moveTo>
                  <a:lnTo>
                    <a:pt x="91" y="35"/>
                  </a:lnTo>
                  <a:lnTo>
                    <a:pt x="91" y="37"/>
                  </a:lnTo>
                  <a:lnTo>
                    <a:pt x="92" y="38"/>
                  </a:lnTo>
                  <a:lnTo>
                    <a:pt x="96" y="42"/>
                  </a:lnTo>
                  <a:lnTo>
                    <a:pt x="96" y="46"/>
                  </a:lnTo>
                  <a:lnTo>
                    <a:pt x="94" y="46"/>
                  </a:lnTo>
                  <a:lnTo>
                    <a:pt x="91" y="47"/>
                  </a:lnTo>
                  <a:lnTo>
                    <a:pt x="86" y="47"/>
                  </a:lnTo>
                  <a:lnTo>
                    <a:pt x="86" y="50"/>
                  </a:lnTo>
                  <a:lnTo>
                    <a:pt x="85" y="55"/>
                  </a:lnTo>
                  <a:lnTo>
                    <a:pt x="85" y="66"/>
                  </a:lnTo>
                  <a:lnTo>
                    <a:pt x="84" y="67"/>
                  </a:lnTo>
                  <a:lnTo>
                    <a:pt x="84" y="69"/>
                  </a:lnTo>
                  <a:lnTo>
                    <a:pt x="86" y="72"/>
                  </a:lnTo>
                  <a:lnTo>
                    <a:pt x="86" y="73"/>
                  </a:lnTo>
                  <a:lnTo>
                    <a:pt x="91" y="75"/>
                  </a:lnTo>
                  <a:lnTo>
                    <a:pt x="96" y="79"/>
                  </a:lnTo>
                  <a:lnTo>
                    <a:pt x="98" y="79"/>
                  </a:lnTo>
                  <a:lnTo>
                    <a:pt x="100" y="80"/>
                  </a:lnTo>
                  <a:lnTo>
                    <a:pt x="102" y="79"/>
                  </a:lnTo>
                  <a:lnTo>
                    <a:pt x="102" y="67"/>
                  </a:lnTo>
                  <a:lnTo>
                    <a:pt x="99" y="64"/>
                  </a:lnTo>
                  <a:lnTo>
                    <a:pt x="99" y="61"/>
                  </a:lnTo>
                  <a:lnTo>
                    <a:pt x="103" y="61"/>
                  </a:lnTo>
                  <a:lnTo>
                    <a:pt x="103" y="60"/>
                  </a:lnTo>
                  <a:lnTo>
                    <a:pt x="108" y="57"/>
                  </a:lnTo>
                  <a:lnTo>
                    <a:pt x="108" y="54"/>
                  </a:lnTo>
                  <a:lnTo>
                    <a:pt x="109" y="51"/>
                  </a:lnTo>
                  <a:lnTo>
                    <a:pt x="111" y="43"/>
                  </a:lnTo>
                  <a:lnTo>
                    <a:pt x="114" y="38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3" y="35"/>
                  </a:lnTo>
                  <a:lnTo>
                    <a:pt x="107" y="35"/>
                  </a:lnTo>
                  <a:lnTo>
                    <a:pt x="107" y="18"/>
                  </a:lnTo>
                  <a:lnTo>
                    <a:pt x="108" y="16"/>
                  </a:lnTo>
                  <a:lnTo>
                    <a:pt x="109" y="14"/>
                  </a:lnTo>
                  <a:lnTo>
                    <a:pt x="111" y="13"/>
                  </a:lnTo>
                  <a:lnTo>
                    <a:pt x="113" y="9"/>
                  </a:lnTo>
                  <a:lnTo>
                    <a:pt x="115" y="7"/>
                  </a:lnTo>
                  <a:lnTo>
                    <a:pt x="118" y="5"/>
                  </a:lnTo>
                  <a:lnTo>
                    <a:pt x="121" y="4"/>
                  </a:lnTo>
                  <a:lnTo>
                    <a:pt x="124" y="3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1"/>
                  </a:lnTo>
                  <a:lnTo>
                    <a:pt x="148" y="3"/>
                  </a:lnTo>
                  <a:lnTo>
                    <a:pt x="152" y="3"/>
                  </a:lnTo>
                  <a:lnTo>
                    <a:pt x="156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76" y="3"/>
                  </a:lnTo>
                  <a:lnTo>
                    <a:pt x="181" y="11"/>
                  </a:lnTo>
                  <a:lnTo>
                    <a:pt x="184" y="14"/>
                  </a:lnTo>
                  <a:lnTo>
                    <a:pt x="184" y="15"/>
                  </a:lnTo>
                  <a:lnTo>
                    <a:pt x="185" y="15"/>
                  </a:lnTo>
                  <a:lnTo>
                    <a:pt x="184" y="19"/>
                  </a:lnTo>
                  <a:lnTo>
                    <a:pt x="181" y="25"/>
                  </a:lnTo>
                  <a:lnTo>
                    <a:pt x="178" y="35"/>
                  </a:lnTo>
                  <a:lnTo>
                    <a:pt x="175" y="43"/>
                  </a:lnTo>
                  <a:lnTo>
                    <a:pt x="172" y="52"/>
                  </a:lnTo>
                  <a:lnTo>
                    <a:pt x="162" y="59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73" y="77"/>
                  </a:lnTo>
                  <a:lnTo>
                    <a:pt x="170" y="86"/>
                  </a:lnTo>
                  <a:lnTo>
                    <a:pt x="164" y="93"/>
                  </a:lnTo>
                  <a:lnTo>
                    <a:pt x="156" y="99"/>
                  </a:lnTo>
                  <a:lnTo>
                    <a:pt x="153" y="108"/>
                  </a:lnTo>
                  <a:lnTo>
                    <a:pt x="148" y="115"/>
                  </a:lnTo>
                  <a:lnTo>
                    <a:pt x="141" y="117"/>
                  </a:lnTo>
                  <a:lnTo>
                    <a:pt x="132" y="110"/>
                  </a:lnTo>
                  <a:lnTo>
                    <a:pt x="122" y="109"/>
                  </a:lnTo>
                  <a:lnTo>
                    <a:pt x="121" y="117"/>
                  </a:lnTo>
                  <a:lnTo>
                    <a:pt x="122" y="130"/>
                  </a:lnTo>
                  <a:lnTo>
                    <a:pt x="122" y="138"/>
                  </a:lnTo>
                  <a:lnTo>
                    <a:pt x="119" y="149"/>
                  </a:lnTo>
                  <a:lnTo>
                    <a:pt x="118" y="165"/>
                  </a:lnTo>
                  <a:lnTo>
                    <a:pt x="111" y="171"/>
                  </a:lnTo>
                  <a:lnTo>
                    <a:pt x="111" y="178"/>
                  </a:lnTo>
                  <a:lnTo>
                    <a:pt x="111" y="185"/>
                  </a:lnTo>
                  <a:lnTo>
                    <a:pt x="111" y="198"/>
                  </a:lnTo>
                  <a:lnTo>
                    <a:pt x="102" y="196"/>
                  </a:lnTo>
                  <a:lnTo>
                    <a:pt x="96" y="190"/>
                  </a:lnTo>
                  <a:lnTo>
                    <a:pt x="94" y="181"/>
                  </a:lnTo>
                  <a:lnTo>
                    <a:pt x="98" y="173"/>
                  </a:lnTo>
                  <a:lnTo>
                    <a:pt x="99" y="163"/>
                  </a:lnTo>
                  <a:lnTo>
                    <a:pt x="92" y="156"/>
                  </a:lnTo>
                  <a:lnTo>
                    <a:pt x="84" y="155"/>
                  </a:lnTo>
                  <a:lnTo>
                    <a:pt x="78" y="151"/>
                  </a:lnTo>
                  <a:lnTo>
                    <a:pt x="77" y="144"/>
                  </a:lnTo>
                  <a:lnTo>
                    <a:pt x="74" y="144"/>
                  </a:lnTo>
                  <a:lnTo>
                    <a:pt x="71" y="138"/>
                  </a:lnTo>
                  <a:lnTo>
                    <a:pt x="66" y="137"/>
                  </a:lnTo>
                  <a:lnTo>
                    <a:pt x="56" y="137"/>
                  </a:lnTo>
                  <a:lnTo>
                    <a:pt x="46" y="138"/>
                  </a:lnTo>
                  <a:lnTo>
                    <a:pt x="34" y="144"/>
                  </a:lnTo>
                  <a:lnTo>
                    <a:pt x="20" y="147"/>
                  </a:lnTo>
                  <a:lnTo>
                    <a:pt x="15" y="148"/>
                  </a:lnTo>
                  <a:lnTo>
                    <a:pt x="5" y="138"/>
                  </a:lnTo>
                  <a:lnTo>
                    <a:pt x="0" y="137"/>
                  </a:lnTo>
                  <a:lnTo>
                    <a:pt x="2" y="135"/>
                  </a:lnTo>
                  <a:lnTo>
                    <a:pt x="5" y="133"/>
                  </a:lnTo>
                  <a:lnTo>
                    <a:pt x="10" y="135"/>
                  </a:lnTo>
                  <a:lnTo>
                    <a:pt x="16" y="140"/>
                  </a:lnTo>
                  <a:lnTo>
                    <a:pt x="19" y="143"/>
                  </a:lnTo>
                  <a:lnTo>
                    <a:pt x="27" y="138"/>
                  </a:lnTo>
                  <a:lnTo>
                    <a:pt x="37" y="140"/>
                  </a:lnTo>
                  <a:lnTo>
                    <a:pt x="39" y="140"/>
                  </a:lnTo>
                  <a:lnTo>
                    <a:pt x="37" y="137"/>
                  </a:lnTo>
                  <a:lnTo>
                    <a:pt x="32" y="135"/>
                  </a:lnTo>
                  <a:lnTo>
                    <a:pt x="23" y="135"/>
                  </a:lnTo>
                  <a:lnTo>
                    <a:pt x="19" y="133"/>
                  </a:lnTo>
                  <a:lnTo>
                    <a:pt x="23" y="127"/>
                  </a:lnTo>
                  <a:lnTo>
                    <a:pt x="30" y="127"/>
                  </a:lnTo>
                  <a:lnTo>
                    <a:pt x="41" y="126"/>
                  </a:lnTo>
                  <a:lnTo>
                    <a:pt x="50" y="123"/>
                  </a:lnTo>
                  <a:lnTo>
                    <a:pt x="65" y="121"/>
                  </a:lnTo>
                  <a:lnTo>
                    <a:pt x="72" y="118"/>
                  </a:lnTo>
                  <a:lnTo>
                    <a:pt x="68" y="114"/>
                  </a:lnTo>
                  <a:lnTo>
                    <a:pt x="62" y="117"/>
                  </a:lnTo>
                  <a:lnTo>
                    <a:pt x="58" y="117"/>
                  </a:lnTo>
                  <a:lnTo>
                    <a:pt x="50" y="115"/>
                  </a:lnTo>
                  <a:lnTo>
                    <a:pt x="43" y="111"/>
                  </a:lnTo>
                  <a:lnTo>
                    <a:pt x="39" y="107"/>
                  </a:lnTo>
                  <a:lnTo>
                    <a:pt x="39" y="99"/>
                  </a:lnTo>
                  <a:lnTo>
                    <a:pt x="41" y="97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5" y="93"/>
                  </a:lnTo>
                  <a:lnTo>
                    <a:pt x="48" y="89"/>
                  </a:lnTo>
                  <a:lnTo>
                    <a:pt x="53" y="87"/>
                  </a:lnTo>
                  <a:lnTo>
                    <a:pt x="64" y="76"/>
                  </a:lnTo>
                  <a:lnTo>
                    <a:pt x="68" y="61"/>
                  </a:lnTo>
                  <a:lnTo>
                    <a:pt x="74" y="45"/>
                  </a:lnTo>
                  <a:lnTo>
                    <a:pt x="82" y="32"/>
                  </a:lnTo>
                  <a:lnTo>
                    <a:pt x="89" y="3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8" name="Freeform 1430"/>
            <p:cNvSpPr>
              <a:spLocks noChangeAspect="1"/>
            </p:cNvSpPr>
            <p:nvPr/>
          </p:nvSpPr>
          <p:spPr bwMode="auto">
            <a:xfrm>
              <a:off x="4607496" y="3440147"/>
              <a:ext cx="195262" cy="106362"/>
            </a:xfrm>
            <a:custGeom>
              <a:avLst/>
              <a:gdLst/>
              <a:ahLst/>
              <a:cxnLst>
                <a:cxn ang="0">
                  <a:pos x="98" y="7"/>
                </a:cxn>
                <a:cxn ang="0">
                  <a:pos x="131" y="5"/>
                </a:cxn>
                <a:cxn ang="0">
                  <a:pos x="165" y="5"/>
                </a:cxn>
                <a:cxn ang="0">
                  <a:pos x="185" y="16"/>
                </a:cxn>
                <a:cxn ang="0">
                  <a:pos x="195" y="25"/>
                </a:cxn>
                <a:cxn ang="0">
                  <a:pos x="191" y="44"/>
                </a:cxn>
                <a:cxn ang="0">
                  <a:pos x="202" y="61"/>
                </a:cxn>
                <a:cxn ang="0">
                  <a:pos x="222" y="68"/>
                </a:cxn>
                <a:cxn ang="0">
                  <a:pos x="233" y="67"/>
                </a:cxn>
                <a:cxn ang="0">
                  <a:pos x="233" y="73"/>
                </a:cxn>
                <a:cxn ang="0">
                  <a:pos x="232" y="87"/>
                </a:cxn>
                <a:cxn ang="0">
                  <a:pos x="218" y="90"/>
                </a:cxn>
                <a:cxn ang="0">
                  <a:pos x="215" y="102"/>
                </a:cxn>
                <a:cxn ang="0">
                  <a:pos x="217" y="111"/>
                </a:cxn>
                <a:cxn ang="0">
                  <a:pos x="185" y="104"/>
                </a:cxn>
                <a:cxn ang="0">
                  <a:pos x="174" y="95"/>
                </a:cxn>
                <a:cxn ang="0">
                  <a:pos x="160" y="122"/>
                </a:cxn>
                <a:cxn ang="0">
                  <a:pos x="154" y="136"/>
                </a:cxn>
                <a:cxn ang="0">
                  <a:pos x="143" y="122"/>
                </a:cxn>
                <a:cxn ang="0">
                  <a:pos x="129" y="101"/>
                </a:cxn>
                <a:cxn ang="0">
                  <a:pos x="118" y="99"/>
                </a:cxn>
                <a:cxn ang="0">
                  <a:pos x="110" y="114"/>
                </a:cxn>
                <a:cxn ang="0">
                  <a:pos x="98" y="123"/>
                </a:cxn>
                <a:cxn ang="0">
                  <a:pos x="82" y="124"/>
                </a:cxn>
                <a:cxn ang="0">
                  <a:pos x="66" y="127"/>
                </a:cxn>
                <a:cxn ang="0">
                  <a:pos x="49" y="127"/>
                </a:cxn>
                <a:cxn ang="0">
                  <a:pos x="48" y="117"/>
                </a:cxn>
                <a:cxn ang="0">
                  <a:pos x="41" y="95"/>
                </a:cxn>
                <a:cxn ang="0">
                  <a:pos x="40" y="87"/>
                </a:cxn>
                <a:cxn ang="0">
                  <a:pos x="22" y="84"/>
                </a:cxn>
                <a:cxn ang="0">
                  <a:pos x="11" y="99"/>
                </a:cxn>
                <a:cxn ang="0">
                  <a:pos x="0" y="99"/>
                </a:cxn>
                <a:cxn ang="0">
                  <a:pos x="5" y="77"/>
                </a:cxn>
                <a:cxn ang="0">
                  <a:pos x="8" y="67"/>
                </a:cxn>
                <a:cxn ang="0">
                  <a:pos x="18" y="59"/>
                </a:cxn>
                <a:cxn ang="0">
                  <a:pos x="26" y="53"/>
                </a:cxn>
                <a:cxn ang="0">
                  <a:pos x="37" y="37"/>
                </a:cxn>
                <a:cxn ang="0">
                  <a:pos x="53" y="22"/>
                </a:cxn>
                <a:cxn ang="0">
                  <a:pos x="62" y="16"/>
                </a:cxn>
                <a:cxn ang="0">
                  <a:pos x="64" y="4"/>
                </a:cxn>
                <a:cxn ang="0">
                  <a:pos x="79" y="7"/>
                </a:cxn>
                <a:cxn ang="0">
                  <a:pos x="94" y="0"/>
                </a:cxn>
              </a:cxnLst>
              <a:rect l="0" t="0" r="r" b="b"/>
              <a:pathLst>
                <a:path w="236" h="136">
                  <a:moveTo>
                    <a:pt x="94" y="0"/>
                  </a:moveTo>
                  <a:lnTo>
                    <a:pt x="98" y="7"/>
                  </a:lnTo>
                  <a:lnTo>
                    <a:pt x="107" y="5"/>
                  </a:lnTo>
                  <a:lnTo>
                    <a:pt x="131" y="5"/>
                  </a:lnTo>
                  <a:lnTo>
                    <a:pt x="156" y="3"/>
                  </a:lnTo>
                  <a:lnTo>
                    <a:pt x="165" y="5"/>
                  </a:lnTo>
                  <a:lnTo>
                    <a:pt x="174" y="11"/>
                  </a:lnTo>
                  <a:lnTo>
                    <a:pt x="185" y="16"/>
                  </a:lnTo>
                  <a:lnTo>
                    <a:pt x="190" y="19"/>
                  </a:lnTo>
                  <a:lnTo>
                    <a:pt x="195" y="25"/>
                  </a:lnTo>
                  <a:lnTo>
                    <a:pt x="193" y="35"/>
                  </a:lnTo>
                  <a:lnTo>
                    <a:pt x="191" y="44"/>
                  </a:lnTo>
                  <a:lnTo>
                    <a:pt x="197" y="55"/>
                  </a:lnTo>
                  <a:lnTo>
                    <a:pt x="202" y="61"/>
                  </a:lnTo>
                  <a:lnTo>
                    <a:pt x="213" y="66"/>
                  </a:lnTo>
                  <a:lnTo>
                    <a:pt x="222" y="68"/>
                  </a:lnTo>
                  <a:lnTo>
                    <a:pt x="228" y="64"/>
                  </a:lnTo>
                  <a:lnTo>
                    <a:pt x="233" y="67"/>
                  </a:lnTo>
                  <a:lnTo>
                    <a:pt x="236" y="69"/>
                  </a:lnTo>
                  <a:lnTo>
                    <a:pt x="233" y="73"/>
                  </a:lnTo>
                  <a:lnTo>
                    <a:pt x="232" y="81"/>
                  </a:lnTo>
                  <a:lnTo>
                    <a:pt x="232" y="87"/>
                  </a:lnTo>
                  <a:lnTo>
                    <a:pt x="228" y="90"/>
                  </a:lnTo>
                  <a:lnTo>
                    <a:pt x="218" y="90"/>
                  </a:lnTo>
                  <a:lnTo>
                    <a:pt x="215" y="93"/>
                  </a:lnTo>
                  <a:lnTo>
                    <a:pt x="215" y="102"/>
                  </a:lnTo>
                  <a:lnTo>
                    <a:pt x="218" y="107"/>
                  </a:lnTo>
                  <a:lnTo>
                    <a:pt x="217" y="111"/>
                  </a:lnTo>
                  <a:lnTo>
                    <a:pt x="197" y="106"/>
                  </a:lnTo>
                  <a:lnTo>
                    <a:pt x="185" y="104"/>
                  </a:lnTo>
                  <a:lnTo>
                    <a:pt x="181" y="99"/>
                  </a:lnTo>
                  <a:lnTo>
                    <a:pt x="174" y="95"/>
                  </a:lnTo>
                  <a:lnTo>
                    <a:pt x="170" y="106"/>
                  </a:lnTo>
                  <a:lnTo>
                    <a:pt x="160" y="122"/>
                  </a:lnTo>
                  <a:lnTo>
                    <a:pt x="156" y="132"/>
                  </a:lnTo>
                  <a:lnTo>
                    <a:pt x="154" y="136"/>
                  </a:lnTo>
                  <a:lnTo>
                    <a:pt x="147" y="132"/>
                  </a:lnTo>
                  <a:lnTo>
                    <a:pt x="143" y="122"/>
                  </a:lnTo>
                  <a:lnTo>
                    <a:pt x="131" y="114"/>
                  </a:lnTo>
                  <a:lnTo>
                    <a:pt x="129" y="101"/>
                  </a:lnTo>
                  <a:lnTo>
                    <a:pt x="128" y="95"/>
                  </a:lnTo>
                  <a:lnTo>
                    <a:pt x="118" y="99"/>
                  </a:lnTo>
                  <a:lnTo>
                    <a:pt x="110" y="106"/>
                  </a:lnTo>
                  <a:lnTo>
                    <a:pt x="110" y="114"/>
                  </a:lnTo>
                  <a:lnTo>
                    <a:pt x="106" y="119"/>
                  </a:lnTo>
                  <a:lnTo>
                    <a:pt x="98" y="123"/>
                  </a:lnTo>
                  <a:lnTo>
                    <a:pt x="95" y="127"/>
                  </a:lnTo>
                  <a:lnTo>
                    <a:pt x="82" y="124"/>
                  </a:lnTo>
                  <a:lnTo>
                    <a:pt x="74" y="124"/>
                  </a:lnTo>
                  <a:lnTo>
                    <a:pt x="66" y="127"/>
                  </a:lnTo>
                  <a:lnTo>
                    <a:pt x="58" y="129"/>
                  </a:lnTo>
                  <a:lnTo>
                    <a:pt x="49" y="127"/>
                  </a:lnTo>
                  <a:lnTo>
                    <a:pt x="49" y="122"/>
                  </a:lnTo>
                  <a:lnTo>
                    <a:pt x="48" y="117"/>
                  </a:lnTo>
                  <a:lnTo>
                    <a:pt x="41" y="114"/>
                  </a:lnTo>
                  <a:lnTo>
                    <a:pt x="41" y="95"/>
                  </a:lnTo>
                  <a:lnTo>
                    <a:pt x="42" y="89"/>
                  </a:lnTo>
                  <a:lnTo>
                    <a:pt x="40" y="87"/>
                  </a:lnTo>
                  <a:lnTo>
                    <a:pt x="30" y="84"/>
                  </a:lnTo>
                  <a:lnTo>
                    <a:pt x="22" y="84"/>
                  </a:lnTo>
                  <a:lnTo>
                    <a:pt x="16" y="91"/>
                  </a:lnTo>
                  <a:lnTo>
                    <a:pt x="11" y="99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3" y="89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8" y="67"/>
                  </a:lnTo>
                  <a:lnTo>
                    <a:pt x="14" y="65"/>
                  </a:lnTo>
                  <a:lnTo>
                    <a:pt x="18" y="59"/>
                  </a:lnTo>
                  <a:lnTo>
                    <a:pt x="25" y="55"/>
                  </a:lnTo>
                  <a:lnTo>
                    <a:pt x="26" y="53"/>
                  </a:lnTo>
                  <a:lnTo>
                    <a:pt x="30" y="44"/>
                  </a:lnTo>
                  <a:lnTo>
                    <a:pt x="37" y="37"/>
                  </a:lnTo>
                  <a:lnTo>
                    <a:pt x="42" y="33"/>
                  </a:lnTo>
                  <a:lnTo>
                    <a:pt x="53" y="22"/>
                  </a:lnTo>
                  <a:lnTo>
                    <a:pt x="60" y="17"/>
                  </a:lnTo>
                  <a:lnTo>
                    <a:pt x="62" y="16"/>
                  </a:lnTo>
                  <a:lnTo>
                    <a:pt x="58" y="11"/>
                  </a:lnTo>
                  <a:lnTo>
                    <a:pt x="64" y="4"/>
                  </a:lnTo>
                  <a:lnTo>
                    <a:pt x="69" y="5"/>
                  </a:lnTo>
                  <a:lnTo>
                    <a:pt x="79" y="7"/>
                  </a:lnTo>
                  <a:lnTo>
                    <a:pt x="86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" name="Freeform 1431"/>
            <p:cNvSpPr>
              <a:spLocks noChangeAspect="1"/>
            </p:cNvSpPr>
            <p:nvPr/>
          </p:nvSpPr>
          <p:spPr bwMode="auto">
            <a:xfrm>
              <a:off x="4183633" y="2874997"/>
              <a:ext cx="87313" cy="889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32" y="25"/>
                </a:cxn>
                <a:cxn ang="0">
                  <a:pos x="28" y="32"/>
                </a:cxn>
                <a:cxn ang="0">
                  <a:pos x="22" y="39"/>
                </a:cxn>
                <a:cxn ang="0">
                  <a:pos x="13" y="36"/>
                </a:cxn>
                <a:cxn ang="0">
                  <a:pos x="11" y="47"/>
                </a:cxn>
                <a:cxn ang="0">
                  <a:pos x="0" y="49"/>
                </a:cxn>
                <a:cxn ang="0">
                  <a:pos x="10" y="62"/>
                </a:cxn>
                <a:cxn ang="0">
                  <a:pos x="11" y="78"/>
                </a:cxn>
                <a:cxn ang="0">
                  <a:pos x="17" y="86"/>
                </a:cxn>
                <a:cxn ang="0">
                  <a:pos x="30" y="80"/>
                </a:cxn>
                <a:cxn ang="0">
                  <a:pos x="38" y="72"/>
                </a:cxn>
                <a:cxn ang="0">
                  <a:pos x="52" y="73"/>
                </a:cxn>
                <a:cxn ang="0">
                  <a:pos x="62" y="73"/>
                </a:cxn>
                <a:cxn ang="0">
                  <a:pos x="65" y="81"/>
                </a:cxn>
                <a:cxn ang="0">
                  <a:pos x="68" y="89"/>
                </a:cxn>
                <a:cxn ang="0">
                  <a:pos x="68" y="96"/>
                </a:cxn>
                <a:cxn ang="0">
                  <a:pos x="64" y="106"/>
                </a:cxn>
                <a:cxn ang="0">
                  <a:pos x="65" y="111"/>
                </a:cxn>
                <a:cxn ang="0">
                  <a:pos x="68" y="111"/>
                </a:cxn>
                <a:cxn ang="0">
                  <a:pos x="80" y="107"/>
                </a:cxn>
                <a:cxn ang="0">
                  <a:pos x="84" y="99"/>
                </a:cxn>
                <a:cxn ang="0">
                  <a:pos x="95" y="100"/>
                </a:cxn>
                <a:cxn ang="0">
                  <a:pos x="100" y="96"/>
                </a:cxn>
                <a:cxn ang="0">
                  <a:pos x="99" y="87"/>
                </a:cxn>
                <a:cxn ang="0">
                  <a:pos x="99" y="80"/>
                </a:cxn>
                <a:cxn ang="0">
                  <a:pos x="100" y="83"/>
                </a:cxn>
                <a:cxn ang="0">
                  <a:pos x="102" y="92"/>
                </a:cxn>
                <a:cxn ang="0">
                  <a:pos x="107" y="83"/>
                </a:cxn>
                <a:cxn ang="0">
                  <a:pos x="106" y="73"/>
                </a:cxn>
                <a:cxn ang="0">
                  <a:pos x="102" y="71"/>
                </a:cxn>
                <a:cxn ang="0">
                  <a:pos x="91" y="69"/>
                </a:cxn>
                <a:cxn ang="0">
                  <a:pos x="98" y="62"/>
                </a:cxn>
                <a:cxn ang="0">
                  <a:pos x="102" y="48"/>
                </a:cxn>
                <a:cxn ang="0">
                  <a:pos x="96" y="36"/>
                </a:cxn>
                <a:cxn ang="0">
                  <a:pos x="95" y="26"/>
                </a:cxn>
                <a:cxn ang="0">
                  <a:pos x="88" y="21"/>
                </a:cxn>
                <a:cxn ang="0">
                  <a:pos x="84" y="19"/>
                </a:cxn>
                <a:cxn ang="0">
                  <a:pos x="72" y="20"/>
                </a:cxn>
                <a:cxn ang="0">
                  <a:pos x="64" y="19"/>
                </a:cxn>
                <a:cxn ang="0">
                  <a:pos x="58" y="21"/>
                </a:cxn>
                <a:cxn ang="0">
                  <a:pos x="52" y="23"/>
                </a:cxn>
                <a:cxn ang="0">
                  <a:pos x="52" y="20"/>
                </a:cxn>
                <a:cxn ang="0">
                  <a:pos x="62" y="12"/>
                </a:cxn>
                <a:cxn ang="0">
                  <a:pos x="61" y="8"/>
                </a:cxn>
                <a:cxn ang="0">
                  <a:pos x="58" y="2"/>
                </a:cxn>
                <a:cxn ang="0">
                  <a:pos x="53" y="1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8" y="2"/>
                </a:cxn>
                <a:cxn ang="0">
                  <a:pos x="45" y="2"/>
                </a:cxn>
                <a:cxn ang="0">
                  <a:pos x="42" y="8"/>
                </a:cxn>
                <a:cxn ang="0">
                  <a:pos x="41" y="14"/>
                </a:cxn>
                <a:cxn ang="0">
                  <a:pos x="39" y="19"/>
                </a:cxn>
                <a:cxn ang="0">
                  <a:pos x="36" y="23"/>
                </a:cxn>
                <a:cxn ang="0">
                  <a:pos x="34" y="24"/>
                </a:cxn>
                <a:cxn ang="0">
                  <a:pos x="32" y="24"/>
                </a:cxn>
              </a:cxnLst>
              <a:rect l="0" t="0" r="r" b="b"/>
              <a:pathLst>
                <a:path w="107" h="111">
                  <a:moveTo>
                    <a:pt x="32" y="24"/>
                  </a:moveTo>
                  <a:lnTo>
                    <a:pt x="32" y="25"/>
                  </a:lnTo>
                  <a:lnTo>
                    <a:pt x="28" y="32"/>
                  </a:lnTo>
                  <a:lnTo>
                    <a:pt x="22" y="39"/>
                  </a:lnTo>
                  <a:lnTo>
                    <a:pt x="13" y="36"/>
                  </a:lnTo>
                  <a:lnTo>
                    <a:pt x="11" y="47"/>
                  </a:lnTo>
                  <a:lnTo>
                    <a:pt x="0" y="49"/>
                  </a:lnTo>
                  <a:lnTo>
                    <a:pt x="10" y="62"/>
                  </a:lnTo>
                  <a:lnTo>
                    <a:pt x="11" y="78"/>
                  </a:lnTo>
                  <a:lnTo>
                    <a:pt x="17" y="86"/>
                  </a:lnTo>
                  <a:lnTo>
                    <a:pt x="30" y="80"/>
                  </a:lnTo>
                  <a:lnTo>
                    <a:pt x="38" y="72"/>
                  </a:lnTo>
                  <a:lnTo>
                    <a:pt x="52" y="73"/>
                  </a:lnTo>
                  <a:lnTo>
                    <a:pt x="62" y="73"/>
                  </a:lnTo>
                  <a:lnTo>
                    <a:pt x="65" y="81"/>
                  </a:lnTo>
                  <a:lnTo>
                    <a:pt x="68" y="89"/>
                  </a:lnTo>
                  <a:lnTo>
                    <a:pt x="68" y="96"/>
                  </a:lnTo>
                  <a:lnTo>
                    <a:pt x="64" y="106"/>
                  </a:lnTo>
                  <a:lnTo>
                    <a:pt x="65" y="111"/>
                  </a:lnTo>
                  <a:lnTo>
                    <a:pt x="68" y="111"/>
                  </a:lnTo>
                  <a:lnTo>
                    <a:pt x="80" y="107"/>
                  </a:lnTo>
                  <a:lnTo>
                    <a:pt x="84" y="99"/>
                  </a:lnTo>
                  <a:lnTo>
                    <a:pt x="95" y="100"/>
                  </a:lnTo>
                  <a:lnTo>
                    <a:pt x="100" y="96"/>
                  </a:lnTo>
                  <a:lnTo>
                    <a:pt x="99" y="87"/>
                  </a:lnTo>
                  <a:lnTo>
                    <a:pt x="99" y="80"/>
                  </a:lnTo>
                  <a:lnTo>
                    <a:pt x="100" y="83"/>
                  </a:lnTo>
                  <a:lnTo>
                    <a:pt x="102" y="92"/>
                  </a:lnTo>
                  <a:lnTo>
                    <a:pt x="107" y="83"/>
                  </a:lnTo>
                  <a:lnTo>
                    <a:pt x="106" y="73"/>
                  </a:lnTo>
                  <a:lnTo>
                    <a:pt x="102" y="71"/>
                  </a:lnTo>
                  <a:lnTo>
                    <a:pt x="91" y="69"/>
                  </a:lnTo>
                  <a:lnTo>
                    <a:pt x="98" y="62"/>
                  </a:lnTo>
                  <a:lnTo>
                    <a:pt x="102" y="48"/>
                  </a:lnTo>
                  <a:lnTo>
                    <a:pt x="96" y="36"/>
                  </a:lnTo>
                  <a:lnTo>
                    <a:pt x="95" y="26"/>
                  </a:lnTo>
                  <a:lnTo>
                    <a:pt x="88" y="21"/>
                  </a:lnTo>
                  <a:lnTo>
                    <a:pt x="84" y="19"/>
                  </a:lnTo>
                  <a:lnTo>
                    <a:pt x="72" y="20"/>
                  </a:lnTo>
                  <a:lnTo>
                    <a:pt x="64" y="19"/>
                  </a:lnTo>
                  <a:lnTo>
                    <a:pt x="58" y="21"/>
                  </a:lnTo>
                  <a:lnTo>
                    <a:pt x="52" y="23"/>
                  </a:lnTo>
                  <a:lnTo>
                    <a:pt x="52" y="20"/>
                  </a:lnTo>
                  <a:lnTo>
                    <a:pt x="62" y="12"/>
                  </a:lnTo>
                  <a:lnTo>
                    <a:pt x="61" y="8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2" y="8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6" y="23"/>
                  </a:lnTo>
                  <a:lnTo>
                    <a:pt x="34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" name="Freeform 1432"/>
            <p:cNvSpPr>
              <a:spLocks noChangeAspect="1"/>
            </p:cNvSpPr>
            <p:nvPr/>
          </p:nvSpPr>
          <p:spPr bwMode="auto">
            <a:xfrm>
              <a:off x="4350321" y="2484472"/>
              <a:ext cx="11113" cy="7937"/>
            </a:xfrm>
            <a:custGeom>
              <a:avLst/>
              <a:gdLst>
                <a:gd name="T0" fmla="*/ 2147483647 w 13"/>
                <a:gd name="T1" fmla="*/ 2147483647 h 10"/>
                <a:gd name="T2" fmla="*/ 2147483647 w 13"/>
                <a:gd name="T3" fmla="*/ 2147483647 h 10"/>
                <a:gd name="T4" fmla="*/ 2147483647 w 13"/>
                <a:gd name="T5" fmla="*/ 2147483647 h 10"/>
                <a:gd name="T6" fmla="*/ 2147483647 w 13"/>
                <a:gd name="T7" fmla="*/ 0 h 10"/>
                <a:gd name="T8" fmla="*/ 0 w 13"/>
                <a:gd name="T9" fmla="*/ 2147483647 h 10"/>
                <a:gd name="T10" fmla="*/ 2147483647 w 13"/>
                <a:gd name="T11" fmla="*/ 2147483647 h 10"/>
                <a:gd name="T12" fmla="*/ 2147483647 w 13"/>
                <a:gd name="T13" fmla="*/ 2147483647 h 10"/>
                <a:gd name="T14" fmla="*/ 2147483647 w 13"/>
                <a:gd name="T15" fmla="*/ 2147483647 h 10"/>
                <a:gd name="T16" fmla="*/ 2147483647 w 13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0"/>
                <a:gd name="T29" fmla="*/ 13 w 13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0">
                  <a:moveTo>
                    <a:pt x="13" y="8"/>
                  </a:moveTo>
                  <a:lnTo>
                    <a:pt x="11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6" y="8"/>
                  </a:lnTo>
                  <a:lnTo>
                    <a:pt x="9" y="10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1" name="Freeform 1433"/>
            <p:cNvSpPr>
              <a:spLocks noChangeAspect="1"/>
            </p:cNvSpPr>
            <p:nvPr/>
          </p:nvSpPr>
          <p:spPr bwMode="auto">
            <a:xfrm>
              <a:off x="4353496" y="2516222"/>
              <a:ext cx="6350" cy="15875"/>
            </a:xfrm>
            <a:custGeom>
              <a:avLst/>
              <a:gdLst>
                <a:gd name="T0" fmla="*/ 2147483647 w 7"/>
                <a:gd name="T1" fmla="*/ 2147483647 h 19"/>
                <a:gd name="T2" fmla="*/ 2147483647 w 7"/>
                <a:gd name="T3" fmla="*/ 0 h 19"/>
                <a:gd name="T4" fmla="*/ 2147483647 w 7"/>
                <a:gd name="T5" fmla="*/ 2147483647 h 19"/>
                <a:gd name="T6" fmla="*/ 0 w 7"/>
                <a:gd name="T7" fmla="*/ 2147483647 h 19"/>
                <a:gd name="T8" fmla="*/ 0 w 7"/>
                <a:gd name="T9" fmla="*/ 2147483647 h 19"/>
                <a:gd name="T10" fmla="*/ 2147483647 w 7"/>
                <a:gd name="T11" fmla="*/ 2147483647 h 19"/>
                <a:gd name="T12" fmla="*/ 2147483647 w 7"/>
                <a:gd name="T13" fmla="*/ 2147483647 h 19"/>
                <a:gd name="T14" fmla="*/ 2147483647 w 7"/>
                <a:gd name="T15" fmla="*/ 2147483647 h 19"/>
                <a:gd name="T16" fmla="*/ 2147483647 w 7"/>
                <a:gd name="T17" fmla="*/ 2147483647 h 19"/>
                <a:gd name="T18" fmla="*/ 2147483647 w 7"/>
                <a:gd name="T19" fmla="*/ 2147483647 h 19"/>
                <a:gd name="T20" fmla="*/ 2147483647 w 7"/>
                <a:gd name="T21" fmla="*/ 2147483647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19"/>
                <a:gd name="T35" fmla="*/ 7 w 7"/>
                <a:gd name="T36" fmla="*/ 19 h 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19">
                  <a:moveTo>
                    <a:pt x="5" y="2"/>
                  </a:moveTo>
                  <a:lnTo>
                    <a:pt x="5" y="0"/>
                  </a:lnTo>
                  <a:lnTo>
                    <a:pt x="4" y="4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5" y="6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2" name="Freeform 1434"/>
            <p:cNvSpPr>
              <a:spLocks noChangeAspect="1"/>
            </p:cNvSpPr>
            <p:nvPr/>
          </p:nvSpPr>
          <p:spPr bwMode="auto">
            <a:xfrm>
              <a:off x="4366196" y="2503522"/>
              <a:ext cx="3175" cy="9525"/>
            </a:xfrm>
            <a:custGeom>
              <a:avLst/>
              <a:gdLst>
                <a:gd name="T0" fmla="*/ 2147483647 w 8"/>
                <a:gd name="T1" fmla="*/ 2147483647 h 13"/>
                <a:gd name="T2" fmla="*/ 2147483647 w 8"/>
                <a:gd name="T3" fmla="*/ 2147483647 h 13"/>
                <a:gd name="T4" fmla="*/ 2147483647 w 8"/>
                <a:gd name="T5" fmla="*/ 2147483647 h 13"/>
                <a:gd name="T6" fmla="*/ 2147483647 w 8"/>
                <a:gd name="T7" fmla="*/ 0 h 13"/>
                <a:gd name="T8" fmla="*/ 2147483647 w 8"/>
                <a:gd name="T9" fmla="*/ 2147483647 h 13"/>
                <a:gd name="T10" fmla="*/ 0 w 8"/>
                <a:gd name="T11" fmla="*/ 2147483647 h 13"/>
                <a:gd name="T12" fmla="*/ 2147483647 w 8"/>
                <a:gd name="T13" fmla="*/ 2147483647 h 13"/>
                <a:gd name="T14" fmla="*/ 2147483647 w 8"/>
                <a:gd name="T15" fmla="*/ 2147483647 h 13"/>
                <a:gd name="T16" fmla="*/ 2147483647 w 8"/>
                <a:gd name="T17" fmla="*/ 2147483647 h 13"/>
                <a:gd name="T18" fmla="*/ 2147483647 w 8"/>
                <a:gd name="T19" fmla="*/ 2147483647 h 13"/>
                <a:gd name="T20" fmla="*/ 2147483647 w 8"/>
                <a:gd name="T21" fmla="*/ 2147483647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13"/>
                <a:gd name="T35" fmla="*/ 8 w 8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13">
                  <a:moveTo>
                    <a:pt x="5" y="11"/>
                  </a:moveTo>
                  <a:lnTo>
                    <a:pt x="8" y="7"/>
                  </a:lnTo>
                  <a:lnTo>
                    <a:pt x="8" y="3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9"/>
                  </a:lnTo>
                  <a:lnTo>
                    <a:pt x="4" y="11"/>
                  </a:lnTo>
                  <a:lnTo>
                    <a:pt x="5" y="13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3" name="Freeform 1435"/>
            <p:cNvSpPr>
              <a:spLocks noChangeAspect="1"/>
            </p:cNvSpPr>
            <p:nvPr/>
          </p:nvSpPr>
          <p:spPr bwMode="auto">
            <a:xfrm>
              <a:off x="4377309" y="2481297"/>
              <a:ext cx="7937" cy="9525"/>
            </a:xfrm>
            <a:custGeom>
              <a:avLst/>
              <a:gdLst>
                <a:gd name="T0" fmla="*/ 2147483647 w 8"/>
                <a:gd name="T1" fmla="*/ 2147483647 h 10"/>
                <a:gd name="T2" fmla="*/ 2147483647 w 8"/>
                <a:gd name="T3" fmla="*/ 2147483647 h 10"/>
                <a:gd name="T4" fmla="*/ 2147483647 w 8"/>
                <a:gd name="T5" fmla="*/ 0 h 10"/>
                <a:gd name="T6" fmla="*/ 0 w 8"/>
                <a:gd name="T7" fmla="*/ 2147483647 h 10"/>
                <a:gd name="T8" fmla="*/ 0 w 8"/>
                <a:gd name="T9" fmla="*/ 2147483647 h 10"/>
                <a:gd name="T10" fmla="*/ 2147483647 w 8"/>
                <a:gd name="T11" fmla="*/ 2147483647 h 10"/>
                <a:gd name="T12" fmla="*/ 2147483647 w 8"/>
                <a:gd name="T13" fmla="*/ 2147483647 h 10"/>
                <a:gd name="T14" fmla="*/ 2147483647 w 8"/>
                <a:gd name="T15" fmla="*/ 2147483647 h 10"/>
                <a:gd name="T16" fmla="*/ 2147483647 w 8"/>
                <a:gd name="T17" fmla="*/ 2147483647 h 10"/>
                <a:gd name="T18" fmla="*/ 2147483647 w 8"/>
                <a:gd name="T19" fmla="*/ 2147483647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0"/>
                <a:gd name="T32" fmla="*/ 8 w 8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0">
                  <a:moveTo>
                    <a:pt x="7" y="3"/>
                  </a:moveTo>
                  <a:lnTo>
                    <a:pt x="8" y="3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7"/>
                  </a:lnTo>
                  <a:lnTo>
                    <a:pt x="5" y="6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4" name="Freeform 1436"/>
            <p:cNvSpPr>
              <a:spLocks noChangeAspect="1"/>
            </p:cNvSpPr>
            <p:nvPr/>
          </p:nvSpPr>
          <p:spPr bwMode="auto">
            <a:xfrm>
              <a:off x="4367784" y="2478122"/>
              <a:ext cx="7937" cy="15875"/>
            </a:xfrm>
            <a:custGeom>
              <a:avLst/>
              <a:gdLst>
                <a:gd name="T0" fmla="*/ 2147483647 w 9"/>
                <a:gd name="T1" fmla="*/ 2147483647 h 20"/>
                <a:gd name="T2" fmla="*/ 2147483647 w 9"/>
                <a:gd name="T3" fmla="*/ 2147483647 h 20"/>
                <a:gd name="T4" fmla="*/ 2147483647 w 9"/>
                <a:gd name="T5" fmla="*/ 2147483647 h 20"/>
                <a:gd name="T6" fmla="*/ 2147483647 w 9"/>
                <a:gd name="T7" fmla="*/ 2147483647 h 20"/>
                <a:gd name="T8" fmla="*/ 2147483647 w 9"/>
                <a:gd name="T9" fmla="*/ 2147483647 h 20"/>
                <a:gd name="T10" fmla="*/ 2147483647 w 9"/>
                <a:gd name="T11" fmla="*/ 2147483647 h 20"/>
                <a:gd name="T12" fmla="*/ 2147483647 w 9"/>
                <a:gd name="T13" fmla="*/ 2147483647 h 20"/>
                <a:gd name="T14" fmla="*/ 2147483647 w 9"/>
                <a:gd name="T15" fmla="*/ 2147483647 h 20"/>
                <a:gd name="T16" fmla="*/ 2147483647 w 9"/>
                <a:gd name="T17" fmla="*/ 0 h 20"/>
                <a:gd name="T18" fmla="*/ 0 w 9"/>
                <a:gd name="T19" fmla="*/ 0 h 20"/>
                <a:gd name="T20" fmla="*/ 0 w 9"/>
                <a:gd name="T21" fmla="*/ 2147483647 h 20"/>
                <a:gd name="T22" fmla="*/ 2147483647 w 9"/>
                <a:gd name="T23" fmla="*/ 2147483647 h 20"/>
                <a:gd name="T24" fmla="*/ 2147483647 w 9"/>
                <a:gd name="T25" fmla="*/ 2147483647 h 20"/>
                <a:gd name="T26" fmla="*/ 2147483647 w 9"/>
                <a:gd name="T27" fmla="*/ 2147483647 h 20"/>
                <a:gd name="T28" fmla="*/ 2147483647 w 9"/>
                <a:gd name="T29" fmla="*/ 2147483647 h 20"/>
                <a:gd name="T30" fmla="*/ 2147483647 w 9"/>
                <a:gd name="T31" fmla="*/ 2147483647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"/>
                <a:gd name="T49" fmla="*/ 0 h 20"/>
                <a:gd name="T50" fmla="*/ 9 w 9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" h="20">
                  <a:moveTo>
                    <a:pt x="7" y="20"/>
                  </a:moveTo>
                  <a:lnTo>
                    <a:pt x="9" y="20"/>
                  </a:lnTo>
                  <a:lnTo>
                    <a:pt x="9" y="18"/>
                  </a:lnTo>
                  <a:lnTo>
                    <a:pt x="8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4" y="6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5" name="Freeform 1437"/>
            <p:cNvSpPr>
              <a:spLocks noChangeAspect="1"/>
            </p:cNvSpPr>
            <p:nvPr/>
          </p:nvSpPr>
          <p:spPr bwMode="auto">
            <a:xfrm>
              <a:off x="4358259" y="2478122"/>
              <a:ext cx="9525" cy="23812"/>
            </a:xfrm>
            <a:custGeom>
              <a:avLst/>
              <a:gdLst>
                <a:gd name="T0" fmla="*/ 2147483647 w 13"/>
                <a:gd name="T1" fmla="*/ 2147483647 h 29"/>
                <a:gd name="T2" fmla="*/ 2147483647 w 13"/>
                <a:gd name="T3" fmla="*/ 2147483647 h 29"/>
                <a:gd name="T4" fmla="*/ 2147483647 w 13"/>
                <a:gd name="T5" fmla="*/ 2147483647 h 29"/>
                <a:gd name="T6" fmla="*/ 2147483647 w 13"/>
                <a:gd name="T7" fmla="*/ 2147483647 h 29"/>
                <a:gd name="T8" fmla="*/ 2147483647 w 13"/>
                <a:gd name="T9" fmla="*/ 2147483647 h 29"/>
                <a:gd name="T10" fmla="*/ 2147483647 w 13"/>
                <a:gd name="T11" fmla="*/ 2147483647 h 29"/>
                <a:gd name="T12" fmla="*/ 2147483647 w 13"/>
                <a:gd name="T13" fmla="*/ 0 h 29"/>
                <a:gd name="T14" fmla="*/ 0 w 13"/>
                <a:gd name="T15" fmla="*/ 2147483647 h 29"/>
                <a:gd name="T16" fmla="*/ 0 w 13"/>
                <a:gd name="T17" fmla="*/ 2147483647 h 29"/>
                <a:gd name="T18" fmla="*/ 2147483647 w 13"/>
                <a:gd name="T19" fmla="*/ 2147483647 h 29"/>
                <a:gd name="T20" fmla="*/ 2147483647 w 13"/>
                <a:gd name="T21" fmla="*/ 2147483647 h 29"/>
                <a:gd name="T22" fmla="*/ 2147483647 w 13"/>
                <a:gd name="T23" fmla="*/ 2147483647 h 29"/>
                <a:gd name="T24" fmla="*/ 2147483647 w 13"/>
                <a:gd name="T25" fmla="*/ 2147483647 h 29"/>
                <a:gd name="T26" fmla="*/ 2147483647 w 13"/>
                <a:gd name="T27" fmla="*/ 2147483647 h 29"/>
                <a:gd name="T28" fmla="*/ 2147483647 w 13"/>
                <a:gd name="T29" fmla="*/ 2147483647 h 29"/>
                <a:gd name="T30" fmla="*/ 2147483647 w 13"/>
                <a:gd name="T31" fmla="*/ 2147483647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"/>
                <a:gd name="T49" fmla="*/ 0 h 29"/>
                <a:gd name="T50" fmla="*/ 13 w 13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" h="29">
                  <a:moveTo>
                    <a:pt x="12" y="29"/>
                  </a:moveTo>
                  <a:lnTo>
                    <a:pt x="13" y="27"/>
                  </a:lnTo>
                  <a:lnTo>
                    <a:pt x="13" y="16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7" y="3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10" y="21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11" y="27"/>
                  </a:lnTo>
                  <a:lnTo>
                    <a:pt x="12" y="29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6" name="Freeform 1438"/>
            <p:cNvSpPr>
              <a:spLocks noChangeAspect="1"/>
            </p:cNvSpPr>
            <p:nvPr/>
          </p:nvSpPr>
          <p:spPr bwMode="auto">
            <a:xfrm>
              <a:off x="5142484" y="2682909"/>
              <a:ext cx="15875" cy="23813"/>
            </a:xfrm>
            <a:custGeom>
              <a:avLst/>
              <a:gdLst>
                <a:gd name="T0" fmla="*/ 2147483647 w 19"/>
                <a:gd name="T1" fmla="*/ 2147483647 h 31"/>
                <a:gd name="T2" fmla="*/ 2147483647 w 19"/>
                <a:gd name="T3" fmla="*/ 2147483647 h 31"/>
                <a:gd name="T4" fmla="*/ 2147483647 w 19"/>
                <a:gd name="T5" fmla="*/ 0 h 31"/>
                <a:gd name="T6" fmla="*/ 2147483647 w 19"/>
                <a:gd name="T7" fmla="*/ 2147483647 h 31"/>
                <a:gd name="T8" fmla="*/ 2147483647 w 19"/>
                <a:gd name="T9" fmla="*/ 2147483647 h 31"/>
                <a:gd name="T10" fmla="*/ 2147483647 w 19"/>
                <a:gd name="T11" fmla="*/ 2147483647 h 31"/>
                <a:gd name="T12" fmla="*/ 2147483647 w 19"/>
                <a:gd name="T13" fmla="*/ 2147483647 h 31"/>
                <a:gd name="T14" fmla="*/ 0 w 19"/>
                <a:gd name="T15" fmla="*/ 2147483647 h 31"/>
                <a:gd name="T16" fmla="*/ 2147483647 w 19"/>
                <a:gd name="T17" fmla="*/ 2147483647 h 31"/>
                <a:gd name="T18" fmla="*/ 2147483647 w 19"/>
                <a:gd name="T19" fmla="*/ 2147483647 h 31"/>
                <a:gd name="T20" fmla="*/ 2147483647 w 19"/>
                <a:gd name="T21" fmla="*/ 2147483647 h 31"/>
                <a:gd name="T22" fmla="*/ 2147483647 w 19"/>
                <a:gd name="T23" fmla="*/ 2147483647 h 31"/>
                <a:gd name="T24" fmla="*/ 2147483647 w 19"/>
                <a:gd name="T25" fmla="*/ 2147483647 h 31"/>
                <a:gd name="T26" fmla="*/ 2147483647 w 19"/>
                <a:gd name="T27" fmla="*/ 2147483647 h 31"/>
                <a:gd name="T28" fmla="*/ 2147483647 w 19"/>
                <a:gd name="T29" fmla="*/ 2147483647 h 31"/>
                <a:gd name="T30" fmla="*/ 2147483647 w 19"/>
                <a:gd name="T31" fmla="*/ 2147483647 h 31"/>
                <a:gd name="T32" fmla="*/ 2147483647 w 19"/>
                <a:gd name="T33" fmla="*/ 2147483647 h 31"/>
                <a:gd name="T34" fmla="*/ 2147483647 w 19"/>
                <a:gd name="T35" fmla="*/ 2147483647 h 31"/>
                <a:gd name="T36" fmla="*/ 2147483647 w 19"/>
                <a:gd name="T37" fmla="*/ 2147483647 h 31"/>
                <a:gd name="T38" fmla="*/ 2147483647 w 19"/>
                <a:gd name="T39" fmla="*/ 2147483647 h 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"/>
                <a:gd name="T61" fmla="*/ 0 h 31"/>
                <a:gd name="T62" fmla="*/ 19 w 19"/>
                <a:gd name="T63" fmla="*/ 31 h 3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" h="31">
                  <a:moveTo>
                    <a:pt x="15" y="4"/>
                  </a:moveTo>
                  <a:lnTo>
                    <a:pt x="10" y="2"/>
                  </a:lnTo>
                  <a:lnTo>
                    <a:pt x="6" y="0"/>
                  </a:lnTo>
                  <a:lnTo>
                    <a:pt x="3" y="4"/>
                  </a:lnTo>
                  <a:lnTo>
                    <a:pt x="6" y="8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11" y="25"/>
                  </a:lnTo>
                  <a:lnTo>
                    <a:pt x="17" y="31"/>
                  </a:lnTo>
                  <a:lnTo>
                    <a:pt x="19" y="25"/>
                  </a:lnTo>
                  <a:lnTo>
                    <a:pt x="15" y="24"/>
                  </a:lnTo>
                  <a:lnTo>
                    <a:pt x="12" y="17"/>
                  </a:lnTo>
                  <a:lnTo>
                    <a:pt x="16" y="16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7" name="Freeform 1439"/>
            <p:cNvSpPr>
              <a:spLocks noChangeAspect="1"/>
            </p:cNvSpPr>
            <p:nvPr/>
          </p:nvSpPr>
          <p:spPr bwMode="auto">
            <a:xfrm>
              <a:off x="4624958" y="3282984"/>
              <a:ext cx="23813" cy="349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46"/>
                </a:cxn>
                <a:cxn ang="0">
                  <a:pos x="21" y="47"/>
                </a:cxn>
                <a:cxn ang="0">
                  <a:pos x="25" y="46"/>
                </a:cxn>
                <a:cxn ang="0">
                  <a:pos x="25" y="47"/>
                </a:cxn>
                <a:cxn ang="0">
                  <a:pos x="29" y="40"/>
                </a:cxn>
                <a:cxn ang="0">
                  <a:pos x="29" y="31"/>
                </a:cxn>
                <a:cxn ang="0">
                  <a:pos x="28" y="24"/>
                </a:cxn>
                <a:cxn ang="0">
                  <a:pos x="25" y="17"/>
                </a:cxn>
                <a:cxn ang="0">
                  <a:pos x="25" y="11"/>
                </a:cxn>
                <a:cxn ang="0">
                  <a:pos x="28" y="4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6" y="4"/>
                </a:cxn>
                <a:cxn ang="0">
                  <a:pos x="0" y="15"/>
                </a:cxn>
                <a:cxn ang="0">
                  <a:pos x="0" y="26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29" h="47">
                  <a:moveTo>
                    <a:pt x="0" y="40"/>
                  </a:moveTo>
                  <a:lnTo>
                    <a:pt x="14" y="46"/>
                  </a:lnTo>
                  <a:lnTo>
                    <a:pt x="21" y="47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9" y="40"/>
                  </a:lnTo>
                  <a:lnTo>
                    <a:pt x="29" y="31"/>
                  </a:lnTo>
                  <a:lnTo>
                    <a:pt x="28" y="24"/>
                  </a:lnTo>
                  <a:lnTo>
                    <a:pt x="25" y="17"/>
                  </a:lnTo>
                  <a:lnTo>
                    <a:pt x="25" y="11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6" y="4"/>
                  </a:lnTo>
                  <a:lnTo>
                    <a:pt x="0" y="15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F6FC6">
                <a:lumMod val="75000"/>
              </a:srgbClr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Freeform 1440"/>
            <p:cNvSpPr>
              <a:spLocks noChangeAspect="1"/>
            </p:cNvSpPr>
            <p:nvPr/>
          </p:nvSpPr>
          <p:spPr bwMode="auto">
            <a:xfrm>
              <a:off x="5099621" y="2833722"/>
              <a:ext cx="30163" cy="60325"/>
            </a:xfrm>
            <a:custGeom>
              <a:avLst/>
              <a:gdLst>
                <a:gd name="T0" fmla="*/ 2147483647 w 35"/>
                <a:gd name="T1" fmla="*/ 2147483647 h 76"/>
                <a:gd name="T2" fmla="*/ 2147483647 w 35"/>
                <a:gd name="T3" fmla="*/ 2147483647 h 76"/>
                <a:gd name="T4" fmla="*/ 2147483647 w 35"/>
                <a:gd name="T5" fmla="*/ 2147483647 h 76"/>
                <a:gd name="T6" fmla="*/ 2147483647 w 35"/>
                <a:gd name="T7" fmla="*/ 2147483647 h 76"/>
                <a:gd name="T8" fmla="*/ 2147483647 w 35"/>
                <a:gd name="T9" fmla="*/ 2147483647 h 76"/>
                <a:gd name="T10" fmla="*/ 2147483647 w 35"/>
                <a:gd name="T11" fmla="*/ 2147483647 h 76"/>
                <a:gd name="T12" fmla="*/ 2147483647 w 35"/>
                <a:gd name="T13" fmla="*/ 2147483647 h 76"/>
                <a:gd name="T14" fmla="*/ 2147483647 w 35"/>
                <a:gd name="T15" fmla="*/ 2147483647 h 76"/>
                <a:gd name="T16" fmla="*/ 2147483647 w 35"/>
                <a:gd name="T17" fmla="*/ 2147483647 h 76"/>
                <a:gd name="T18" fmla="*/ 2147483647 w 35"/>
                <a:gd name="T19" fmla="*/ 2147483647 h 76"/>
                <a:gd name="T20" fmla="*/ 2147483647 w 35"/>
                <a:gd name="T21" fmla="*/ 2147483647 h 76"/>
                <a:gd name="T22" fmla="*/ 2147483647 w 35"/>
                <a:gd name="T23" fmla="*/ 2147483647 h 76"/>
                <a:gd name="T24" fmla="*/ 2147483647 w 35"/>
                <a:gd name="T25" fmla="*/ 2147483647 h 76"/>
                <a:gd name="T26" fmla="*/ 2147483647 w 35"/>
                <a:gd name="T27" fmla="*/ 2147483647 h 76"/>
                <a:gd name="T28" fmla="*/ 2147483647 w 35"/>
                <a:gd name="T29" fmla="*/ 2147483647 h 76"/>
                <a:gd name="T30" fmla="*/ 2147483647 w 35"/>
                <a:gd name="T31" fmla="*/ 0 h 76"/>
                <a:gd name="T32" fmla="*/ 2147483647 w 35"/>
                <a:gd name="T33" fmla="*/ 2147483647 h 76"/>
                <a:gd name="T34" fmla="*/ 2147483647 w 35"/>
                <a:gd name="T35" fmla="*/ 2147483647 h 76"/>
                <a:gd name="T36" fmla="*/ 2147483647 w 35"/>
                <a:gd name="T37" fmla="*/ 2147483647 h 76"/>
                <a:gd name="T38" fmla="*/ 2147483647 w 35"/>
                <a:gd name="T39" fmla="*/ 2147483647 h 76"/>
                <a:gd name="T40" fmla="*/ 2147483647 w 35"/>
                <a:gd name="T41" fmla="*/ 2147483647 h 76"/>
                <a:gd name="T42" fmla="*/ 2147483647 w 35"/>
                <a:gd name="T43" fmla="*/ 2147483647 h 76"/>
                <a:gd name="T44" fmla="*/ 0 w 35"/>
                <a:gd name="T45" fmla="*/ 2147483647 h 76"/>
                <a:gd name="T46" fmla="*/ 2147483647 w 35"/>
                <a:gd name="T47" fmla="*/ 2147483647 h 76"/>
                <a:gd name="T48" fmla="*/ 2147483647 w 35"/>
                <a:gd name="T49" fmla="*/ 2147483647 h 76"/>
                <a:gd name="T50" fmla="*/ 2147483647 w 35"/>
                <a:gd name="T51" fmla="*/ 2147483647 h 76"/>
                <a:gd name="T52" fmla="*/ 2147483647 w 35"/>
                <a:gd name="T53" fmla="*/ 2147483647 h 76"/>
                <a:gd name="T54" fmla="*/ 2147483647 w 35"/>
                <a:gd name="T55" fmla="*/ 2147483647 h 76"/>
                <a:gd name="T56" fmla="*/ 2147483647 w 35"/>
                <a:gd name="T57" fmla="*/ 2147483647 h 76"/>
                <a:gd name="T58" fmla="*/ 2147483647 w 35"/>
                <a:gd name="T59" fmla="*/ 2147483647 h 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"/>
                <a:gd name="T91" fmla="*/ 0 h 76"/>
                <a:gd name="T92" fmla="*/ 35 w 35"/>
                <a:gd name="T93" fmla="*/ 76 h 7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" h="76">
                  <a:moveTo>
                    <a:pt x="3" y="76"/>
                  </a:moveTo>
                  <a:lnTo>
                    <a:pt x="6" y="72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9" y="54"/>
                  </a:lnTo>
                  <a:lnTo>
                    <a:pt x="24" y="48"/>
                  </a:lnTo>
                  <a:lnTo>
                    <a:pt x="24" y="45"/>
                  </a:lnTo>
                  <a:lnTo>
                    <a:pt x="31" y="38"/>
                  </a:lnTo>
                  <a:lnTo>
                    <a:pt x="30" y="31"/>
                  </a:lnTo>
                  <a:lnTo>
                    <a:pt x="28" y="16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5" y="10"/>
                  </a:lnTo>
                  <a:lnTo>
                    <a:pt x="34" y="6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6" y="5"/>
                  </a:lnTo>
                  <a:lnTo>
                    <a:pt x="19" y="3"/>
                  </a:lnTo>
                  <a:lnTo>
                    <a:pt x="6" y="20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1" y="43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3" y="59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4" y="73"/>
                  </a:lnTo>
                  <a:lnTo>
                    <a:pt x="3" y="76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Freeform 1441"/>
            <p:cNvSpPr>
              <a:spLocks noChangeAspect="1"/>
            </p:cNvSpPr>
            <p:nvPr/>
          </p:nvSpPr>
          <p:spPr bwMode="auto">
            <a:xfrm>
              <a:off x="5044059" y="2870234"/>
              <a:ext cx="22225" cy="65088"/>
            </a:xfrm>
            <a:custGeom>
              <a:avLst/>
              <a:gdLst>
                <a:gd name="T0" fmla="*/ 0 w 26"/>
                <a:gd name="T1" fmla="*/ 2147483647 h 83"/>
                <a:gd name="T2" fmla="*/ 2147483647 w 26"/>
                <a:gd name="T3" fmla="*/ 2147483647 h 83"/>
                <a:gd name="T4" fmla="*/ 2147483647 w 26"/>
                <a:gd name="T5" fmla="*/ 2147483647 h 83"/>
                <a:gd name="T6" fmla="*/ 2147483647 w 26"/>
                <a:gd name="T7" fmla="*/ 2147483647 h 83"/>
                <a:gd name="T8" fmla="*/ 2147483647 w 26"/>
                <a:gd name="T9" fmla="*/ 2147483647 h 83"/>
                <a:gd name="T10" fmla="*/ 2147483647 w 26"/>
                <a:gd name="T11" fmla="*/ 2147483647 h 83"/>
                <a:gd name="T12" fmla="*/ 2147483647 w 26"/>
                <a:gd name="T13" fmla="*/ 2147483647 h 83"/>
                <a:gd name="T14" fmla="*/ 2147483647 w 26"/>
                <a:gd name="T15" fmla="*/ 2147483647 h 83"/>
                <a:gd name="T16" fmla="*/ 2147483647 w 26"/>
                <a:gd name="T17" fmla="*/ 2147483647 h 83"/>
                <a:gd name="T18" fmla="*/ 2147483647 w 26"/>
                <a:gd name="T19" fmla="*/ 0 h 83"/>
                <a:gd name="T20" fmla="*/ 2147483647 w 26"/>
                <a:gd name="T21" fmla="*/ 2147483647 h 83"/>
                <a:gd name="T22" fmla="*/ 2147483647 w 26"/>
                <a:gd name="T23" fmla="*/ 2147483647 h 83"/>
                <a:gd name="T24" fmla="*/ 2147483647 w 26"/>
                <a:gd name="T25" fmla="*/ 2147483647 h 83"/>
                <a:gd name="T26" fmla="*/ 2147483647 w 26"/>
                <a:gd name="T27" fmla="*/ 2147483647 h 83"/>
                <a:gd name="T28" fmla="*/ 2147483647 w 26"/>
                <a:gd name="T29" fmla="*/ 2147483647 h 83"/>
                <a:gd name="T30" fmla="*/ 2147483647 w 26"/>
                <a:gd name="T31" fmla="*/ 2147483647 h 83"/>
                <a:gd name="T32" fmla="*/ 2147483647 w 26"/>
                <a:gd name="T33" fmla="*/ 2147483647 h 83"/>
                <a:gd name="T34" fmla="*/ 0 w 26"/>
                <a:gd name="T35" fmla="*/ 2147483647 h 83"/>
                <a:gd name="T36" fmla="*/ 0 w 26"/>
                <a:gd name="T37" fmla="*/ 2147483647 h 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"/>
                <a:gd name="T58" fmla="*/ 0 h 83"/>
                <a:gd name="T59" fmla="*/ 26 w 26"/>
                <a:gd name="T60" fmla="*/ 83 h 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" h="83">
                  <a:moveTo>
                    <a:pt x="0" y="83"/>
                  </a:moveTo>
                  <a:lnTo>
                    <a:pt x="6" y="76"/>
                  </a:lnTo>
                  <a:lnTo>
                    <a:pt x="9" y="66"/>
                  </a:lnTo>
                  <a:lnTo>
                    <a:pt x="11" y="54"/>
                  </a:lnTo>
                  <a:lnTo>
                    <a:pt x="14" y="39"/>
                  </a:lnTo>
                  <a:lnTo>
                    <a:pt x="18" y="30"/>
                  </a:lnTo>
                  <a:lnTo>
                    <a:pt x="22" y="18"/>
                  </a:lnTo>
                  <a:lnTo>
                    <a:pt x="23" y="7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20" y="9"/>
                  </a:lnTo>
                  <a:lnTo>
                    <a:pt x="17" y="15"/>
                  </a:lnTo>
                  <a:lnTo>
                    <a:pt x="12" y="33"/>
                  </a:lnTo>
                  <a:lnTo>
                    <a:pt x="10" y="39"/>
                  </a:lnTo>
                  <a:lnTo>
                    <a:pt x="4" y="54"/>
                  </a:lnTo>
                  <a:lnTo>
                    <a:pt x="2" y="65"/>
                  </a:lnTo>
                  <a:lnTo>
                    <a:pt x="0" y="7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E7F6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0" name="Freeform 1442"/>
            <p:cNvSpPr>
              <a:spLocks noChangeAspect="1"/>
            </p:cNvSpPr>
            <p:nvPr/>
          </p:nvSpPr>
          <p:spPr bwMode="auto">
            <a:xfrm>
              <a:off x="4490021" y="2617822"/>
              <a:ext cx="19050" cy="44450"/>
            </a:xfrm>
            <a:custGeom>
              <a:avLst/>
              <a:gdLst>
                <a:gd name="T0" fmla="*/ 2147483647 w 22"/>
                <a:gd name="T1" fmla="*/ 2147483647 h 55"/>
                <a:gd name="T2" fmla="*/ 2147483647 w 22"/>
                <a:gd name="T3" fmla="*/ 0 h 55"/>
                <a:gd name="T4" fmla="*/ 2147483647 w 22"/>
                <a:gd name="T5" fmla="*/ 2147483647 h 55"/>
                <a:gd name="T6" fmla="*/ 2147483647 w 22"/>
                <a:gd name="T7" fmla="*/ 2147483647 h 55"/>
                <a:gd name="T8" fmla="*/ 2147483647 w 22"/>
                <a:gd name="T9" fmla="*/ 2147483647 h 55"/>
                <a:gd name="T10" fmla="*/ 2147483647 w 22"/>
                <a:gd name="T11" fmla="*/ 2147483647 h 55"/>
                <a:gd name="T12" fmla="*/ 2147483647 w 22"/>
                <a:gd name="T13" fmla="*/ 2147483647 h 55"/>
                <a:gd name="T14" fmla="*/ 2147483647 w 22"/>
                <a:gd name="T15" fmla="*/ 2147483647 h 55"/>
                <a:gd name="T16" fmla="*/ 0 w 22"/>
                <a:gd name="T17" fmla="*/ 2147483647 h 55"/>
                <a:gd name="T18" fmla="*/ 0 w 22"/>
                <a:gd name="T19" fmla="*/ 2147483647 h 55"/>
                <a:gd name="T20" fmla="*/ 2147483647 w 22"/>
                <a:gd name="T21" fmla="*/ 2147483647 h 55"/>
                <a:gd name="T22" fmla="*/ 2147483647 w 22"/>
                <a:gd name="T23" fmla="*/ 2147483647 h 55"/>
                <a:gd name="T24" fmla="*/ 2147483647 w 22"/>
                <a:gd name="T25" fmla="*/ 2147483647 h 55"/>
                <a:gd name="T26" fmla="*/ 2147483647 w 22"/>
                <a:gd name="T27" fmla="*/ 2147483647 h 55"/>
                <a:gd name="T28" fmla="*/ 2147483647 w 22"/>
                <a:gd name="T29" fmla="*/ 2147483647 h 55"/>
                <a:gd name="T30" fmla="*/ 2147483647 w 22"/>
                <a:gd name="T31" fmla="*/ 2147483647 h 55"/>
                <a:gd name="T32" fmla="*/ 2147483647 w 22"/>
                <a:gd name="T33" fmla="*/ 2147483647 h 55"/>
                <a:gd name="T34" fmla="*/ 2147483647 w 22"/>
                <a:gd name="T35" fmla="*/ 2147483647 h 55"/>
                <a:gd name="T36" fmla="*/ 2147483647 w 22"/>
                <a:gd name="T37" fmla="*/ 2147483647 h 55"/>
                <a:gd name="T38" fmla="*/ 2147483647 w 22"/>
                <a:gd name="T39" fmla="*/ 2147483647 h 55"/>
                <a:gd name="T40" fmla="*/ 2147483647 w 22"/>
                <a:gd name="T41" fmla="*/ 2147483647 h 55"/>
                <a:gd name="T42" fmla="*/ 2147483647 w 22"/>
                <a:gd name="T43" fmla="*/ 2147483647 h 55"/>
                <a:gd name="T44" fmla="*/ 2147483647 w 22"/>
                <a:gd name="T45" fmla="*/ 2147483647 h 55"/>
                <a:gd name="T46" fmla="*/ 2147483647 w 22"/>
                <a:gd name="T47" fmla="*/ 2147483647 h 55"/>
                <a:gd name="T48" fmla="*/ 2147483647 w 22"/>
                <a:gd name="T49" fmla="*/ 2147483647 h 55"/>
                <a:gd name="T50" fmla="*/ 2147483647 w 22"/>
                <a:gd name="T51" fmla="*/ 2147483647 h 55"/>
                <a:gd name="T52" fmla="*/ 2147483647 w 22"/>
                <a:gd name="T53" fmla="*/ 2147483647 h 55"/>
                <a:gd name="T54" fmla="*/ 2147483647 w 22"/>
                <a:gd name="T55" fmla="*/ 2147483647 h 55"/>
                <a:gd name="T56" fmla="*/ 2147483647 w 22"/>
                <a:gd name="T57" fmla="*/ 2147483647 h 55"/>
                <a:gd name="T58" fmla="*/ 2147483647 w 22"/>
                <a:gd name="T59" fmla="*/ 2147483647 h 5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2"/>
                <a:gd name="T91" fmla="*/ 0 h 55"/>
                <a:gd name="T92" fmla="*/ 22 w 22"/>
                <a:gd name="T93" fmla="*/ 55 h 5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2" h="55">
                  <a:moveTo>
                    <a:pt x="18" y="1"/>
                  </a:moveTo>
                  <a:lnTo>
                    <a:pt x="18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7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3" y="34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8" y="42"/>
                  </a:lnTo>
                  <a:lnTo>
                    <a:pt x="7" y="46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4" y="43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9" y="26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6" y="13"/>
                  </a:lnTo>
                  <a:lnTo>
                    <a:pt x="16" y="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1" name="Freeform 1443"/>
            <p:cNvSpPr>
              <a:spLocks noChangeAspect="1"/>
            </p:cNvSpPr>
            <p:nvPr/>
          </p:nvSpPr>
          <p:spPr bwMode="auto">
            <a:xfrm>
              <a:off x="4285234" y="2749584"/>
              <a:ext cx="28575" cy="39688"/>
            </a:xfrm>
            <a:custGeom>
              <a:avLst/>
              <a:gdLst>
                <a:gd name="T0" fmla="*/ 2147483647 w 35"/>
                <a:gd name="T1" fmla="*/ 0 h 51"/>
                <a:gd name="T2" fmla="*/ 2147483647 w 35"/>
                <a:gd name="T3" fmla="*/ 0 h 51"/>
                <a:gd name="T4" fmla="*/ 2147483647 w 35"/>
                <a:gd name="T5" fmla="*/ 2147483647 h 51"/>
                <a:gd name="T6" fmla="*/ 2147483647 w 35"/>
                <a:gd name="T7" fmla="*/ 2147483647 h 51"/>
                <a:gd name="T8" fmla="*/ 2147483647 w 35"/>
                <a:gd name="T9" fmla="*/ 2147483647 h 51"/>
                <a:gd name="T10" fmla="*/ 0 w 35"/>
                <a:gd name="T11" fmla="*/ 2147483647 h 51"/>
                <a:gd name="T12" fmla="*/ 2147483647 w 35"/>
                <a:gd name="T13" fmla="*/ 2147483647 h 51"/>
                <a:gd name="T14" fmla="*/ 2147483647 w 35"/>
                <a:gd name="T15" fmla="*/ 2147483647 h 51"/>
                <a:gd name="T16" fmla="*/ 2147483647 w 35"/>
                <a:gd name="T17" fmla="*/ 2147483647 h 51"/>
                <a:gd name="T18" fmla="*/ 2147483647 w 35"/>
                <a:gd name="T19" fmla="*/ 2147483647 h 51"/>
                <a:gd name="T20" fmla="*/ 2147483647 w 35"/>
                <a:gd name="T21" fmla="*/ 2147483647 h 51"/>
                <a:gd name="T22" fmla="*/ 2147483647 w 35"/>
                <a:gd name="T23" fmla="*/ 2147483647 h 51"/>
                <a:gd name="T24" fmla="*/ 2147483647 w 35"/>
                <a:gd name="T25" fmla="*/ 2147483647 h 51"/>
                <a:gd name="T26" fmla="*/ 2147483647 w 35"/>
                <a:gd name="T27" fmla="*/ 2147483647 h 51"/>
                <a:gd name="T28" fmla="*/ 2147483647 w 35"/>
                <a:gd name="T29" fmla="*/ 2147483647 h 51"/>
                <a:gd name="T30" fmla="*/ 2147483647 w 35"/>
                <a:gd name="T31" fmla="*/ 2147483647 h 51"/>
                <a:gd name="T32" fmla="*/ 2147483647 w 35"/>
                <a:gd name="T33" fmla="*/ 2147483647 h 51"/>
                <a:gd name="T34" fmla="*/ 2147483647 w 35"/>
                <a:gd name="T35" fmla="*/ 2147483647 h 51"/>
                <a:gd name="T36" fmla="*/ 2147483647 w 35"/>
                <a:gd name="T37" fmla="*/ 2147483647 h 51"/>
                <a:gd name="T38" fmla="*/ 2147483647 w 35"/>
                <a:gd name="T39" fmla="*/ 2147483647 h 51"/>
                <a:gd name="T40" fmla="*/ 2147483647 w 35"/>
                <a:gd name="T41" fmla="*/ 2147483647 h 51"/>
                <a:gd name="T42" fmla="*/ 2147483647 w 35"/>
                <a:gd name="T43" fmla="*/ 2147483647 h 51"/>
                <a:gd name="T44" fmla="*/ 2147483647 w 35"/>
                <a:gd name="T45" fmla="*/ 2147483647 h 51"/>
                <a:gd name="T46" fmla="*/ 2147483647 w 35"/>
                <a:gd name="T47" fmla="*/ 2147483647 h 51"/>
                <a:gd name="T48" fmla="*/ 2147483647 w 35"/>
                <a:gd name="T49" fmla="*/ 2147483647 h 51"/>
                <a:gd name="T50" fmla="*/ 2147483647 w 35"/>
                <a:gd name="T51" fmla="*/ 0 h 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5"/>
                <a:gd name="T79" fmla="*/ 0 h 51"/>
                <a:gd name="T80" fmla="*/ 35 w 35"/>
                <a:gd name="T81" fmla="*/ 51 h 5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5" h="51">
                  <a:moveTo>
                    <a:pt x="22" y="0"/>
                  </a:moveTo>
                  <a:lnTo>
                    <a:pt x="21" y="0"/>
                  </a:lnTo>
                  <a:lnTo>
                    <a:pt x="15" y="15"/>
                  </a:lnTo>
                  <a:lnTo>
                    <a:pt x="12" y="7"/>
                  </a:lnTo>
                  <a:lnTo>
                    <a:pt x="4" y="13"/>
                  </a:lnTo>
                  <a:lnTo>
                    <a:pt x="0" y="18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10" y="31"/>
                  </a:lnTo>
                  <a:lnTo>
                    <a:pt x="12" y="37"/>
                  </a:lnTo>
                  <a:lnTo>
                    <a:pt x="10" y="41"/>
                  </a:lnTo>
                  <a:lnTo>
                    <a:pt x="19" y="43"/>
                  </a:lnTo>
                  <a:lnTo>
                    <a:pt x="24" y="43"/>
                  </a:lnTo>
                  <a:lnTo>
                    <a:pt x="24" y="46"/>
                  </a:lnTo>
                  <a:lnTo>
                    <a:pt x="24" y="51"/>
                  </a:lnTo>
                  <a:lnTo>
                    <a:pt x="29" y="51"/>
                  </a:lnTo>
                  <a:lnTo>
                    <a:pt x="32" y="43"/>
                  </a:lnTo>
                  <a:lnTo>
                    <a:pt x="35" y="42"/>
                  </a:lnTo>
                  <a:lnTo>
                    <a:pt x="30" y="39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6" y="26"/>
                  </a:lnTo>
                  <a:lnTo>
                    <a:pt x="24" y="18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2" name="Freeform 1444"/>
            <p:cNvSpPr>
              <a:spLocks noChangeAspect="1"/>
            </p:cNvSpPr>
            <p:nvPr/>
          </p:nvSpPr>
          <p:spPr bwMode="auto">
            <a:xfrm>
              <a:off x="4277296" y="2846422"/>
              <a:ext cx="17463" cy="15875"/>
            </a:xfrm>
            <a:custGeom>
              <a:avLst/>
              <a:gdLst>
                <a:gd name="T0" fmla="*/ 2147483647 w 21"/>
                <a:gd name="T1" fmla="*/ 0 h 18"/>
                <a:gd name="T2" fmla="*/ 2147483647 w 21"/>
                <a:gd name="T3" fmla="*/ 0 h 18"/>
                <a:gd name="T4" fmla="*/ 2147483647 w 21"/>
                <a:gd name="T5" fmla="*/ 0 h 18"/>
                <a:gd name="T6" fmla="*/ 2147483647 w 21"/>
                <a:gd name="T7" fmla="*/ 2147483647 h 18"/>
                <a:gd name="T8" fmla="*/ 2147483647 w 21"/>
                <a:gd name="T9" fmla="*/ 2147483647 h 18"/>
                <a:gd name="T10" fmla="*/ 2147483647 w 21"/>
                <a:gd name="T11" fmla="*/ 2147483647 h 18"/>
                <a:gd name="T12" fmla="*/ 2147483647 w 21"/>
                <a:gd name="T13" fmla="*/ 2147483647 h 18"/>
                <a:gd name="T14" fmla="*/ 0 w 21"/>
                <a:gd name="T15" fmla="*/ 2147483647 h 18"/>
                <a:gd name="T16" fmla="*/ 2147483647 w 21"/>
                <a:gd name="T17" fmla="*/ 2147483647 h 18"/>
                <a:gd name="T18" fmla="*/ 2147483647 w 21"/>
                <a:gd name="T19" fmla="*/ 2147483647 h 18"/>
                <a:gd name="T20" fmla="*/ 2147483647 w 21"/>
                <a:gd name="T21" fmla="*/ 2147483647 h 18"/>
                <a:gd name="T22" fmla="*/ 2147483647 w 21"/>
                <a:gd name="T23" fmla="*/ 2147483647 h 18"/>
                <a:gd name="T24" fmla="*/ 2147483647 w 21"/>
                <a:gd name="T25" fmla="*/ 0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8"/>
                <a:gd name="T41" fmla="*/ 21 w 2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8">
                  <a:moveTo>
                    <a:pt x="19" y="0"/>
                  </a:moveTo>
                  <a:lnTo>
                    <a:pt x="21" y="0"/>
                  </a:lnTo>
                  <a:lnTo>
                    <a:pt x="19" y="0"/>
                  </a:lnTo>
                  <a:lnTo>
                    <a:pt x="12" y="5"/>
                  </a:lnTo>
                  <a:lnTo>
                    <a:pt x="8" y="7"/>
                  </a:lnTo>
                  <a:lnTo>
                    <a:pt x="8" y="11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8" y="14"/>
                  </a:lnTo>
                  <a:lnTo>
                    <a:pt x="16" y="9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3" name="Freeform 1445"/>
            <p:cNvSpPr>
              <a:spLocks noChangeAspect="1"/>
            </p:cNvSpPr>
            <p:nvPr/>
          </p:nvSpPr>
          <p:spPr bwMode="auto">
            <a:xfrm>
              <a:off x="4259834" y="2852772"/>
              <a:ext cx="17462" cy="17462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0 h 20"/>
                <a:gd name="T4" fmla="*/ 2147483647 w 20"/>
                <a:gd name="T5" fmla="*/ 2147483647 h 20"/>
                <a:gd name="T6" fmla="*/ 2147483647 w 20"/>
                <a:gd name="T7" fmla="*/ 2147483647 h 20"/>
                <a:gd name="T8" fmla="*/ 0 w 20"/>
                <a:gd name="T9" fmla="*/ 2147483647 h 20"/>
                <a:gd name="T10" fmla="*/ 0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2147483647 w 20"/>
                <a:gd name="T25" fmla="*/ 2147483647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20"/>
                <a:gd name="T41" fmla="*/ 20 w 20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20">
                  <a:moveTo>
                    <a:pt x="18" y="2"/>
                  </a:moveTo>
                  <a:lnTo>
                    <a:pt x="18" y="0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7" y="8"/>
                  </a:lnTo>
                  <a:lnTo>
                    <a:pt x="8" y="11"/>
                  </a:lnTo>
                  <a:lnTo>
                    <a:pt x="8" y="20"/>
                  </a:lnTo>
                  <a:lnTo>
                    <a:pt x="17" y="19"/>
                  </a:lnTo>
                  <a:lnTo>
                    <a:pt x="20" y="12"/>
                  </a:lnTo>
                  <a:lnTo>
                    <a:pt x="18" y="5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EE7F60"/>
            </a:solidFill>
            <a:ln w="0">
              <a:noFill/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Freeform 1446"/>
            <p:cNvSpPr>
              <a:spLocks noChangeAspect="1"/>
            </p:cNvSpPr>
            <p:nvPr/>
          </p:nvSpPr>
          <p:spPr bwMode="auto">
            <a:xfrm>
              <a:off x="4296346" y="2874997"/>
              <a:ext cx="9525" cy="15875"/>
            </a:xfrm>
            <a:custGeom>
              <a:avLst/>
              <a:gdLst>
                <a:gd name="T0" fmla="*/ 2147483647 w 12"/>
                <a:gd name="T1" fmla="*/ 0 h 19"/>
                <a:gd name="T2" fmla="*/ 2147483647 w 12"/>
                <a:gd name="T3" fmla="*/ 2147483647 h 19"/>
                <a:gd name="T4" fmla="*/ 0 w 12"/>
                <a:gd name="T5" fmla="*/ 2147483647 h 19"/>
                <a:gd name="T6" fmla="*/ 2147483647 w 12"/>
                <a:gd name="T7" fmla="*/ 2147483647 h 19"/>
                <a:gd name="T8" fmla="*/ 2147483647 w 12"/>
                <a:gd name="T9" fmla="*/ 2147483647 h 19"/>
                <a:gd name="T10" fmla="*/ 2147483647 w 12"/>
                <a:gd name="T11" fmla="*/ 2147483647 h 19"/>
                <a:gd name="T12" fmla="*/ 2147483647 w 12"/>
                <a:gd name="T13" fmla="*/ 2147483647 h 19"/>
                <a:gd name="T14" fmla="*/ 2147483647 w 12"/>
                <a:gd name="T15" fmla="*/ 0 h 19"/>
                <a:gd name="T16" fmla="*/ 2147483647 w 12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9"/>
                <a:gd name="T29" fmla="*/ 12 w 1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9">
                  <a:moveTo>
                    <a:pt x="5" y="0"/>
                  </a:moveTo>
                  <a:lnTo>
                    <a:pt x="2" y="5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6" y="19"/>
                  </a:lnTo>
                  <a:lnTo>
                    <a:pt x="10" y="9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Freeform 1447"/>
            <p:cNvSpPr>
              <a:spLocks noChangeAspect="1"/>
            </p:cNvSpPr>
            <p:nvPr/>
          </p:nvSpPr>
          <p:spPr bwMode="auto">
            <a:xfrm>
              <a:off x="4416996" y="2705134"/>
              <a:ext cx="3175" cy="635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0 h 8"/>
                <a:gd name="T8" fmla="*/ 2147483647 w 7"/>
                <a:gd name="T9" fmla="*/ 0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8"/>
                <a:gd name="T29" fmla="*/ 7 w 7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8">
                  <a:moveTo>
                    <a:pt x="7" y="7"/>
                  </a:moveTo>
                  <a:lnTo>
                    <a:pt x="7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7"/>
                  </a:lnTo>
                  <a:lnTo>
                    <a:pt x="5" y="8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6" name="Freeform 1448"/>
            <p:cNvSpPr>
              <a:spLocks noChangeAspect="1"/>
            </p:cNvSpPr>
            <p:nvPr/>
          </p:nvSpPr>
          <p:spPr bwMode="auto">
            <a:xfrm>
              <a:off x="4418584" y="2692434"/>
              <a:ext cx="20637" cy="15875"/>
            </a:xfrm>
            <a:custGeom>
              <a:avLst/>
              <a:gdLst>
                <a:gd name="T0" fmla="*/ 2147483647 w 24"/>
                <a:gd name="T1" fmla="*/ 2147483647 h 21"/>
                <a:gd name="T2" fmla="*/ 2147483647 w 24"/>
                <a:gd name="T3" fmla="*/ 2147483647 h 21"/>
                <a:gd name="T4" fmla="*/ 2147483647 w 24"/>
                <a:gd name="T5" fmla="*/ 2147483647 h 21"/>
                <a:gd name="T6" fmla="*/ 2147483647 w 24"/>
                <a:gd name="T7" fmla="*/ 2147483647 h 21"/>
                <a:gd name="T8" fmla="*/ 2147483647 w 24"/>
                <a:gd name="T9" fmla="*/ 2147483647 h 21"/>
                <a:gd name="T10" fmla="*/ 2147483647 w 24"/>
                <a:gd name="T11" fmla="*/ 2147483647 h 21"/>
                <a:gd name="T12" fmla="*/ 2147483647 w 24"/>
                <a:gd name="T13" fmla="*/ 2147483647 h 21"/>
                <a:gd name="T14" fmla="*/ 2147483647 w 24"/>
                <a:gd name="T15" fmla="*/ 2147483647 h 21"/>
                <a:gd name="T16" fmla="*/ 2147483647 w 24"/>
                <a:gd name="T17" fmla="*/ 0 h 21"/>
                <a:gd name="T18" fmla="*/ 2147483647 w 24"/>
                <a:gd name="T19" fmla="*/ 0 h 21"/>
                <a:gd name="T20" fmla="*/ 2147483647 w 24"/>
                <a:gd name="T21" fmla="*/ 2147483647 h 21"/>
                <a:gd name="T22" fmla="*/ 0 w 24"/>
                <a:gd name="T23" fmla="*/ 2147483647 h 21"/>
                <a:gd name="T24" fmla="*/ 2147483647 w 24"/>
                <a:gd name="T25" fmla="*/ 2147483647 h 21"/>
                <a:gd name="T26" fmla="*/ 2147483647 w 24"/>
                <a:gd name="T27" fmla="*/ 2147483647 h 21"/>
                <a:gd name="T28" fmla="*/ 2147483647 w 24"/>
                <a:gd name="T29" fmla="*/ 2147483647 h 21"/>
                <a:gd name="T30" fmla="*/ 2147483647 w 24"/>
                <a:gd name="T31" fmla="*/ 2147483647 h 21"/>
                <a:gd name="T32" fmla="*/ 2147483647 w 24"/>
                <a:gd name="T33" fmla="*/ 2147483647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1"/>
                <a:gd name="T53" fmla="*/ 24 w 24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1">
                  <a:moveTo>
                    <a:pt x="22" y="21"/>
                  </a:moveTo>
                  <a:lnTo>
                    <a:pt x="24" y="20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17" y="18"/>
                  </a:lnTo>
                  <a:lnTo>
                    <a:pt x="14" y="14"/>
                  </a:lnTo>
                  <a:lnTo>
                    <a:pt x="11" y="13"/>
                  </a:lnTo>
                  <a:lnTo>
                    <a:pt x="11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20" y="21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7" name="Freeform 1449"/>
            <p:cNvSpPr>
              <a:spLocks noChangeAspect="1"/>
            </p:cNvSpPr>
            <p:nvPr/>
          </p:nvSpPr>
          <p:spPr bwMode="auto">
            <a:xfrm>
              <a:off x="4264596" y="2743234"/>
              <a:ext cx="14288" cy="7938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2147483647 w 18"/>
                <a:gd name="T7" fmla="*/ 0 h 10"/>
                <a:gd name="T8" fmla="*/ 0 w 18"/>
                <a:gd name="T9" fmla="*/ 2147483647 h 10"/>
                <a:gd name="T10" fmla="*/ 2147483647 w 18"/>
                <a:gd name="T11" fmla="*/ 2147483647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2147483647 w 18"/>
                <a:gd name="T19" fmla="*/ 2147483647 h 10"/>
                <a:gd name="T20" fmla="*/ 2147483647 w 18"/>
                <a:gd name="T21" fmla="*/ 2147483647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0"/>
                <a:gd name="T35" fmla="*/ 18 w 18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0">
                  <a:moveTo>
                    <a:pt x="15" y="4"/>
                  </a:moveTo>
                  <a:lnTo>
                    <a:pt x="18" y="4"/>
                  </a:lnTo>
                  <a:lnTo>
                    <a:pt x="15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4" y="7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5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8" name="Freeform 1450"/>
            <p:cNvSpPr>
              <a:spLocks noChangeAspect="1"/>
            </p:cNvSpPr>
            <p:nvPr/>
          </p:nvSpPr>
          <p:spPr bwMode="auto">
            <a:xfrm>
              <a:off x="4282059" y="2706722"/>
              <a:ext cx="38100" cy="33337"/>
            </a:xfrm>
            <a:custGeom>
              <a:avLst/>
              <a:gdLst>
                <a:gd name="T0" fmla="*/ 2147483647 w 47"/>
                <a:gd name="T1" fmla="*/ 2147483647 h 42"/>
                <a:gd name="T2" fmla="*/ 2147483647 w 47"/>
                <a:gd name="T3" fmla="*/ 0 h 42"/>
                <a:gd name="T4" fmla="*/ 2147483647 w 47"/>
                <a:gd name="T5" fmla="*/ 0 h 42"/>
                <a:gd name="T6" fmla="*/ 2147483647 w 47"/>
                <a:gd name="T7" fmla="*/ 2147483647 h 42"/>
                <a:gd name="T8" fmla="*/ 2147483647 w 47"/>
                <a:gd name="T9" fmla="*/ 2147483647 h 42"/>
                <a:gd name="T10" fmla="*/ 2147483647 w 47"/>
                <a:gd name="T11" fmla="*/ 2147483647 h 42"/>
                <a:gd name="T12" fmla="*/ 2147483647 w 47"/>
                <a:gd name="T13" fmla="*/ 2147483647 h 42"/>
                <a:gd name="T14" fmla="*/ 2147483647 w 47"/>
                <a:gd name="T15" fmla="*/ 2147483647 h 42"/>
                <a:gd name="T16" fmla="*/ 2147483647 w 47"/>
                <a:gd name="T17" fmla="*/ 2147483647 h 42"/>
                <a:gd name="T18" fmla="*/ 2147483647 w 47"/>
                <a:gd name="T19" fmla="*/ 2147483647 h 42"/>
                <a:gd name="T20" fmla="*/ 2147483647 w 47"/>
                <a:gd name="T21" fmla="*/ 2147483647 h 42"/>
                <a:gd name="T22" fmla="*/ 2147483647 w 47"/>
                <a:gd name="T23" fmla="*/ 2147483647 h 42"/>
                <a:gd name="T24" fmla="*/ 2147483647 w 47"/>
                <a:gd name="T25" fmla="*/ 2147483647 h 42"/>
                <a:gd name="T26" fmla="*/ 2147483647 w 47"/>
                <a:gd name="T27" fmla="*/ 2147483647 h 42"/>
                <a:gd name="T28" fmla="*/ 2147483647 w 47"/>
                <a:gd name="T29" fmla="*/ 2147483647 h 42"/>
                <a:gd name="T30" fmla="*/ 0 w 47"/>
                <a:gd name="T31" fmla="*/ 2147483647 h 42"/>
                <a:gd name="T32" fmla="*/ 2147483647 w 47"/>
                <a:gd name="T33" fmla="*/ 2147483647 h 42"/>
                <a:gd name="T34" fmla="*/ 2147483647 w 47"/>
                <a:gd name="T35" fmla="*/ 2147483647 h 42"/>
                <a:gd name="T36" fmla="*/ 2147483647 w 47"/>
                <a:gd name="T37" fmla="*/ 2147483647 h 42"/>
                <a:gd name="T38" fmla="*/ 2147483647 w 47"/>
                <a:gd name="T39" fmla="*/ 2147483647 h 42"/>
                <a:gd name="T40" fmla="*/ 2147483647 w 47"/>
                <a:gd name="T41" fmla="*/ 2147483647 h 42"/>
                <a:gd name="T42" fmla="*/ 2147483647 w 47"/>
                <a:gd name="T43" fmla="*/ 2147483647 h 42"/>
                <a:gd name="T44" fmla="*/ 2147483647 w 47"/>
                <a:gd name="T45" fmla="*/ 2147483647 h 42"/>
                <a:gd name="T46" fmla="*/ 2147483647 w 47"/>
                <a:gd name="T47" fmla="*/ 2147483647 h 42"/>
                <a:gd name="T48" fmla="*/ 2147483647 w 47"/>
                <a:gd name="T49" fmla="*/ 2147483647 h 42"/>
                <a:gd name="T50" fmla="*/ 2147483647 w 47"/>
                <a:gd name="T51" fmla="*/ 2147483647 h 42"/>
                <a:gd name="T52" fmla="*/ 2147483647 w 47"/>
                <a:gd name="T53" fmla="*/ 2147483647 h 42"/>
                <a:gd name="T54" fmla="*/ 2147483647 w 47"/>
                <a:gd name="T55" fmla="*/ 2147483647 h 42"/>
                <a:gd name="T56" fmla="*/ 2147483647 w 47"/>
                <a:gd name="T57" fmla="*/ 2147483647 h 42"/>
                <a:gd name="T58" fmla="*/ 2147483647 w 47"/>
                <a:gd name="T59" fmla="*/ 2147483647 h 42"/>
                <a:gd name="T60" fmla="*/ 2147483647 w 47"/>
                <a:gd name="T61" fmla="*/ 2147483647 h 42"/>
                <a:gd name="T62" fmla="*/ 2147483647 w 47"/>
                <a:gd name="T63" fmla="*/ 2147483647 h 42"/>
                <a:gd name="T64" fmla="*/ 2147483647 w 47"/>
                <a:gd name="T65" fmla="*/ 2147483647 h 42"/>
                <a:gd name="T66" fmla="*/ 2147483647 w 47"/>
                <a:gd name="T67" fmla="*/ 2147483647 h 42"/>
                <a:gd name="T68" fmla="*/ 2147483647 w 47"/>
                <a:gd name="T69" fmla="*/ 2147483647 h 42"/>
                <a:gd name="T70" fmla="*/ 2147483647 w 47"/>
                <a:gd name="T71" fmla="*/ 2147483647 h 42"/>
                <a:gd name="T72" fmla="*/ 2147483647 w 47"/>
                <a:gd name="T73" fmla="*/ 2147483647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7"/>
                <a:gd name="T112" fmla="*/ 0 h 42"/>
                <a:gd name="T113" fmla="*/ 47 w 47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7" h="42">
                  <a:moveTo>
                    <a:pt x="47" y="1"/>
                  </a:moveTo>
                  <a:lnTo>
                    <a:pt x="45" y="0"/>
                  </a:lnTo>
                  <a:lnTo>
                    <a:pt x="43" y="0"/>
                  </a:lnTo>
                  <a:lnTo>
                    <a:pt x="33" y="2"/>
                  </a:lnTo>
                  <a:lnTo>
                    <a:pt x="27" y="4"/>
                  </a:lnTo>
                  <a:lnTo>
                    <a:pt x="22" y="7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3" y="8"/>
                  </a:lnTo>
                  <a:lnTo>
                    <a:pt x="7" y="14"/>
                  </a:lnTo>
                  <a:lnTo>
                    <a:pt x="5" y="24"/>
                  </a:lnTo>
                  <a:lnTo>
                    <a:pt x="7" y="31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10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9" y="33"/>
                  </a:lnTo>
                  <a:lnTo>
                    <a:pt x="23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6"/>
                  </a:lnTo>
                  <a:lnTo>
                    <a:pt x="32" y="21"/>
                  </a:lnTo>
                  <a:lnTo>
                    <a:pt x="33" y="20"/>
                  </a:lnTo>
                  <a:lnTo>
                    <a:pt x="36" y="19"/>
                  </a:lnTo>
                  <a:lnTo>
                    <a:pt x="40" y="20"/>
                  </a:lnTo>
                  <a:lnTo>
                    <a:pt x="44" y="17"/>
                  </a:lnTo>
                  <a:lnTo>
                    <a:pt x="43" y="17"/>
                  </a:lnTo>
                  <a:lnTo>
                    <a:pt x="41" y="13"/>
                  </a:lnTo>
                  <a:lnTo>
                    <a:pt x="44" y="9"/>
                  </a:lnTo>
                  <a:lnTo>
                    <a:pt x="45" y="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9" name="Freeform 1451"/>
            <p:cNvSpPr>
              <a:spLocks noChangeAspect="1"/>
            </p:cNvSpPr>
            <p:nvPr/>
          </p:nvSpPr>
          <p:spPr bwMode="auto">
            <a:xfrm>
              <a:off x="4277296" y="2813084"/>
              <a:ext cx="20638" cy="20638"/>
            </a:xfrm>
            <a:custGeom>
              <a:avLst/>
              <a:gdLst>
                <a:gd name="T0" fmla="*/ 0 w 25"/>
                <a:gd name="T1" fmla="*/ 2147483647 h 26"/>
                <a:gd name="T2" fmla="*/ 0 w 25"/>
                <a:gd name="T3" fmla="*/ 2147483647 h 26"/>
                <a:gd name="T4" fmla="*/ 0 w 25"/>
                <a:gd name="T5" fmla="*/ 2147483647 h 26"/>
                <a:gd name="T6" fmla="*/ 2147483647 w 25"/>
                <a:gd name="T7" fmla="*/ 2147483647 h 26"/>
                <a:gd name="T8" fmla="*/ 2147483647 w 25"/>
                <a:gd name="T9" fmla="*/ 2147483647 h 26"/>
                <a:gd name="T10" fmla="*/ 2147483647 w 25"/>
                <a:gd name="T11" fmla="*/ 2147483647 h 26"/>
                <a:gd name="T12" fmla="*/ 2147483647 w 25"/>
                <a:gd name="T13" fmla="*/ 2147483647 h 26"/>
                <a:gd name="T14" fmla="*/ 2147483647 w 25"/>
                <a:gd name="T15" fmla="*/ 2147483647 h 26"/>
                <a:gd name="T16" fmla="*/ 2147483647 w 25"/>
                <a:gd name="T17" fmla="*/ 2147483647 h 26"/>
                <a:gd name="T18" fmla="*/ 2147483647 w 25"/>
                <a:gd name="T19" fmla="*/ 2147483647 h 26"/>
                <a:gd name="T20" fmla="*/ 2147483647 w 25"/>
                <a:gd name="T21" fmla="*/ 2147483647 h 26"/>
                <a:gd name="T22" fmla="*/ 2147483647 w 25"/>
                <a:gd name="T23" fmla="*/ 2147483647 h 26"/>
                <a:gd name="T24" fmla="*/ 2147483647 w 25"/>
                <a:gd name="T25" fmla="*/ 2147483647 h 26"/>
                <a:gd name="T26" fmla="*/ 2147483647 w 25"/>
                <a:gd name="T27" fmla="*/ 2147483647 h 26"/>
                <a:gd name="T28" fmla="*/ 2147483647 w 25"/>
                <a:gd name="T29" fmla="*/ 0 h 26"/>
                <a:gd name="T30" fmla="*/ 2147483647 w 25"/>
                <a:gd name="T31" fmla="*/ 2147483647 h 26"/>
                <a:gd name="T32" fmla="*/ 2147483647 w 25"/>
                <a:gd name="T33" fmla="*/ 2147483647 h 26"/>
                <a:gd name="T34" fmla="*/ 2147483647 w 25"/>
                <a:gd name="T35" fmla="*/ 2147483647 h 26"/>
                <a:gd name="T36" fmla="*/ 2147483647 w 25"/>
                <a:gd name="T37" fmla="*/ 2147483647 h 26"/>
                <a:gd name="T38" fmla="*/ 2147483647 w 25"/>
                <a:gd name="T39" fmla="*/ 2147483647 h 26"/>
                <a:gd name="T40" fmla="*/ 2147483647 w 25"/>
                <a:gd name="T41" fmla="*/ 2147483647 h 26"/>
                <a:gd name="T42" fmla="*/ 2147483647 w 25"/>
                <a:gd name="T43" fmla="*/ 2147483647 h 26"/>
                <a:gd name="T44" fmla="*/ 2147483647 w 25"/>
                <a:gd name="T45" fmla="*/ 2147483647 h 26"/>
                <a:gd name="T46" fmla="*/ 0 w 25"/>
                <a:gd name="T47" fmla="*/ 2147483647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"/>
                <a:gd name="T73" fmla="*/ 0 h 26"/>
                <a:gd name="T74" fmla="*/ 25 w 25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" h="26">
                  <a:moveTo>
                    <a:pt x="0" y="21"/>
                  </a:move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9" y="26"/>
                  </a:lnTo>
                  <a:lnTo>
                    <a:pt x="16" y="25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5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9" y="17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E7F60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0" name="Line 1452"/>
            <p:cNvSpPr>
              <a:spLocks noChangeShapeType="1"/>
            </p:cNvSpPr>
            <p:nvPr/>
          </p:nvSpPr>
          <p:spPr bwMode="auto">
            <a:xfrm>
              <a:off x="4120134" y="2138397"/>
              <a:ext cx="9525" cy="0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1" name="Line 1453"/>
            <p:cNvSpPr>
              <a:spLocks noChangeShapeType="1"/>
            </p:cNvSpPr>
            <p:nvPr/>
          </p:nvSpPr>
          <p:spPr bwMode="auto">
            <a:xfrm>
              <a:off x="4291584" y="2449547"/>
              <a:ext cx="1587" cy="22225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2" name="Line 1454"/>
            <p:cNvSpPr>
              <a:spLocks noChangeShapeType="1"/>
            </p:cNvSpPr>
            <p:nvPr/>
          </p:nvSpPr>
          <p:spPr bwMode="auto">
            <a:xfrm>
              <a:off x="6469634" y="3294097"/>
              <a:ext cx="9525" cy="1587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3" name="Line 1455"/>
            <p:cNvSpPr>
              <a:spLocks noChangeShapeType="1"/>
            </p:cNvSpPr>
            <p:nvPr/>
          </p:nvSpPr>
          <p:spPr bwMode="auto">
            <a:xfrm flipH="1">
              <a:off x="6469634" y="3294097"/>
              <a:ext cx="9525" cy="1587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4" name="Freeform 1086"/>
            <p:cNvSpPr>
              <a:spLocks/>
            </p:cNvSpPr>
            <p:nvPr/>
          </p:nvSpPr>
          <p:spPr bwMode="auto">
            <a:xfrm>
              <a:off x="4813871" y="4416459"/>
              <a:ext cx="20638" cy="206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0 h 15"/>
                <a:gd name="T4" fmla="*/ 2147483647 w 15"/>
                <a:gd name="T5" fmla="*/ 2147483647 h 15"/>
                <a:gd name="T6" fmla="*/ 0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5"/>
                <a:gd name="T20" fmla="*/ 15 w 1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5">
                  <a:moveTo>
                    <a:pt x="15" y="8"/>
                  </a:moveTo>
                  <a:lnTo>
                    <a:pt x="15" y="0"/>
                  </a:lnTo>
                  <a:lnTo>
                    <a:pt x="8" y="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5" name="Freeform 1087"/>
            <p:cNvSpPr>
              <a:spLocks/>
            </p:cNvSpPr>
            <p:nvPr/>
          </p:nvSpPr>
          <p:spPr bwMode="auto">
            <a:xfrm>
              <a:off x="4813871" y="4416459"/>
              <a:ext cx="20638" cy="206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0 h 15"/>
                <a:gd name="T4" fmla="*/ 2147483647 w 15"/>
                <a:gd name="T5" fmla="*/ 2147483647 h 15"/>
                <a:gd name="T6" fmla="*/ 0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5"/>
                <a:gd name="T20" fmla="*/ 15 w 1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5">
                  <a:moveTo>
                    <a:pt x="15" y="8"/>
                  </a:moveTo>
                  <a:lnTo>
                    <a:pt x="15" y="0"/>
                  </a:lnTo>
                  <a:lnTo>
                    <a:pt x="8" y="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6" name="Freeform 1317"/>
            <p:cNvSpPr>
              <a:spLocks/>
            </p:cNvSpPr>
            <p:nvPr/>
          </p:nvSpPr>
          <p:spPr bwMode="auto">
            <a:xfrm>
              <a:off x="4750371" y="4481547"/>
              <a:ext cx="31750" cy="46037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0 w 22"/>
                <a:gd name="T7" fmla="*/ 2147483647 h 31"/>
                <a:gd name="T8" fmla="*/ 2147483647 w 22"/>
                <a:gd name="T9" fmla="*/ 0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1"/>
                <a:gd name="T23" fmla="*/ 22 w 22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1">
                  <a:moveTo>
                    <a:pt x="22" y="8"/>
                  </a:moveTo>
                  <a:lnTo>
                    <a:pt x="22" y="17"/>
                  </a:lnTo>
                  <a:lnTo>
                    <a:pt x="7" y="31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7" name="Freeform 1318"/>
            <p:cNvSpPr>
              <a:spLocks/>
            </p:cNvSpPr>
            <p:nvPr/>
          </p:nvSpPr>
          <p:spPr bwMode="auto">
            <a:xfrm>
              <a:off x="4750371" y="4481547"/>
              <a:ext cx="31750" cy="46037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0 w 22"/>
                <a:gd name="T7" fmla="*/ 2147483647 h 31"/>
                <a:gd name="T8" fmla="*/ 2147483647 w 22"/>
                <a:gd name="T9" fmla="*/ 0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1"/>
                <a:gd name="T23" fmla="*/ 22 w 22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1">
                  <a:moveTo>
                    <a:pt x="22" y="8"/>
                  </a:moveTo>
                  <a:lnTo>
                    <a:pt x="22" y="17"/>
                  </a:lnTo>
                  <a:lnTo>
                    <a:pt x="7" y="31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22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8" name="Freeform 1153"/>
            <p:cNvSpPr>
              <a:spLocks/>
            </p:cNvSpPr>
            <p:nvPr/>
          </p:nvSpPr>
          <p:spPr bwMode="auto">
            <a:xfrm>
              <a:off x="2054796" y="3413159"/>
              <a:ext cx="53975" cy="53975"/>
            </a:xfrm>
            <a:custGeom>
              <a:avLst/>
              <a:gdLst>
                <a:gd name="T0" fmla="*/ 0 w 38"/>
                <a:gd name="T1" fmla="*/ 0 h 36"/>
                <a:gd name="T2" fmla="*/ 0 w 38"/>
                <a:gd name="T3" fmla="*/ 2147483647 h 36"/>
                <a:gd name="T4" fmla="*/ 2147483647 w 38"/>
                <a:gd name="T5" fmla="*/ 2147483647 h 36"/>
                <a:gd name="T6" fmla="*/ 2147483647 w 38"/>
                <a:gd name="T7" fmla="*/ 2147483647 h 36"/>
                <a:gd name="T8" fmla="*/ 2147483647 w 38"/>
                <a:gd name="T9" fmla="*/ 2147483647 h 36"/>
                <a:gd name="T10" fmla="*/ 2147483647 w 38"/>
                <a:gd name="T11" fmla="*/ 2147483647 h 36"/>
                <a:gd name="T12" fmla="*/ 2147483647 w 38"/>
                <a:gd name="T13" fmla="*/ 2147483647 h 36"/>
                <a:gd name="T14" fmla="*/ 2147483647 w 38"/>
                <a:gd name="T15" fmla="*/ 2147483647 h 36"/>
                <a:gd name="T16" fmla="*/ 2147483647 w 38"/>
                <a:gd name="T17" fmla="*/ 2147483647 h 36"/>
                <a:gd name="T18" fmla="*/ 0 w 38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36"/>
                <a:gd name="T32" fmla="*/ 38 w 38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36">
                  <a:moveTo>
                    <a:pt x="0" y="0"/>
                  </a:moveTo>
                  <a:lnTo>
                    <a:pt x="0" y="7"/>
                  </a:lnTo>
                  <a:lnTo>
                    <a:pt x="16" y="15"/>
                  </a:lnTo>
                  <a:lnTo>
                    <a:pt x="16" y="22"/>
                  </a:lnTo>
                  <a:lnTo>
                    <a:pt x="23" y="22"/>
                  </a:lnTo>
                  <a:lnTo>
                    <a:pt x="23" y="31"/>
                  </a:lnTo>
                  <a:lnTo>
                    <a:pt x="31" y="36"/>
                  </a:lnTo>
                  <a:lnTo>
                    <a:pt x="38" y="29"/>
                  </a:lnTo>
                  <a:lnTo>
                    <a:pt x="30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9" name="Freeform 1585"/>
            <p:cNvSpPr>
              <a:spLocks/>
            </p:cNvSpPr>
            <p:nvPr/>
          </p:nvSpPr>
          <p:spPr bwMode="auto">
            <a:xfrm>
              <a:off x="2772346" y="1601822"/>
              <a:ext cx="31750" cy="46037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0 w 22"/>
                <a:gd name="T7" fmla="*/ 2147483647 h 31"/>
                <a:gd name="T8" fmla="*/ 2147483647 w 22"/>
                <a:gd name="T9" fmla="*/ 0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1"/>
                <a:gd name="T23" fmla="*/ 22 w 22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1">
                  <a:moveTo>
                    <a:pt x="22" y="8"/>
                  </a:moveTo>
                  <a:lnTo>
                    <a:pt x="22" y="17"/>
                  </a:lnTo>
                  <a:lnTo>
                    <a:pt x="7" y="31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0" name="Freeform 1586"/>
            <p:cNvSpPr>
              <a:spLocks/>
            </p:cNvSpPr>
            <p:nvPr/>
          </p:nvSpPr>
          <p:spPr bwMode="auto">
            <a:xfrm>
              <a:off x="2772346" y="1601822"/>
              <a:ext cx="31750" cy="46037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0 w 22"/>
                <a:gd name="T7" fmla="*/ 2147483647 h 31"/>
                <a:gd name="T8" fmla="*/ 2147483647 w 22"/>
                <a:gd name="T9" fmla="*/ 0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31"/>
                <a:gd name="T23" fmla="*/ 22 w 22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31">
                  <a:moveTo>
                    <a:pt x="22" y="8"/>
                  </a:moveTo>
                  <a:lnTo>
                    <a:pt x="22" y="17"/>
                  </a:lnTo>
                  <a:lnTo>
                    <a:pt x="7" y="31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22" y="8"/>
                  </a:lnTo>
                </a:path>
              </a:pathLst>
            </a:custGeom>
            <a:solidFill>
              <a:srgbClr val="A9E2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lIns="45720" rIns="45720"/>
            <a:lstStyle/>
            <a:p>
              <a:pPr>
                <a:defRPr/>
              </a:pPr>
              <a:endParaRPr lang="fr-F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1" name="Line 406"/>
            <p:cNvSpPr>
              <a:spLocks noChangeShapeType="1"/>
            </p:cNvSpPr>
            <p:nvPr/>
          </p:nvSpPr>
          <p:spPr bwMode="auto">
            <a:xfrm flipV="1">
              <a:off x="1392808" y="2554322"/>
              <a:ext cx="41275" cy="20637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2" name="Line 721"/>
            <p:cNvSpPr>
              <a:spLocks noChangeShapeType="1"/>
            </p:cNvSpPr>
            <p:nvPr/>
          </p:nvSpPr>
          <p:spPr bwMode="auto">
            <a:xfrm flipV="1">
              <a:off x="1188021" y="3276634"/>
              <a:ext cx="1587" cy="22225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3" name="Line 722"/>
            <p:cNvSpPr>
              <a:spLocks noChangeShapeType="1"/>
            </p:cNvSpPr>
            <p:nvPr/>
          </p:nvSpPr>
          <p:spPr bwMode="auto">
            <a:xfrm>
              <a:off x="1221358" y="3298859"/>
              <a:ext cx="1588" cy="11113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4" name="Line 723"/>
            <p:cNvSpPr>
              <a:spLocks noChangeShapeType="1"/>
            </p:cNvSpPr>
            <p:nvPr/>
          </p:nvSpPr>
          <p:spPr bwMode="auto">
            <a:xfrm>
              <a:off x="1232471" y="3309972"/>
              <a:ext cx="7937" cy="1587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5" name="Line 726"/>
            <p:cNvSpPr>
              <a:spLocks noChangeShapeType="1"/>
            </p:cNvSpPr>
            <p:nvPr/>
          </p:nvSpPr>
          <p:spPr bwMode="auto">
            <a:xfrm>
              <a:off x="1188021" y="3276634"/>
              <a:ext cx="11112" cy="1588"/>
            </a:xfrm>
            <a:prstGeom prst="line">
              <a:avLst/>
            </a:prstGeom>
            <a:noFill/>
            <a:ln w="0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6" name="Freeform 568"/>
            <p:cNvSpPr>
              <a:spLocks/>
            </p:cNvSpPr>
            <p:nvPr/>
          </p:nvSpPr>
          <p:spPr bwMode="auto">
            <a:xfrm>
              <a:off x="7557071" y="4376772"/>
              <a:ext cx="22225" cy="95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6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5" h="7">
                  <a:moveTo>
                    <a:pt x="0" y="7"/>
                  </a:moveTo>
                  <a:lnTo>
                    <a:pt x="15" y="6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7" name="Freeform 569"/>
            <p:cNvSpPr>
              <a:spLocks/>
            </p:cNvSpPr>
            <p:nvPr/>
          </p:nvSpPr>
          <p:spPr bwMode="auto">
            <a:xfrm>
              <a:off x="7557071" y="4376772"/>
              <a:ext cx="22225" cy="95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6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5" h="7">
                  <a:moveTo>
                    <a:pt x="0" y="7"/>
                  </a:moveTo>
                  <a:lnTo>
                    <a:pt x="15" y="6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8" name="Freeform 570"/>
            <p:cNvSpPr>
              <a:spLocks/>
            </p:cNvSpPr>
            <p:nvPr/>
          </p:nvSpPr>
          <p:spPr bwMode="auto">
            <a:xfrm>
              <a:off x="7590408" y="4343434"/>
              <a:ext cx="19050" cy="206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4" y="7"/>
                </a:cxn>
                <a:cxn ang="0">
                  <a:pos x="8" y="6"/>
                </a:cxn>
                <a:cxn ang="0">
                  <a:pos x="14" y="0"/>
                </a:cxn>
                <a:cxn ang="0">
                  <a:pos x="0" y="7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1" y="14"/>
                  </a:lnTo>
                  <a:lnTo>
                    <a:pt x="14" y="7"/>
                  </a:lnTo>
                  <a:lnTo>
                    <a:pt x="8" y="6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9" name="Freeform 571"/>
            <p:cNvSpPr>
              <a:spLocks/>
            </p:cNvSpPr>
            <p:nvPr/>
          </p:nvSpPr>
          <p:spPr bwMode="auto">
            <a:xfrm>
              <a:off x="7590408" y="4343434"/>
              <a:ext cx="19050" cy="206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4" y="7"/>
                </a:cxn>
                <a:cxn ang="0">
                  <a:pos x="8" y="6"/>
                </a:cxn>
                <a:cxn ang="0">
                  <a:pos x="14" y="0"/>
                </a:cxn>
                <a:cxn ang="0">
                  <a:pos x="0" y="7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1" y="14"/>
                  </a:lnTo>
                  <a:lnTo>
                    <a:pt x="14" y="7"/>
                  </a:lnTo>
                  <a:lnTo>
                    <a:pt x="8" y="6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0" name="Freeform 572"/>
            <p:cNvSpPr>
              <a:spLocks/>
            </p:cNvSpPr>
            <p:nvPr/>
          </p:nvSpPr>
          <p:spPr bwMode="auto">
            <a:xfrm>
              <a:off x="7761858" y="4287872"/>
              <a:ext cx="285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1" y="7"/>
                </a:cxn>
                <a:cxn ang="0">
                  <a:pos x="0" y="0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1" y="7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1" name="Freeform 573"/>
            <p:cNvSpPr>
              <a:spLocks/>
            </p:cNvSpPr>
            <p:nvPr/>
          </p:nvSpPr>
          <p:spPr bwMode="auto">
            <a:xfrm>
              <a:off x="7761858" y="4287872"/>
              <a:ext cx="285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1" y="7"/>
                </a:cxn>
                <a:cxn ang="0">
                  <a:pos x="0" y="0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1" y="7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solidFill>
              <a:srgbClr val="A9E2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91680" y="1556792"/>
            <a:ext cx="7524328" cy="4032448"/>
          </a:xfrm>
          <a:prstGeom prst="rect">
            <a:avLst/>
          </a:prstGeom>
          <a:gradFill>
            <a:gsLst>
              <a:gs pos="30000">
                <a:srgbClr val="004991"/>
              </a:gs>
              <a:gs pos="70000">
                <a:srgbClr val="00366C"/>
              </a:gs>
            </a:gsLst>
            <a:lin ang="0" scaled="1"/>
          </a:gradFill>
          <a:ln w="63500">
            <a:noFill/>
          </a:ln>
          <a:effectLst>
            <a:outerShdw blurRad="292100" dist="88900" dir="7980000" sx="101000" sy="101000" algn="t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870364" y="1751435"/>
            <a:ext cx="7107381" cy="3638457"/>
          </a:xfrm>
        </p:spPr>
        <p:txBody>
          <a:bodyPr>
            <a:normAutofit/>
          </a:bodyPr>
          <a:lstStyle>
            <a:lvl1pPr marL="400050" indent="-400050">
              <a:buFont typeface="+mj-lt"/>
              <a:buAutoNum type="romanUcPeriod"/>
              <a:defRPr sz="1600">
                <a:solidFill>
                  <a:schemeClr val="bg1"/>
                </a:solidFill>
                <a:latin typeface="Century Gothic" pitchFamily="34" charset="0"/>
              </a:defRPr>
            </a:lvl1pPr>
            <a:lvl2pPr marL="800100" indent="-342900">
              <a:buFont typeface="+mj-lt"/>
              <a:buAutoNum type="alphaLcParenR"/>
              <a:defRPr sz="1600">
                <a:solidFill>
                  <a:schemeClr val="bg1"/>
                </a:solidFill>
                <a:latin typeface="Century Gothic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entury Gothic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1268760"/>
            <a:ext cx="741363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78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10" hasCustomPrompt="1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4" name="Image 3" descr="prism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73" y="2393773"/>
            <a:ext cx="2004798" cy="1993172"/>
          </a:xfrm>
          <a:prstGeom prst="rect">
            <a:avLst/>
          </a:prstGeom>
        </p:spPr>
      </p:pic>
      <p:cxnSp>
        <p:nvCxnSpPr>
          <p:cNvPr id="5" name="Connecteur droit 4"/>
          <p:cNvCxnSpPr/>
          <p:nvPr userDrawn="1"/>
        </p:nvCxnSpPr>
        <p:spPr>
          <a:xfrm>
            <a:off x="1278048" y="2006795"/>
            <a:ext cx="183304" cy="337464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H="1">
            <a:off x="1395398" y="4452942"/>
            <a:ext cx="167340" cy="54122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187854" y="4094135"/>
            <a:ext cx="296289" cy="304973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re 5"/>
          <p:cNvSpPr>
            <a:spLocks noGrp="1"/>
          </p:cNvSpPr>
          <p:nvPr userDrawn="1"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pPr algn="r"/>
            <a:r>
              <a:rPr lang="fr-FR">
                <a:solidFill>
                  <a:srgbClr val="8B8178"/>
                </a:solidFill>
              </a:rPr>
              <a:t>Cliquez pour modifier le style du titre</a:t>
            </a:r>
            <a:endParaRPr lang="fr-FR" dirty="0">
              <a:solidFill>
                <a:srgbClr val="8B8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49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isme 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43" y="2393740"/>
            <a:ext cx="2019765" cy="2229277"/>
          </a:xfrm>
          <a:prstGeom prst="rect">
            <a:avLst/>
          </a:prstGeom>
        </p:spPr>
      </p:pic>
      <p:cxnSp>
        <p:nvCxnSpPr>
          <p:cNvPr id="4" name="Connecteur droit 3"/>
          <p:cNvCxnSpPr/>
          <p:nvPr userDrawn="1"/>
        </p:nvCxnSpPr>
        <p:spPr>
          <a:xfrm flipH="1">
            <a:off x="2978514" y="2172755"/>
            <a:ext cx="1560161" cy="48600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INNOVATION MAK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16" y="1946270"/>
            <a:ext cx="3382711" cy="2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2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Only" type="titleOnly">
  <p:cSld name="title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defTabSz="457200"/>
            <a:endParaRPr>
              <a:solidFill>
                <a:srgbClr val="595959"/>
              </a:solidFill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defTabSz="457200"/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defTabSz="457200"/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defTabSz="457200"/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defTabSz="457200"/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defTabSz="457200"/>
            <a:endParaRPr>
              <a:solidFill>
                <a:srgbClr val="595959"/>
              </a:solidFill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8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8494" y="1320800"/>
            <a:ext cx="7288306" cy="4525963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12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2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606060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10400" y="6364381"/>
            <a:ext cx="2133600" cy="365125"/>
          </a:xfrm>
        </p:spPr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606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12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2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606060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12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2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606060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14609" y="332405"/>
            <a:ext cx="629392" cy="316579"/>
          </a:xfrm>
          <a:prstGeom prst="rect">
            <a:avLst/>
          </a:prstGeom>
          <a:solidFill>
            <a:srgbClr val="00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606060"/>
                </a:solidFill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12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2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606060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606060"/>
                </a:solidFill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12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12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606060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14609" y="332405"/>
            <a:ext cx="629392" cy="316579"/>
          </a:xfrm>
          <a:prstGeom prst="rect">
            <a:avLst/>
          </a:prstGeom>
          <a:solidFill>
            <a:srgbClr val="00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68941" y="314979"/>
            <a:ext cx="8229600" cy="693549"/>
          </a:xfrm>
        </p:spPr>
        <p:txBody>
          <a:bodyPr anchor="t">
            <a:noAutofit/>
          </a:bodyPr>
          <a:lstStyle>
            <a:lvl1pPr>
              <a:def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9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14609" y="332405"/>
            <a:ext cx="629392" cy="316579"/>
          </a:xfrm>
          <a:prstGeom prst="rect">
            <a:avLst/>
          </a:prstGeom>
          <a:solidFill>
            <a:srgbClr val="00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rtlCol="0" anchor="ctr"/>
          <a:lstStyle/>
          <a:p>
            <a:pPr algn="ctr" defTabSz="984629" fontAlgn="base"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FFFFFF"/>
              </a:solidFill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10400" y="6364381"/>
            <a:ext cx="2133600" cy="365125"/>
          </a:xfrm>
        </p:spPr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606060"/>
                </a:solidFill>
                <a:latin typeface="Century Gothic" pitchFamily="34" charset="0"/>
              </a:defRPr>
            </a:lvl1pPr>
            <a:lvl2pPr>
              <a:defRPr sz="2800">
                <a:solidFill>
                  <a:srgbClr val="606060"/>
                </a:solidFill>
                <a:latin typeface="Century Gothic" pitchFamily="34" charset="0"/>
              </a:defRPr>
            </a:lvl2pPr>
            <a:lvl3pPr>
              <a:defRPr sz="2400">
                <a:solidFill>
                  <a:srgbClr val="606060"/>
                </a:solidFill>
                <a:latin typeface="Century Gothic" pitchFamily="34" charset="0"/>
              </a:defRPr>
            </a:lvl3pPr>
            <a:lvl4pPr>
              <a:defRPr sz="2000">
                <a:solidFill>
                  <a:srgbClr val="606060"/>
                </a:solidFill>
                <a:latin typeface="Century Gothic" pitchFamily="34" charset="0"/>
              </a:defRPr>
            </a:lvl4pPr>
            <a:lvl5pPr>
              <a:defRPr sz="2000">
                <a:solidFill>
                  <a:srgbClr val="606060"/>
                </a:solidFill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606060"/>
                </a:solidFill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606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 footprint.png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-47298" y="-10477"/>
            <a:ext cx="9180000" cy="686587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3643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606060"/>
                </a:solidFill>
              </a:defRPr>
            </a:lvl1pPr>
          </a:lstStyle>
          <a:p>
            <a:fld id="{FE634697-3DF6-49B6-9FA6-1CFB659E54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rgbClr val="002060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606060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06060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606060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06060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06060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5356535"/>
            <a:ext cx="9144000" cy="146032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02606" y="1906920"/>
            <a:ext cx="76841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2604" y="3049921"/>
            <a:ext cx="7684196" cy="307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8" name="Image 7" descr="ALTRAN RG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0114837">
            <a:off x="18208" y="180753"/>
            <a:ext cx="828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457200"/>
            <a:r>
              <a:rPr lang="fr-FR" b="1" dirty="0" err="1">
                <a:ln w="11430"/>
                <a:gradFill>
                  <a:gsLst>
                    <a:gs pos="0">
                      <a:srgbClr val="CB0044">
                        <a:tint val="70000"/>
                        <a:satMod val="245000"/>
                      </a:srgbClr>
                    </a:gs>
                    <a:gs pos="75000">
                      <a:srgbClr val="CB0044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B0044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Draft</a:t>
            </a:r>
            <a:endParaRPr lang="fr-FR" b="1" dirty="0">
              <a:ln w="11430"/>
              <a:gradFill>
                <a:gsLst>
                  <a:gs pos="0">
                    <a:srgbClr val="CB0044">
                      <a:tint val="70000"/>
                      <a:satMod val="245000"/>
                    </a:srgbClr>
                  </a:gs>
                  <a:gs pos="75000">
                    <a:srgbClr val="CB0044">
                      <a:tint val="90000"/>
                      <a:shade val="60000"/>
                      <a:satMod val="240000"/>
                    </a:srgbClr>
                  </a:gs>
                  <a:gs pos="100000">
                    <a:srgbClr val="CB0044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2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3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5C7F92"/>
          </a:solidFill>
          <a:latin typeface="Lucida Bright"/>
          <a:ea typeface="+mj-ea"/>
          <a:cs typeface="Lucida Bright"/>
        </a:defRPr>
      </a:lvl1pPr>
    </p:titleStyle>
    <p:bodyStyle>
      <a:lvl1pPr marL="271463" indent="-271463" algn="l" defTabSz="457200" rtl="0" eaLnBrk="1" latinLnBrk="0" hangingPunct="1">
        <a:lnSpc>
          <a:spcPct val="120000"/>
        </a:lnSpc>
        <a:spcBef>
          <a:spcPct val="20000"/>
        </a:spcBef>
        <a:buFont typeface="+mj-lt"/>
        <a:buAutoNum type="arabicPeriod"/>
        <a:defRPr sz="1800" kern="1200">
          <a:solidFill>
            <a:srgbClr val="3095B4"/>
          </a:solidFill>
          <a:latin typeface="Lucida Bright"/>
          <a:ea typeface="+mn-ea"/>
          <a:cs typeface="Lucida Bright"/>
        </a:defRPr>
      </a:lvl1pPr>
      <a:lvl2pPr marL="355600" indent="-84138" algn="l" defTabSz="4572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497506" y="2833168"/>
            <a:ext cx="7383735" cy="147002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BECOME A GIT HERO!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2682" y="6353672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Mohamed GHABRID– avril 2016</a:t>
            </a:r>
          </a:p>
        </p:txBody>
      </p:sp>
      <p:sp>
        <p:nvSpPr>
          <p:cNvPr id="2" name="AutoShape 2" descr="http://git-scm.com/images/logos/downloads/Git-Icon-Whit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635" y="160338"/>
            <a:ext cx="4356000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6639459" y="679470"/>
            <a:ext cx="2016000" cy="108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449689" y="603519"/>
            <a:ext cx="2189771" cy="29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Checkins</a:t>
            </a:r>
            <a:r>
              <a:rPr lang="fr-FR" dirty="0">
                <a:solidFill>
                  <a:schemeClr val="bg1"/>
                </a:solidFill>
              </a:rPr>
              <a:t> over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981" y="712252"/>
            <a:ext cx="2383228" cy="7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1995183" y="1246651"/>
            <a:ext cx="6612840" cy="2160000"/>
            <a:chOff x="1168475" y="1603999"/>
            <a:chExt cx="6612840" cy="2346014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168475" y="1603999"/>
              <a:ext cx="1521460" cy="367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1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865601" y="1603999"/>
              <a:ext cx="1521460" cy="367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2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562727" y="1603999"/>
              <a:ext cx="1521460" cy="367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3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259855" y="1603999"/>
              <a:ext cx="1521460" cy="367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4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168475" y="2263359"/>
              <a:ext cx="152146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 A</a:t>
              </a: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168475" y="2922718"/>
              <a:ext cx="152146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 B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168475" y="3582079"/>
              <a:ext cx="152146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 C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245965" y="2263359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∆1</a:t>
              </a: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6640219" y="2263359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∆2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640218" y="2922718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∆1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79390" y="3582079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∆1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4943092" y="3582079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∆2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640216" y="3582079"/>
              <a:ext cx="760730" cy="3679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/>
                <a:t>∆3</a:t>
              </a:r>
              <a:endParaRPr lang="fr-FR" dirty="0"/>
            </a:p>
          </p:txBody>
        </p:sp>
        <p:cxnSp>
          <p:nvCxnSpPr>
            <p:cNvPr id="21" name="Connecteur droit avec flèche 20"/>
            <p:cNvCxnSpPr>
              <a:stCxn id="12" idx="3"/>
              <a:endCxn id="15" idx="1"/>
            </p:cNvCxnSpPr>
            <p:nvPr/>
          </p:nvCxnSpPr>
          <p:spPr>
            <a:xfrm>
              <a:off x="2689935" y="2447326"/>
              <a:ext cx="55603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5" idx="3"/>
              <a:endCxn id="16" idx="1"/>
            </p:cNvCxnSpPr>
            <p:nvPr/>
          </p:nvCxnSpPr>
          <p:spPr>
            <a:xfrm>
              <a:off x="4006695" y="2447326"/>
              <a:ext cx="263352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3" idx="3"/>
              <a:endCxn id="17" idx="1"/>
            </p:cNvCxnSpPr>
            <p:nvPr/>
          </p:nvCxnSpPr>
          <p:spPr>
            <a:xfrm>
              <a:off x="2689935" y="3106685"/>
              <a:ext cx="395028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4" idx="3"/>
              <a:endCxn id="18" idx="1"/>
            </p:cNvCxnSpPr>
            <p:nvPr/>
          </p:nvCxnSpPr>
          <p:spPr>
            <a:xfrm>
              <a:off x="2689935" y="3766046"/>
              <a:ext cx="58945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8" idx="3"/>
              <a:endCxn id="19" idx="1"/>
            </p:cNvCxnSpPr>
            <p:nvPr/>
          </p:nvCxnSpPr>
          <p:spPr>
            <a:xfrm>
              <a:off x="4040120" y="3766046"/>
              <a:ext cx="90297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9" idx="3"/>
              <a:endCxn id="20" idx="1"/>
            </p:cNvCxnSpPr>
            <p:nvPr/>
          </p:nvCxnSpPr>
          <p:spPr>
            <a:xfrm>
              <a:off x="5703822" y="3766046"/>
              <a:ext cx="93639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1981535" y="3920165"/>
            <a:ext cx="6715822" cy="2160000"/>
            <a:chOff x="1484412" y="1984649"/>
            <a:chExt cx="6715822" cy="2980207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1520031" y="1984649"/>
              <a:ext cx="1365662" cy="463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1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3291545" y="1984649"/>
              <a:ext cx="1365662" cy="463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2</a:t>
              </a: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5063059" y="1984649"/>
              <a:ext cx="1365662" cy="463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3</a:t>
              </a:r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6834572" y="1984649"/>
              <a:ext cx="1365662" cy="463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Version 4</a:t>
              </a:r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496287" y="2841821"/>
              <a:ext cx="1365662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FileA</a:t>
              </a:r>
              <a:endParaRPr lang="fr-FR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508162" y="3671774"/>
              <a:ext cx="1365662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FileB</a:t>
              </a:r>
              <a:endParaRPr lang="fr-FR" dirty="0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484412" y="4501728"/>
              <a:ext cx="1365662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FileC</a:t>
              </a:r>
              <a:endParaRPr lang="fr-FR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291546" y="2841821"/>
              <a:ext cx="1365661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FileA1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834572" y="2841821"/>
              <a:ext cx="1365662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FileA2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6811472" y="3648024"/>
              <a:ext cx="1388762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FileB1</a:t>
              </a: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3291546" y="4501728"/>
              <a:ext cx="1343347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FileC1</a:t>
              </a: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5063060" y="4501728"/>
              <a:ext cx="1365660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FileC2</a:t>
              </a:r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6811470" y="4501728"/>
              <a:ext cx="1388764" cy="4631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FileC3</a:t>
              </a:r>
            </a:p>
          </p:txBody>
        </p:sp>
        <p:cxnSp>
          <p:nvCxnSpPr>
            <p:cNvPr id="41" name="Connecteur droit avec flèche 40"/>
            <p:cNvCxnSpPr>
              <a:stCxn id="32" idx="3"/>
              <a:endCxn id="35" idx="1"/>
            </p:cNvCxnSpPr>
            <p:nvPr/>
          </p:nvCxnSpPr>
          <p:spPr>
            <a:xfrm>
              <a:off x="2861949" y="3073385"/>
              <a:ext cx="429597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endCxn id="36" idx="1"/>
            </p:cNvCxnSpPr>
            <p:nvPr/>
          </p:nvCxnSpPr>
          <p:spPr>
            <a:xfrm>
              <a:off x="6246421" y="3073385"/>
              <a:ext cx="58815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50" idx="3"/>
              <a:endCxn id="37" idx="1"/>
            </p:cNvCxnSpPr>
            <p:nvPr/>
          </p:nvCxnSpPr>
          <p:spPr>
            <a:xfrm flipV="1">
              <a:off x="6428720" y="3879588"/>
              <a:ext cx="382752" cy="22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4" idx="3"/>
              <a:endCxn id="38" idx="1"/>
            </p:cNvCxnSpPr>
            <p:nvPr/>
          </p:nvCxnSpPr>
          <p:spPr>
            <a:xfrm>
              <a:off x="2850074" y="4733292"/>
              <a:ext cx="44147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38" idx="3"/>
              <a:endCxn id="39" idx="1"/>
            </p:cNvCxnSpPr>
            <p:nvPr/>
          </p:nvCxnSpPr>
          <p:spPr>
            <a:xfrm>
              <a:off x="4634893" y="4733292"/>
              <a:ext cx="428167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39" idx="3"/>
              <a:endCxn id="40" idx="1"/>
            </p:cNvCxnSpPr>
            <p:nvPr/>
          </p:nvCxnSpPr>
          <p:spPr>
            <a:xfrm>
              <a:off x="6428720" y="4733292"/>
              <a:ext cx="38275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à coins arrondis 46"/>
            <p:cNvSpPr/>
            <p:nvPr/>
          </p:nvSpPr>
          <p:spPr>
            <a:xfrm>
              <a:off x="5063059" y="2841821"/>
              <a:ext cx="1365661" cy="463128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FileA1</a:t>
              </a:r>
            </a:p>
          </p:txBody>
        </p:sp>
        <p:cxnSp>
          <p:nvCxnSpPr>
            <p:cNvPr id="48" name="Connecteur droit avec flèche 47"/>
            <p:cNvCxnSpPr>
              <a:endCxn id="47" idx="1"/>
            </p:cNvCxnSpPr>
            <p:nvPr/>
          </p:nvCxnSpPr>
          <p:spPr>
            <a:xfrm>
              <a:off x="4668079" y="3073385"/>
              <a:ext cx="39498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à coins arrondis 48"/>
            <p:cNvSpPr/>
            <p:nvPr/>
          </p:nvSpPr>
          <p:spPr>
            <a:xfrm>
              <a:off x="3269231" y="3671774"/>
              <a:ext cx="1365662" cy="463128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FileB</a:t>
              </a:r>
              <a:endParaRPr lang="fr-FR" dirty="0"/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5063058" y="3650312"/>
              <a:ext cx="1365662" cy="463128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FileB</a:t>
              </a:r>
              <a:endParaRPr lang="fr-FR" dirty="0"/>
            </a:p>
          </p:txBody>
        </p:sp>
        <p:cxnSp>
          <p:nvCxnSpPr>
            <p:cNvPr id="51" name="Connecteur droit avec flèche 50"/>
            <p:cNvCxnSpPr>
              <a:endCxn id="50" idx="1"/>
            </p:cNvCxnSpPr>
            <p:nvPr/>
          </p:nvCxnSpPr>
          <p:spPr>
            <a:xfrm flipV="1">
              <a:off x="4646779" y="3881876"/>
              <a:ext cx="416279" cy="22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2886479" y="3901050"/>
              <a:ext cx="382752" cy="22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892908" y="1229871"/>
            <a:ext cx="468799" cy="227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Delta Storage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22476" y="3811615"/>
            <a:ext cx="468799" cy="227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 Storage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SNAPSHOTS, NOT DIFFERENCES!</a:t>
            </a:r>
          </a:p>
        </p:txBody>
      </p:sp>
    </p:spTree>
    <p:extLst>
      <p:ext uri="{BB962C8B-B14F-4D97-AF65-F5344CB8AC3E}">
        <p14:creationId xmlns:p14="http://schemas.microsoft.com/office/powerpoint/2010/main" val="114941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BLOB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TREE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COMMIT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OBJECTS</a:t>
            </a:r>
          </a:p>
        </p:txBody>
      </p:sp>
      <p:sp>
        <p:nvSpPr>
          <p:cNvPr id="10" name="Bulle ronde 9"/>
          <p:cNvSpPr/>
          <p:nvPr/>
        </p:nvSpPr>
        <p:spPr>
          <a:xfrm>
            <a:off x="4359058" y="1320800"/>
            <a:ext cx="4666608" cy="1471448"/>
          </a:xfrm>
          <a:prstGeom prst="wedgeEllipseCallout">
            <a:avLst>
              <a:gd name="adj1" fmla="val -24695"/>
              <a:gd name="adj2" fmla="val 118063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>
                <a:solidFill>
                  <a:schemeClr val="bg1"/>
                </a:solidFill>
              </a:rPr>
              <a:t>ALL IS SHA-1!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3857839"/>
            <a:ext cx="410584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93961" y="0"/>
            <a:ext cx="3850039" cy="34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TOOLS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3420000"/>
            <a:ext cx="4823698" cy="343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" y="0"/>
            <a:ext cx="4823698" cy="342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432723" y="1074168"/>
            <a:ext cx="347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>
                    <a:lumMod val="50000"/>
                  </a:schemeClr>
                </a:solidFill>
              </a:rPr>
              <a:t>GIT CLI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432724" y="3709695"/>
            <a:ext cx="3793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GITHUB FOR WINDOWS</a:t>
            </a:r>
          </a:p>
        </p:txBody>
      </p:sp>
    </p:spTree>
    <p:extLst>
      <p:ext uri="{BB962C8B-B14F-4D97-AF65-F5344CB8AC3E}">
        <p14:creationId xmlns:p14="http://schemas.microsoft.com/office/powerpoint/2010/main" val="8782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SetUP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Installation Git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6" y="767189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20" y="767189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6" y="3601088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20" y="3601088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SETUP (1/2)</a:t>
            </a:r>
          </a:p>
        </p:txBody>
      </p:sp>
    </p:spTree>
    <p:extLst>
      <p:ext uri="{BB962C8B-B14F-4D97-AF65-F5344CB8AC3E}">
        <p14:creationId xmlns:p14="http://schemas.microsoft.com/office/powerpoint/2010/main" val="82746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1" y="825903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90" y="825903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1" y="3591563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90" y="3591563"/>
            <a:ext cx="323999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SETUP (2/2)</a:t>
            </a:r>
          </a:p>
        </p:txBody>
      </p:sp>
    </p:spTree>
    <p:extLst>
      <p:ext uri="{BB962C8B-B14F-4D97-AF65-F5344CB8AC3E}">
        <p14:creationId xmlns:p14="http://schemas.microsoft.com/office/powerpoint/2010/main" val="98199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297" y="2056524"/>
            <a:ext cx="8120743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fr-FR" sz="2400" dirty="0">
                <a:solidFill>
                  <a:schemeClr val="tx1"/>
                </a:solidFill>
              </a:rPr>
              <a:t>Liste des commandes fréquemment utilisées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help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 </a:t>
            </a:r>
            <a:r>
              <a:rPr lang="en-US" sz="2400" dirty="0" err="1">
                <a:solidFill>
                  <a:schemeClr val="tx1"/>
                </a:solidFill>
              </a:rPr>
              <a:t>Afficher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l'aide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accent3"/>
                </a:solidFill>
              </a:rPr>
              <a:t>a specific co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$command --help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HELP ME PLEASE</a:t>
            </a:r>
          </a:p>
        </p:txBody>
      </p:sp>
    </p:spTree>
    <p:extLst>
      <p:ext uri="{BB962C8B-B14F-4D97-AF65-F5344CB8AC3E}">
        <p14:creationId xmlns:p14="http://schemas.microsoft.com/office/powerpoint/2010/main" val="202233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Configuration Git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977" y="1320800"/>
            <a:ext cx="8428729" cy="4525963"/>
          </a:xfrm>
        </p:spPr>
        <p:txBody>
          <a:bodyPr>
            <a:normAutofit/>
          </a:bodyPr>
          <a:lstStyle/>
          <a:p>
            <a:r>
              <a:rPr lang="fr-FR" sz="4000" dirty="0"/>
              <a:t>~/.</a:t>
            </a:r>
            <a:r>
              <a:rPr lang="fr-FR" sz="4000" dirty="0" err="1"/>
              <a:t>gitconfig</a:t>
            </a:r>
            <a:endParaRPr lang="fr-FR" sz="4000" dirty="0"/>
          </a:p>
          <a:p>
            <a:endParaRPr lang="fr-FR" sz="1800" dirty="0">
              <a:solidFill>
                <a:schemeClr val="bg1"/>
              </a:solidFill>
            </a:endParaRPr>
          </a:p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#Configurer le nom d'utilisateur global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--global user.name "Mohamed GHABRID"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#Configurer l’email globale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--global </a:t>
            </a:r>
            <a:r>
              <a:rPr lang="fr-FR" sz="2400" dirty="0" err="1">
                <a:solidFill>
                  <a:schemeClr val="bg1"/>
                </a:solidFill>
              </a:rPr>
              <a:t>user.email</a:t>
            </a:r>
            <a:r>
              <a:rPr lang="fr-FR" sz="2400" dirty="0">
                <a:solidFill>
                  <a:schemeClr val="bg1"/>
                </a:solidFill>
              </a:rPr>
              <a:t>  "m.ghabrid@gmail.com "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GLOBAL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5750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859" y="1323507"/>
            <a:ext cx="8441140" cy="4525963"/>
          </a:xfrm>
        </p:spPr>
        <p:txBody>
          <a:bodyPr/>
          <a:lstStyle/>
          <a:p>
            <a:r>
              <a:rPr lang="fr-FR" sz="4000" dirty="0"/>
              <a:t>.git/config</a:t>
            </a:r>
          </a:p>
          <a:p>
            <a:endParaRPr lang="fr-FR" sz="1800" dirty="0">
              <a:solidFill>
                <a:schemeClr val="bg1"/>
              </a:solidFill>
            </a:endParaRPr>
          </a:p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#Configurer le nom d'utilisateur locale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user.name "Mohamed GHABRID"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#Configurer l’email locale: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</a:t>
            </a:r>
            <a:r>
              <a:rPr lang="fr-FR" sz="2400" dirty="0" err="1">
                <a:solidFill>
                  <a:schemeClr val="bg1"/>
                </a:solidFill>
              </a:rPr>
              <a:t>user.email</a:t>
            </a:r>
            <a:r>
              <a:rPr lang="fr-FR" sz="2400" dirty="0">
                <a:solidFill>
                  <a:schemeClr val="bg1"/>
                </a:solidFill>
              </a:rPr>
              <a:t> m.ghabrid@gmail.com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LOCAL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779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1746837" y="339635"/>
            <a:ext cx="7288306" cy="62266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SETUP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CONFIG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INIT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COMMIT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DIFF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LOG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REMOVE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MOVE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IGNORE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 BRANCH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CHECKOUT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MERGE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9079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55438" y="1320800"/>
            <a:ext cx="8652679" cy="4525963"/>
          </a:xfrm>
        </p:spPr>
        <p:txBody>
          <a:bodyPr/>
          <a:lstStyle/>
          <a:p>
            <a:r>
              <a:rPr lang="fr-FR" sz="4000" dirty="0"/>
              <a:t>/</a:t>
            </a:r>
            <a:r>
              <a:rPr lang="fr-FR" sz="4000" dirty="0" err="1"/>
              <a:t>etc</a:t>
            </a:r>
            <a:r>
              <a:rPr lang="fr-FR" sz="4000" dirty="0"/>
              <a:t>/</a:t>
            </a:r>
            <a:r>
              <a:rPr lang="fr-FR" sz="4000" dirty="0" err="1"/>
              <a:t>gitconfig</a:t>
            </a:r>
            <a:endParaRPr lang="fr-FR" sz="40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tx1"/>
                </a:solidFill>
              </a:rPr>
              <a:t>#Configurer le nom d'utilisateur système 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--system user.name "Mohamed GHABRID"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#Configurer l’email système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--system </a:t>
            </a:r>
            <a:r>
              <a:rPr lang="fr-FR" sz="2400" dirty="0" err="1">
                <a:solidFill>
                  <a:schemeClr val="bg1"/>
                </a:solidFill>
              </a:rPr>
              <a:t>user.email</a:t>
            </a:r>
            <a:r>
              <a:rPr lang="fr-FR" sz="2400" dirty="0">
                <a:solidFill>
                  <a:schemeClr val="bg1"/>
                </a:solidFill>
              </a:rPr>
              <a:t> m.ghabrid@gmail.com</a:t>
            </a:r>
            <a:endParaRPr lang="fr-FR" sz="2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001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3186" y="1834606"/>
            <a:ext cx="8652679" cy="452596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tx1"/>
                </a:solidFill>
              </a:rPr>
              <a:t>#Configurer fins de ligne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--global </a:t>
            </a:r>
            <a:r>
              <a:rPr lang="fr-FR" sz="2400" dirty="0" err="1">
                <a:solidFill>
                  <a:schemeClr val="bg1"/>
                </a:solidFill>
              </a:rPr>
              <a:t>core.autocrlf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true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config --global </a:t>
            </a:r>
            <a:r>
              <a:rPr lang="fr-FR" sz="2400" dirty="0" err="1">
                <a:solidFill>
                  <a:schemeClr val="bg1"/>
                </a:solidFill>
              </a:rPr>
              <a:t>core.autocrlf</a:t>
            </a:r>
            <a:r>
              <a:rPr lang="fr-FR" sz="2400" dirty="0">
                <a:solidFill>
                  <a:schemeClr val="bg1"/>
                </a:solidFill>
              </a:rPr>
              <a:t> input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LINE-ENDINGS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3164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11894" y="2261326"/>
            <a:ext cx="8652679" cy="452596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tx1"/>
                </a:solidFill>
              </a:rPr>
              <a:t>#Configurer la couleur </a:t>
            </a:r>
            <a:r>
              <a:rPr lang="fr-FR" sz="2400" dirty="0" err="1">
                <a:solidFill>
                  <a:schemeClr val="tx1"/>
                </a:solidFill>
              </a:rPr>
              <a:t>ui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config --global </a:t>
            </a:r>
            <a:r>
              <a:rPr lang="fr-FR" sz="2400" dirty="0" err="1">
                <a:solidFill>
                  <a:schemeClr val="bg1"/>
                </a:solidFill>
              </a:rPr>
              <a:t>color.ui</a:t>
            </a:r>
            <a:r>
              <a:rPr lang="fr-FR" sz="2400" dirty="0">
                <a:solidFill>
                  <a:schemeClr val="bg1"/>
                </a:solidFill>
              </a:rPr>
              <a:t> auto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COLOR UI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9441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63677" y="1734899"/>
            <a:ext cx="7867934" cy="4525963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#Faire de "</a:t>
            </a:r>
            <a:r>
              <a:rPr lang="fr-FR" sz="2400" dirty="0" err="1">
                <a:solidFill>
                  <a:schemeClr val="tx1"/>
                </a:solidFill>
              </a:rPr>
              <a:t>com</a:t>
            </a:r>
            <a:r>
              <a:rPr lang="fr-FR" sz="2400" dirty="0">
                <a:solidFill>
                  <a:schemeClr val="tx1"/>
                </a:solidFill>
              </a:rPr>
              <a:t>" l’alias de " commit" </a:t>
            </a:r>
            <a:r>
              <a:rPr lang="fr-FR" sz="2400" b="1" dirty="0">
                <a:solidFill>
                  <a:schemeClr val="accent3"/>
                </a:solidFill>
              </a:rPr>
              <a:t>r</a:t>
            </a:r>
            <a:r>
              <a:rPr lang="fr-FR" sz="2400" dirty="0">
                <a:solidFill>
                  <a:schemeClr val="accent3"/>
                </a:solidFill>
              </a:rPr>
              <a:t> commit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alias.com commit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 Faire de " </a:t>
            </a:r>
            <a:r>
              <a:rPr lang="fr-FR" sz="2400" dirty="0" err="1">
                <a:solidFill>
                  <a:schemeClr val="tx1"/>
                </a:solidFill>
              </a:rPr>
              <a:t>chk</a:t>
            </a:r>
            <a:r>
              <a:rPr lang="fr-FR" sz="2400" dirty="0">
                <a:solidFill>
                  <a:schemeClr val="tx1"/>
                </a:solidFill>
              </a:rPr>
              <a:t> " l’alias de "</a:t>
            </a:r>
            <a:r>
              <a:rPr lang="fr-FR" sz="2400" dirty="0" err="1">
                <a:solidFill>
                  <a:schemeClr val="tx1"/>
                </a:solidFill>
              </a:rPr>
              <a:t>checkout</a:t>
            </a:r>
            <a:r>
              <a:rPr lang="fr-FR" sz="2400" dirty="0">
                <a:solidFill>
                  <a:schemeClr val="tx1"/>
                </a:solidFill>
              </a:rPr>
              <a:t>" </a:t>
            </a:r>
            <a:r>
              <a:rPr lang="fr-FR" sz="2400" b="1" dirty="0">
                <a:solidFill>
                  <a:schemeClr val="accent3"/>
                </a:solidFill>
              </a:rPr>
              <a:t>r</a:t>
            </a:r>
            <a:r>
              <a:rPr lang="fr-FR" sz="2400" dirty="0">
                <a:solidFill>
                  <a:schemeClr val="accent3"/>
                </a:solidFill>
              </a:rPr>
              <a:t> 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alias.chk </a:t>
            </a:r>
            <a:r>
              <a:rPr lang="fr-FR" sz="2400" dirty="0" err="1">
                <a:solidFill>
                  <a:schemeClr val="bg1"/>
                </a:solidFill>
              </a:rPr>
              <a:t>checkout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#Faire "</a:t>
            </a:r>
            <a:r>
              <a:rPr lang="fr-FR" sz="2400" dirty="0" err="1">
                <a:solidFill>
                  <a:schemeClr val="tx1"/>
                </a:solidFill>
              </a:rPr>
              <a:t>br</a:t>
            </a:r>
            <a:r>
              <a:rPr lang="fr-FR" sz="2400" dirty="0">
                <a:solidFill>
                  <a:schemeClr val="tx1"/>
                </a:solidFill>
              </a:rPr>
              <a:t>" l’alias de "</a:t>
            </a:r>
            <a:r>
              <a:rPr lang="fr-FR" sz="2400" dirty="0" err="1">
                <a:solidFill>
                  <a:schemeClr val="tx1"/>
                </a:solidFill>
              </a:rPr>
              <a:t>branch</a:t>
            </a:r>
            <a:r>
              <a:rPr lang="fr-FR" sz="2400" dirty="0">
                <a:solidFill>
                  <a:schemeClr val="tx1"/>
                </a:solidFill>
              </a:rPr>
              <a:t>" 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config alias.br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ALIASES</a:t>
            </a:r>
          </a:p>
        </p:txBody>
      </p:sp>
    </p:spTree>
    <p:extLst>
      <p:ext uri="{BB962C8B-B14F-4D97-AF65-F5344CB8AC3E}">
        <p14:creationId xmlns:p14="http://schemas.microsoft.com/office/powerpoint/2010/main" val="251225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8893" y="2756989"/>
            <a:ext cx="7288306" cy="115243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#List git configuration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config --</a:t>
            </a:r>
            <a:r>
              <a:rPr lang="fr-FR" sz="2400" dirty="0" err="1">
                <a:solidFill>
                  <a:schemeClr val="bg1"/>
                </a:solidFill>
              </a:rPr>
              <a:t>list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1800" b="1" dirty="0"/>
          </a:p>
          <a:p>
            <a:endParaRPr lang="fr-FR" sz="1800" b="1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CHECK YOUR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0445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Créer un nouveau référentiel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8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4435" y="2792549"/>
            <a:ext cx="8377646" cy="1849120"/>
          </a:xfr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#Initialiser un nouveau référentiel local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init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INIT A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412802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263" y="2078445"/>
            <a:ext cx="8673737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|-- HEAD 		# </a:t>
            </a:r>
            <a:r>
              <a:rPr lang="fr-FR" sz="2000" dirty="0">
                <a:solidFill>
                  <a:schemeClr val="bg1"/>
                </a:solidFill>
              </a:rPr>
              <a:t>pointeur vers votre branche courante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|-- </a:t>
            </a:r>
            <a:r>
              <a:rPr lang="en-US" sz="2000" dirty="0" err="1">
                <a:solidFill>
                  <a:schemeClr val="bg1"/>
                </a:solidFill>
              </a:rPr>
              <a:t>config</a:t>
            </a:r>
            <a:r>
              <a:rPr lang="en-US" sz="2000" dirty="0">
                <a:solidFill>
                  <a:schemeClr val="bg1"/>
                </a:solidFill>
              </a:rPr>
              <a:t> 		# </a:t>
            </a:r>
            <a:r>
              <a:rPr lang="en-US" sz="2000" dirty="0" err="1">
                <a:solidFill>
                  <a:schemeClr val="bg1"/>
                </a:solidFill>
              </a:rPr>
              <a:t>vos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préférences</a:t>
            </a:r>
            <a:r>
              <a:rPr lang="en-US" sz="2000" dirty="0">
                <a:solidFill>
                  <a:schemeClr val="bg1"/>
                </a:solidFill>
              </a:rPr>
              <a:t> de configuration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|-- description 	# description de </a:t>
            </a:r>
            <a:r>
              <a:rPr lang="en-US" sz="2000" dirty="0" err="1">
                <a:solidFill>
                  <a:schemeClr val="bg1"/>
                </a:solidFill>
              </a:rPr>
              <a:t>votre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projet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|-- hooks/ 		# Scripts </a:t>
            </a:r>
            <a:r>
              <a:rPr lang="fr-FR" sz="2000" dirty="0">
                <a:solidFill>
                  <a:schemeClr val="bg1"/>
                </a:solidFill>
              </a:rPr>
              <a:t>utilisés</a:t>
            </a:r>
            <a:r>
              <a:rPr lang="en-US" sz="2000" dirty="0">
                <a:solidFill>
                  <a:schemeClr val="bg1"/>
                </a:solidFill>
              </a:rPr>
              <a:t> par </a:t>
            </a:r>
            <a:r>
              <a:rPr lang="en-US" sz="2000" dirty="0" err="1">
                <a:solidFill>
                  <a:schemeClr val="bg1"/>
                </a:solidFill>
              </a:rPr>
              <a:t>diverses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commandes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|-- index 		# </a:t>
            </a:r>
            <a:r>
              <a:rPr lang="en-US" sz="2000" dirty="0" err="1">
                <a:solidFill>
                  <a:schemeClr val="bg1"/>
                </a:solidFill>
              </a:rPr>
              <a:t>Fichier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d’index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|-- logs/ 		# Logs des </a:t>
            </a:r>
            <a:r>
              <a:rPr lang="en-US" sz="2000" dirty="0" err="1">
                <a:solidFill>
                  <a:schemeClr val="bg1"/>
                </a:solidFill>
              </a:rPr>
              <a:t>historiques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|-- objects/ 		# </a:t>
            </a:r>
            <a:r>
              <a:rPr lang="en-US" sz="2000" dirty="0" err="1">
                <a:solidFill>
                  <a:schemeClr val="bg1"/>
                </a:solidFill>
              </a:rPr>
              <a:t>vos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objets</a:t>
            </a:r>
            <a:r>
              <a:rPr lang="en-US" sz="2000" dirty="0">
                <a:solidFill>
                  <a:schemeClr val="bg1"/>
                </a:solidFill>
              </a:rPr>
              <a:t> (commits, trees, blobs, tags)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|-- refs/ 		# pointers to your branches</a:t>
            </a:r>
            <a:endParaRPr lang="fr-FR" sz="2000" dirty="0">
              <a:solidFill>
                <a:schemeClr val="accent3"/>
              </a:solidFill>
            </a:endParaRP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368679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17967" y="1146423"/>
            <a:ext cx="3835026" cy="1595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directory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650047" y="1146423"/>
            <a:ext cx="2006930" cy="15956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Git index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7089437" y="1146423"/>
            <a:ext cx="2006930" cy="15956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Git directory</a:t>
            </a:r>
          </a:p>
          <a:p>
            <a:pPr algn="ctr"/>
            <a:r>
              <a:rPr lang="fr-FR" dirty="0"/>
              <a:t>(.git)</a:t>
            </a:r>
          </a:p>
        </p:txBody>
      </p:sp>
      <p:cxnSp>
        <p:nvCxnSpPr>
          <p:cNvPr id="9" name="Connecteur droit 8"/>
          <p:cNvCxnSpPr>
            <a:stCxn id="6" idx="2"/>
          </p:cNvCxnSpPr>
          <p:nvPr/>
        </p:nvCxnSpPr>
        <p:spPr>
          <a:xfrm>
            <a:off x="2435480" y="2742025"/>
            <a:ext cx="0" cy="2976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53512" y="2742024"/>
            <a:ext cx="0" cy="2976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092902" y="2742024"/>
            <a:ext cx="0" cy="2976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 droite 11"/>
          <p:cNvSpPr/>
          <p:nvPr/>
        </p:nvSpPr>
        <p:spPr>
          <a:xfrm>
            <a:off x="5653513" y="4776664"/>
            <a:ext cx="2412000" cy="8431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Commit files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444256" y="4037181"/>
            <a:ext cx="3209255" cy="8431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Stage files</a:t>
            </a:r>
          </a:p>
        </p:txBody>
      </p:sp>
      <p:sp>
        <p:nvSpPr>
          <p:cNvPr id="14" name="Flèche gauche 13"/>
          <p:cNvSpPr/>
          <p:nvPr/>
        </p:nvSpPr>
        <p:spPr>
          <a:xfrm>
            <a:off x="2444257" y="2937970"/>
            <a:ext cx="5621256" cy="95002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Checkout</a:t>
            </a:r>
            <a:r>
              <a:rPr lang="fr-FR" dirty="0"/>
              <a:t>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51285" y="1875313"/>
            <a:ext cx="1116000" cy="72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untracked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862821" y="1875313"/>
            <a:ext cx="1116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unmodified</a:t>
            </a:r>
            <a:endParaRPr lang="fr-FR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951513" y="1875983"/>
            <a:ext cx="1404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staged</a:t>
            </a:r>
            <a:endParaRPr lang="fr-FR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060709" y="1861240"/>
            <a:ext cx="1116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modified</a:t>
            </a:r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390902" y="1861240"/>
            <a:ext cx="1404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commited</a:t>
            </a:r>
            <a:endParaRPr lang="fr-FR" b="1" dirty="0"/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FILESYSTEM</a:t>
            </a:r>
          </a:p>
        </p:txBody>
      </p:sp>
    </p:spTree>
    <p:extLst>
      <p:ext uri="{BB962C8B-B14F-4D97-AF65-F5344CB8AC3E}">
        <p14:creationId xmlns:p14="http://schemas.microsoft.com/office/powerpoint/2010/main" val="4363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Comprendre le "Commit"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Version Control System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6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7934" y="206103"/>
            <a:ext cx="7288306" cy="6342743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#Créer un nouveau fichier</a:t>
            </a:r>
          </a:p>
          <a:p>
            <a:r>
              <a:rPr lang="fr-FR" sz="2400" dirty="0">
                <a:solidFill>
                  <a:schemeClr val="bg1"/>
                </a:solidFill>
              </a:rPr>
              <a:t>vi index.html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#Vérifier l'état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status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#Indexer un fichier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index.html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#Vérifier l'état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status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#Commit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commit –m "First Commit"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CREATE A FIRST COMMIT FROM CLI  </a:t>
            </a:r>
          </a:p>
        </p:txBody>
      </p:sp>
    </p:spTree>
    <p:extLst>
      <p:ext uri="{BB962C8B-B14F-4D97-AF65-F5344CB8AC3E}">
        <p14:creationId xmlns:p14="http://schemas.microsoft.com/office/powerpoint/2010/main" val="1385091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0263" y="3032072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6084" y="3032072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7375" y="3018455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cxnSp>
        <p:nvCxnSpPr>
          <p:cNvPr id="9" name="Connecteur droit avec flèche 8"/>
          <p:cNvCxnSpPr>
            <a:stCxn id="5" idx="1"/>
            <a:endCxn id="4" idx="3"/>
          </p:cNvCxnSpPr>
          <p:nvPr/>
        </p:nvCxnSpPr>
        <p:spPr>
          <a:xfrm flipH="1">
            <a:off x="3170263" y="3482072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5" idx="3"/>
          </p:cNvCxnSpPr>
          <p:nvPr/>
        </p:nvCxnSpPr>
        <p:spPr>
          <a:xfrm flipH="1">
            <a:off x="5786084" y="3482072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39647" y="1423911"/>
            <a:ext cx="1800000" cy="9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>
            <a:off x="7539647" y="2323911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7964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Visualisation des changements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4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875" y="412531"/>
            <a:ext cx="7288306" cy="4687616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en-US" sz="2400" dirty="0" err="1">
                <a:solidFill>
                  <a:schemeClr val="tx1"/>
                </a:solidFill>
              </a:rPr>
              <a:t>Afficher</a:t>
            </a:r>
            <a:r>
              <a:rPr lang="en-US" sz="2400" dirty="0">
                <a:solidFill>
                  <a:schemeClr val="tx1"/>
                </a:solidFill>
              </a:rPr>
              <a:t> les </a:t>
            </a:r>
            <a:r>
              <a:rPr lang="en-US" sz="2400" dirty="0" err="1">
                <a:solidFill>
                  <a:schemeClr val="tx1"/>
                </a:solidFill>
              </a:rPr>
              <a:t>changements</a:t>
            </a:r>
            <a:r>
              <a:rPr lang="en-US" sz="2400" dirty="0">
                <a:solidFill>
                  <a:schemeClr val="tx1"/>
                </a:solidFill>
              </a:rPr>
              <a:t> non </a:t>
            </a:r>
            <a:r>
              <a:rPr lang="en-US" sz="2400" dirty="0" err="1">
                <a:solidFill>
                  <a:schemeClr val="tx1"/>
                </a:solidFill>
              </a:rPr>
              <a:t>indexé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endParaRPr lang="fr-FR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fr-FR" sz="2400" dirty="0">
                <a:solidFill>
                  <a:schemeClr val="tx1"/>
                </a:solidFill>
              </a:rPr>
              <a:t>Afficher les changement indexé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 --</a:t>
            </a:r>
            <a:r>
              <a:rPr lang="fr-FR" sz="2400" dirty="0" err="1">
                <a:solidFill>
                  <a:schemeClr val="bg1"/>
                </a:solidFill>
              </a:rPr>
              <a:t>cached</a:t>
            </a:r>
            <a:r>
              <a:rPr lang="fr-FR" sz="2400" dirty="0">
                <a:solidFill>
                  <a:schemeClr val="bg1"/>
                </a:solidFill>
              </a:rPr>
              <a:t> (--</a:t>
            </a:r>
            <a:r>
              <a:rPr lang="fr-FR" sz="2400" dirty="0" err="1">
                <a:solidFill>
                  <a:schemeClr val="bg1"/>
                </a:solidFill>
              </a:rPr>
              <a:t>staged</a:t>
            </a:r>
            <a:r>
              <a:rPr lang="fr-FR" sz="2400" dirty="0">
                <a:solidFill>
                  <a:schemeClr val="bg1"/>
                </a:solidFill>
              </a:rPr>
              <a:t>)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en-US" sz="2400" dirty="0" err="1">
                <a:solidFill>
                  <a:schemeClr val="tx1"/>
                </a:solidFill>
              </a:rPr>
              <a:t>Afficher</a:t>
            </a:r>
            <a:r>
              <a:rPr lang="en-US" sz="2400" dirty="0">
                <a:solidFill>
                  <a:schemeClr val="tx1"/>
                </a:solidFill>
              </a:rPr>
              <a:t> les modifications </a:t>
            </a:r>
            <a:r>
              <a:rPr lang="en-US" sz="2400" dirty="0" err="1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chemeClr val="tx1"/>
                </a:solidFill>
              </a:rPr>
              <a:t> HEAD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 HEAD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SHOW DIFFERENCES</a:t>
            </a:r>
          </a:p>
        </p:txBody>
      </p:sp>
      <p:sp>
        <p:nvSpPr>
          <p:cNvPr id="9" name="Bulle ronde 8"/>
          <p:cNvSpPr/>
          <p:nvPr/>
        </p:nvSpPr>
        <p:spPr>
          <a:xfrm>
            <a:off x="2584951" y="4655993"/>
            <a:ext cx="4456386" cy="1471448"/>
          </a:xfrm>
          <a:prstGeom prst="wedgeEllipseCallout">
            <a:avLst>
              <a:gd name="adj1" fmla="val 47946"/>
              <a:gd name="adj2" fmla="val -117651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Vous pouvez faire un « 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 » de trois manières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59" y="4203"/>
            <a:ext cx="4317276" cy="43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6344" y="1696107"/>
            <a:ext cx="7288306" cy="3465786"/>
          </a:xfrm>
        </p:spPr>
        <p:txBody>
          <a:bodyPr>
            <a:normAutofit fontScale="92500" lnSpcReduction="1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 </a:t>
            </a:r>
            <a:r>
              <a:rPr lang="en-US" sz="2400" dirty="0" err="1">
                <a:solidFill>
                  <a:schemeClr val="tx1"/>
                </a:solidFill>
              </a:rPr>
              <a:t>Afficher</a:t>
            </a:r>
            <a:r>
              <a:rPr lang="en-US" sz="2400" dirty="0">
                <a:solidFill>
                  <a:schemeClr val="tx1"/>
                </a:solidFill>
              </a:rPr>
              <a:t> les </a:t>
            </a:r>
            <a:r>
              <a:rPr lang="en-US" sz="2400" dirty="0" err="1">
                <a:solidFill>
                  <a:schemeClr val="tx1"/>
                </a:solidFill>
              </a:rPr>
              <a:t>changements</a:t>
            </a:r>
            <a:r>
              <a:rPr lang="en-US" sz="2400" dirty="0">
                <a:solidFill>
                  <a:schemeClr val="tx1"/>
                </a:solidFill>
              </a:rPr>
              <a:t> non </a:t>
            </a:r>
            <a:r>
              <a:rPr lang="en-US" sz="2400" dirty="0" err="1">
                <a:solidFill>
                  <a:schemeClr val="tx1"/>
                </a:solidFill>
              </a:rPr>
              <a:t>indexé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 --</a:t>
            </a:r>
            <a:r>
              <a:rPr lang="fr-FR" sz="2400" dirty="0" err="1">
                <a:solidFill>
                  <a:schemeClr val="bg1"/>
                </a:solidFill>
              </a:rPr>
              <a:t>color-words</a:t>
            </a:r>
            <a:endParaRPr lang="fr-FR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fr-FR" sz="2400" dirty="0">
                <a:solidFill>
                  <a:schemeClr val="tx1"/>
                </a:solidFill>
              </a:rPr>
              <a:t> Afficher les changement indexé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 --</a:t>
            </a:r>
            <a:r>
              <a:rPr lang="fr-FR" sz="2400" dirty="0" err="1">
                <a:solidFill>
                  <a:schemeClr val="bg1"/>
                </a:solidFill>
              </a:rPr>
              <a:t>word-diff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#</a:t>
            </a:r>
            <a:r>
              <a:rPr lang="fr-FR" sz="2400" dirty="0">
                <a:solidFill>
                  <a:schemeClr val="tx1"/>
                </a:solidFill>
              </a:rPr>
              <a:t> Afficher les détails sur les modifications 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diff</a:t>
            </a:r>
            <a:r>
              <a:rPr lang="fr-FR" sz="2400" dirty="0">
                <a:solidFill>
                  <a:schemeClr val="bg1"/>
                </a:solidFill>
              </a:rPr>
              <a:t> --stat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DIFF OPTIONS</a:t>
            </a:r>
          </a:p>
        </p:txBody>
      </p:sp>
    </p:spTree>
    <p:extLst>
      <p:ext uri="{BB962C8B-B14F-4D97-AF65-F5344CB8AC3E}">
        <p14:creationId xmlns:p14="http://schemas.microsoft.com/office/powerpoint/2010/main" val="38475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Travailler avec l’historique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739646" y="562303"/>
            <a:ext cx="8734566" cy="6295697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git log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log --stat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log --patch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log --</a:t>
            </a:r>
            <a:r>
              <a:rPr lang="fr-FR" sz="2400" dirty="0" err="1">
                <a:solidFill>
                  <a:schemeClr val="bg1"/>
                </a:solidFill>
              </a:rPr>
              <a:t>pretty</a:t>
            </a:r>
            <a:r>
              <a:rPr lang="fr-FR" sz="2400" dirty="0">
                <a:solidFill>
                  <a:schemeClr val="bg1"/>
                </a:solidFill>
              </a:rPr>
              <a:t>=format:"%h - %an, %</a:t>
            </a:r>
            <a:r>
              <a:rPr lang="fr-FR" sz="2400" dirty="0" err="1">
                <a:solidFill>
                  <a:schemeClr val="bg1"/>
                </a:solidFill>
              </a:rPr>
              <a:t>ar</a:t>
            </a:r>
            <a:r>
              <a:rPr lang="fr-FR" sz="2400" dirty="0">
                <a:solidFill>
                  <a:schemeClr val="bg1"/>
                </a:solidFill>
              </a:rPr>
              <a:t> : %s"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log --</a:t>
            </a:r>
            <a:r>
              <a:rPr lang="fr-FR" sz="2400" dirty="0" err="1">
                <a:solidFill>
                  <a:schemeClr val="bg1"/>
                </a:solidFill>
              </a:rPr>
              <a:t>pretty</a:t>
            </a:r>
            <a:r>
              <a:rPr lang="fr-FR" sz="2400" dirty="0">
                <a:solidFill>
                  <a:schemeClr val="bg1"/>
                </a:solidFill>
              </a:rPr>
              <a:t>=format:"%h %s" –graph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log --</a:t>
            </a:r>
            <a:r>
              <a:rPr lang="fr-FR" sz="2400" dirty="0" err="1">
                <a:solidFill>
                  <a:schemeClr val="bg1"/>
                </a:solidFill>
              </a:rPr>
              <a:t>since</a:t>
            </a:r>
            <a:r>
              <a:rPr lang="fr-FR" sz="2400" dirty="0">
                <a:solidFill>
                  <a:schemeClr val="bg1"/>
                </a:solidFill>
              </a:rPr>
              <a:t>=3.weeks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log --graph –all --decorate --</a:t>
            </a:r>
            <a:r>
              <a:rPr lang="en-US" sz="2400" dirty="0" err="1">
                <a:solidFill>
                  <a:schemeClr val="bg1"/>
                </a:solidFill>
              </a:rPr>
              <a:t>oneline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  <a:p>
            <a:endParaRPr lang="fr-FR" sz="1800" b="1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LOG / 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2667565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REMOVE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Suppression de fichiers dans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26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174" y="2332037"/>
            <a:ext cx="8584441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#Supprimer un fichier et indexer la suppression</a:t>
            </a:r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rm</a:t>
            </a:r>
            <a:r>
              <a:rPr lang="fr-FR" sz="2400" dirty="0">
                <a:solidFill>
                  <a:schemeClr val="bg1"/>
                </a:solidFill>
              </a:rPr>
              <a:t> file1.txt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#Supprimer un fichier sans indexer la suppression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rm</a:t>
            </a:r>
            <a:r>
              <a:rPr lang="fr-FR" sz="2400" dirty="0">
                <a:solidFill>
                  <a:schemeClr val="bg1"/>
                </a:solidFill>
              </a:rPr>
              <a:t> file2.txt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105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REMOVE A FILE</a:t>
            </a:r>
          </a:p>
        </p:txBody>
      </p:sp>
    </p:spTree>
    <p:extLst>
      <p:ext uri="{BB962C8B-B14F-4D97-AF65-F5344CB8AC3E}">
        <p14:creationId xmlns:p14="http://schemas.microsoft.com/office/powerpoint/2010/main" val="3907642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4664" y="2689389"/>
            <a:ext cx="8584441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#indexer les fichiers supprimés</a:t>
            </a:r>
            <a:r>
              <a:rPr lang="fr-FR" sz="2400" dirty="0">
                <a:solidFill>
                  <a:schemeClr val="accent3"/>
                </a:solidFill>
              </a:rPr>
              <a:t>: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–u .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105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REMOVE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27742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600408" y="203725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600408" y="310405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600408" y="417085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12081" y="2037252"/>
            <a:ext cx="1793174" cy="665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cxnSp>
        <p:nvCxnSpPr>
          <p:cNvPr id="9" name="Connecteur droit 8"/>
          <p:cNvCxnSpPr>
            <a:stCxn id="7" idx="3"/>
            <a:endCxn id="4" idx="1"/>
          </p:cNvCxnSpPr>
          <p:nvPr/>
        </p:nvCxnSpPr>
        <p:spPr>
          <a:xfrm>
            <a:off x="3805255" y="2369761"/>
            <a:ext cx="17951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16638" y="1384109"/>
            <a:ext cx="3265714" cy="415636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600408" y="1511470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Version </a:t>
            </a:r>
            <a:r>
              <a:rPr lang="fr-FR" dirty="0" err="1">
                <a:solidFill>
                  <a:schemeClr val="bg1"/>
                </a:solidFill>
              </a:rPr>
              <a:t>database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49637" y="151147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Checkout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9660" y="754727"/>
            <a:ext cx="7422078" cy="51420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886710" y="783163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computer</a:t>
            </a:r>
          </a:p>
        </p:txBody>
      </p:sp>
      <p:cxnSp>
        <p:nvCxnSpPr>
          <p:cNvPr id="25" name="Connecteur droit 24"/>
          <p:cNvCxnSpPr>
            <a:stCxn id="4" idx="2"/>
            <a:endCxn id="5" idx="0"/>
          </p:cNvCxnSpPr>
          <p:nvPr/>
        </p:nvCxnSpPr>
        <p:spPr>
          <a:xfrm>
            <a:off x="6496995" y="2702270"/>
            <a:ext cx="0" cy="401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5" idx="2"/>
            <a:endCxn id="6" idx="0"/>
          </p:cNvCxnSpPr>
          <p:nvPr/>
        </p:nvCxnSpPr>
        <p:spPr>
          <a:xfrm>
            <a:off x="6496995" y="3769070"/>
            <a:ext cx="0" cy="401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LOCAL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637016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MOVE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Déplacer et renommer des fichiers dans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0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770" y="1352332"/>
            <a:ext cx="7288306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#Renommer un fichier</a:t>
            </a:r>
            <a:r>
              <a:rPr lang="fr-FR" sz="2400" dirty="0">
                <a:solidFill>
                  <a:schemeClr val="accent3"/>
                </a:solidFill>
              </a:rPr>
              <a:t>: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mv README.txt RENAME.txt</a:t>
            </a:r>
          </a:p>
          <a:p>
            <a:pPr algn="ctr"/>
            <a:r>
              <a:rPr lang="fr-FR" sz="8800" dirty="0">
                <a:solidFill>
                  <a:schemeClr val="bg1"/>
                </a:solidFill>
              </a:rPr>
              <a:t>=</a:t>
            </a:r>
          </a:p>
          <a:p>
            <a:r>
              <a:rPr lang="fr-FR" sz="2400" dirty="0">
                <a:solidFill>
                  <a:schemeClr val="bg1"/>
                </a:solidFill>
              </a:rPr>
              <a:t>mv README.txt RENAME.txt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rm</a:t>
            </a:r>
            <a:r>
              <a:rPr lang="fr-FR" sz="2400" dirty="0">
                <a:solidFill>
                  <a:schemeClr val="bg1"/>
                </a:solidFill>
              </a:rPr>
              <a:t> README.txt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RENAME.txt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MOVING AND RENAMING ARE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581535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3133" y="2741940"/>
            <a:ext cx="8584441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#Indexer les fichiers renommés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–A .</a:t>
            </a:r>
          </a:p>
          <a:p>
            <a:endParaRPr lang="fr-FR" sz="105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MOVE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36877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IGNORE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Ignorer les fichiers et répertoires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9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347788"/>
            <a:ext cx="46672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.GITIGNORE FILE CONTENT</a:t>
            </a:r>
          </a:p>
        </p:txBody>
      </p:sp>
    </p:spTree>
    <p:extLst>
      <p:ext uri="{BB962C8B-B14F-4D97-AF65-F5344CB8AC3E}">
        <p14:creationId xmlns:p14="http://schemas.microsoft.com/office/powerpoint/2010/main" val="665094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RESET / REVERT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Défaire avec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0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UNDOING IN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8494" y="1320800"/>
            <a:ext cx="7288306" cy="1161143"/>
          </a:xfrm>
        </p:spPr>
        <p:txBody>
          <a:bodyPr>
            <a:normAutofit/>
          </a:bodyPr>
          <a:lstStyle/>
          <a:p>
            <a:pPr marL="0"/>
            <a:r>
              <a:rPr lang="fr-FR" sz="1800" dirty="0">
                <a:solidFill>
                  <a:schemeClr val="bg1"/>
                </a:solidFill>
              </a:rPr>
              <a:t>Le choix de la méthode appropriée dépend de si oui ou non vous avez </a:t>
            </a:r>
            <a:r>
              <a:rPr lang="fr-FR" sz="1800" dirty="0" err="1">
                <a:solidFill>
                  <a:schemeClr val="bg1"/>
                </a:solidFill>
              </a:rPr>
              <a:t>commité</a:t>
            </a:r>
            <a:r>
              <a:rPr lang="fr-FR" sz="1800" dirty="0">
                <a:solidFill>
                  <a:schemeClr val="bg1"/>
                </a:solidFill>
              </a:rPr>
              <a:t> l'erreur, si vous avez </a:t>
            </a:r>
            <a:r>
              <a:rPr lang="fr-FR" sz="1800" dirty="0" err="1">
                <a:solidFill>
                  <a:schemeClr val="bg1"/>
                </a:solidFill>
              </a:rPr>
              <a:t>commité</a:t>
            </a:r>
            <a:r>
              <a:rPr lang="fr-FR" sz="1800" dirty="0">
                <a:solidFill>
                  <a:schemeClr val="bg1"/>
                </a:solidFill>
              </a:rPr>
              <a:t> l'erreur, vous avez probablement partagé l'erreur avec quelqu'un d'autre.</a:t>
            </a:r>
            <a:endParaRPr lang="en-US" sz="1800" dirty="0"/>
          </a:p>
          <a:p>
            <a:pPr marL="0"/>
            <a:endParaRPr lang="en-US" sz="1800" dirty="0"/>
          </a:p>
          <a:p>
            <a:pPr marL="0"/>
            <a:endParaRPr lang="en-US" sz="1800" dirty="0"/>
          </a:p>
          <a:p>
            <a:pPr marL="0"/>
            <a:endParaRPr lang="fr-FR" sz="1800" dirty="0"/>
          </a:p>
          <a:p>
            <a:pPr marL="0"/>
            <a:endParaRPr lang="fr-FR" sz="1800" dirty="0"/>
          </a:p>
          <a:p>
            <a:pPr marL="0"/>
            <a:endParaRPr lang="fr-FR" sz="1800" dirty="0"/>
          </a:p>
          <a:p>
            <a:pPr marL="0"/>
            <a:endParaRPr lang="fr-FR" sz="1800" dirty="0"/>
          </a:p>
          <a:p>
            <a:pPr marL="0"/>
            <a:endParaRPr lang="fr-FR" sz="1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89626" y="3800070"/>
            <a:ext cx="1840675" cy="451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Changer votre dernier commit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25606" y="4540314"/>
            <a:ext cx="1840675" cy="4512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Désindexation un fichier indexé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25607" y="3857214"/>
            <a:ext cx="1840675" cy="4512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Modification d'un fichier modifié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25607" y="3204325"/>
            <a:ext cx="3774993" cy="45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Erreurs  non </a:t>
            </a:r>
            <a:r>
              <a:rPr lang="fr-FR" sz="1100" dirty="0" err="1"/>
              <a:t>committés</a:t>
            </a:r>
            <a:endParaRPr lang="fr-FR" sz="11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989626" y="3204325"/>
            <a:ext cx="3624240" cy="45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Erreurs </a:t>
            </a:r>
            <a:r>
              <a:rPr lang="fr-FR" sz="1100" dirty="0" err="1"/>
              <a:t>commités</a:t>
            </a:r>
            <a:r>
              <a:rPr lang="fr-FR" sz="1100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0301" y="3857214"/>
            <a:ext cx="1783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$ git commit --</a:t>
            </a:r>
            <a:r>
              <a:rPr lang="fr-FR" sz="1400" b="1" dirty="0" err="1">
                <a:solidFill>
                  <a:schemeClr val="bg1"/>
                </a:solidFill>
              </a:rPr>
              <a:t>amend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56770" y="3907437"/>
            <a:ext cx="205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$ git </a:t>
            </a:r>
            <a:r>
              <a:rPr lang="fr-FR" sz="1400" b="1" dirty="0" err="1">
                <a:solidFill>
                  <a:schemeClr val="bg1"/>
                </a:solidFill>
              </a:rPr>
              <a:t>checkout</a:t>
            </a:r>
            <a:r>
              <a:rPr lang="fr-FR" sz="1400" b="1" dirty="0">
                <a:solidFill>
                  <a:schemeClr val="bg1"/>
                </a:solidFill>
              </a:rPr>
              <a:t> HEAD $file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76195" y="4570462"/>
            <a:ext cx="180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$ git reset HEAD $file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989626" y="4460606"/>
            <a:ext cx="1840675" cy="451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Revenir au commit le plus récent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52076" y="4496489"/>
            <a:ext cx="146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$ git </a:t>
            </a:r>
            <a:r>
              <a:rPr lang="fr-FR" sz="1400" b="1" dirty="0" err="1">
                <a:solidFill>
                  <a:schemeClr val="bg1"/>
                </a:solidFill>
              </a:rPr>
              <a:t>revert</a:t>
            </a:r>
            <a:r>
              <a:rPr lang="fr-FR" sz="1400" b="1" dirty="0">
                <a:solidFill>
                  <a:schemeClr val="bg1"/>
                </a:solidFill>
              </a:rPr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239787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Travailler en toute sécurité avec des branches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3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733" y="4626616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1554" y="4626616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7375" y="4626616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C3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7375" y="3018455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cxnSp>
        <p:nvCxnSpPr>
          <p:cNvPr id="9" name="Connecteur droit avec flèche 8"/>
          <p:cNvCxnSpPr>
            <a:stCxn id="5" idx="1"/>
            <a:endCxn id="4" idx="3"/>
          </p:cNvCxnSpPr>
          <p:nvPr/>
        </p:nvCxnSpPr>
        <p:spPr>
          <a:xfrm flipH="1">
            <a:off x="3205733" y="5076616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1"/>
            <a:endCxn id="5" idx="3"/>
          </p:cNvCxnSpPr>
          <p:nvPr/>
        </p:nvCxnSpPr>
        <p:spPr>
          <a:xfrm flipH="1">
            <a:off x="5821554" y="5076616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2"/>
            <a:endCxn id="6" idx="0"/>
          </p:cNvCxnSpPr>
          <p:nvPr/>
        </p:nvCxnSpPr>
        <p:spPr>
          <a:xfrm>
            <a:off x="7537375" y="3918455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39647" y="1423911"/>
            <a:ext cx="1800000" cy="9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>
            <a:off x="7539647" y="2323911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MASTER BRANCH</a:t>
            </a:r>
          </a:p>
        </p:txBody>
      </p:sp>
    </p:spTree>
    <p:extLst>
      <p:ext uri="{BB962C8B-B14F-4D97-AF65-F5344CB8AC3E}">
        <p14:creationId xmlns:p14="http://schemas.microsoft.com/office/powerpoint/2010/main" val="527051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4861" y="2260622"/>
            <a:ext cx="7288306" cy="164076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#Créer une nouvelle branche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testing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/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801525" y="4271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7346" y="4271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3167" y="4271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3167" y="2663607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33167" y="5831423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testing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5" idx="1"/>
            <a:endCxn id="4" idx="3"/>
          </p:cNvCxnSpPr>
          <p:nvPr/>
        </p:nvCxnSpPr>
        <p:spPr>
          <a:xfrm flipH="1">
            <a:off x="3601525" y="4721768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1"/>
            <a:endCxn id="5" idx="3"/>
          </p:cNvCxnSpPr>
          <p:nvPr/>
        </p:nvCxnSpPr>
        <p:spPr>
          <a:xfrm flipH="1">
            <a:off x="6217346" y="4721768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6" idx="0"/>
          </p:cNvCxnSpPr>
          <p:nvPr/>
        </p:nvCxnSpPr>
        <p:spPr>
          <a:xfrm>
            <a:off x="7933167" y="3563607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0"/>
            <a:endCxn id="6" idx="2"/>
          </p:cNvCxnSpPr>
          <p:nvPr/>
        </p:nvCxnSpPr>
        <p:spPr>
          <a:xfrm flipV="1">
            <a:off x="7933167" y="5171768"/>
            <a:ext cx="0" cy="6596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439" y="1069063"/>
            <a:ext cx="1800000" cy="9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>
            <a:off x="7935439" y="1969063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37059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771412" y="198842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771412" y="305522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771412" y="4122022"/>
            <a:ext cx="1793174" cy="6650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838710" y="2142797"/>
            <a:ext cx="1793174" cy="665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3631884" y="2475299"/>
            <a:ext cx="1355758" cy="7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7642" y="1335279"/>
            <a:ext cx="3265714" cy="415636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771412" y="1462640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Version </a:t>
            </a:r>
            <a:r>
              <a:rPr lang="fr-FR" dirty="0" err="1">
                <a:solidFill>
                  <a:schemeClr val="bg1"/>
                </a:solidFill>
              </a:rPr>
              <a:t>database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11891" y="172389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Checkout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7626" y="812772"/>
            <a:ext cx="3966366" cy="51420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676405" y="81277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Central VCS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0666" y="1204647"/>
            <a:ext cx="2539352" cy="184066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42565" y="1211195"/>
            <a:ext cx="131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Computer A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848610" y="4658322"/>
            <a:ext cx="1793174" cy="665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221791" y="4239415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Checkout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0566" y="3720172"/>
            <a:ext cx="2539352" cy="184066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052465" y="3726720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Computer B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3641784" y="4977490"/>
            <a:ext cx="1345858" cy="2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2"/>
            <a:endCxn id="5" idx="0"/>
          </p:cNvCxnSpPr>
          <p:nvPr/>
        </p:nvCxnSpPr>
        <p:spPr>
          <a:xfrm>
            <a:off x="6667999" y="2653440"/>
            <a:ext cx="0" cy="401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5" idx="2"/>
            <a:endCxn id="6" idx="0"/>
          </p:cNvCxnSpPr>
          <p:nvPr/>
        </p:nvCxnSpPr>
        <p:spPr>
          <a:xfrm>
            <a:off x="6667999" y="3720240"/>
            <a:ext cx="0" cy="401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CENTRALIZED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583388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832" y="1394372"/>
            <a:ext cx="7288306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#Liste des branches locales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#Supprimer une branche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r>
              <a:rPr lang="fr-FR" sz="2400" dirty="0">
                <a:solidFill>
                  <a:schemeClr val="bg1"/>
                </a:solidFill>
              </a:rPr>
              <a:t> –d $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#Forcer la suppression d’une branche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r>
              <a:rPr lang="fr-FR" sz="2400" dirty="0">
                <a:solidFill>
                  <a:schemeClr val="bg1"/>
                </a:solidFill>
              </a:rPr>
              <a:t> –D $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BRANCH COMMANDS</a:t>
            </a:r>
          </a:p>
        </p:txBody>
      </p:sp>
    </p:spTree>
    <p:extLst>
      <p:ext uri="{BB962C8B-B14F-4D97-AF65-F5344CB8AC3E}">
        <p14:creationId xmlns:p14="http://schemas.microsoft.com/office/powerpoint/2010/main" val="2059656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936969" y="1295386"/>
            <a:ext cx="7288306" cy="164076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#Changer de branche</a:t>
            </a:r>
            <a:r>
              <a:rPr lang="fr-FR" sz="2400" dirty="0">
                <a:solidFill>
                  <a:schemeClr val="accent3"/>
                </a:solidFill>
              </a:rPr>
              <a:t>: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checkout</a:t>
            </a:r>
            <a:r>
              <a:rPr lang="fr-FR" sz="2400" dirty="0">
                <a:solidFill>
                  <a:schemeClr val="bg1"/>
                </a:solidFill>
              </a:rPr>
              <a:t> release</a:t>
            </a:r>
          </a:p>
          <a:p>
            <a:endParaRPr lang="fr-FR" sz="4000" b="1" dirty="0">
              <a:solidFill>
                <a:schemeClr val="bg1"/>
              </a:solidFill>
            </a:endParaRPr>
          </a:p>
          <a:p>
            <a:endParaRPr lang="fr-FR" sz="4000" dirty="0"/>
          </a:p>
          <a:p>
            <a:endParaRPr lang="fr-FR" sz="4000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65301" y="2565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1122" y="2565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6943" y="2565768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96943" y="957607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6943" y="4125423"/>
            <a:ext cx="180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release</a:t>
            </a:r>
          </a:p>
        </p:txBody>
      </p:sp>
      <p:cxnSp>
        <p:nvCxnSpPr>
          <p:cNvPr id="10" name="Connecteur droit avec flèche 9"/>
          <p:cNvCxnSpPr>
            <a:stCxn id="6" idx="1"/>
            <a:endCxn id="5" idx="3"/>
          </p:cNvCxnSpPr>
          <p:nvPr/>
        </p:nvCxnSpPr>
        <p:spPr>
          <a:xfrm flipH="1">
            <a:off x="3765301" y="3015768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1"/>
            <a:endCxn id="6" idx="3"/>
          </p:cNvCxnSpPr>
          <p:nvPr/>
        </p:nvCxnSpPr>
        <p:spPr>
          <a:xfrm flipH="1">
            <a:off x="6381122" y="3015768"/>
            <a:ext cx="81582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  <a:endCxn id="7" idx="0"/>
          </p:cNvCxnSpPr>
          <p:nvPr/>
        </p:nvCxnSpPr>
        <p:spPr>
          <a:xfrm>
            <a:off x="8096943" y="1857607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  <a:endCxn id="7" idx="2"/>
          </p:cNvCxnSpPr>
          <p:nvPr/>
        </p:nvCxnSpPr>
        <p:spPr>
          <a:xfrm flipV="1">
            <a:off x="8096943" y="3465768"/>
            <a:ext cx="0" cy="6596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96943" y="5733584"/>
            <a:ext cx="1800000" cy="9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5" name="Connecteur droit avec flèche 14"/>
          <p:cNvCxnSpPr>
            <a:stCxn id="14" idx="0"/>
          </p:cNvCxnSpPr>
          <p:nvPr/>
        </p:nvCxnSpPr>
        <p:spPr>
          <a:xfrm flipV="1">
            <a:off x="8096943" y="5025423"/>
            <a:ext cx="0" cy="7081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CHECKOUT COMMAND</a:t>
            </a:r>
          </a:p>
        </p:txBody>
      </p:sp>
    </p:spTree>
    <p:extLst>
      <p:ext uri="{BB962C8B-B14F-4D97-AF65-F5344CB8AC3E}">
        <p14:creationId xmlns:p14="http://schemas.microsoft.com/office/powerpoint/2010/main" val="3162845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62561" y="1024331"/>
            <a:ext cx="7560000" cy="5004000"/>
            <a:chOff x="191061" y="1024331"/>
            <a:chExt cx="7960442" cy="5795529"/>
          </a:xfrm>
        </p:grpSpPr>
        <p:sp>
          <p:nvSpPr>
            <p:cNvPr id="4" name="Rectangle 3"/>
            <p:cNvSpPr/>
            <p:nvPr/>
          </p:nvSpPr>
          <p:spPr>
            <a:xfrm>
              <a:off x="191061" y="2347400"/>
              <a:ext cx="1620000" cy="9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59061" y="2349672"/>
              <a:ext cx="1620000" cy="9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7203" y="2347400"/>
              <a:ext cx="1620000" cy="9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7203" y="1024331"/>
              <a:ext cx="1620000" cy="90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master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31503" y="4686009"/>
              <a:ext cx="1620000" cy="900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release</a:t>
              </a:r>
            </a:p>
          </p:txBody>
        </p:sp>
        <p:cxnSp>
          <p:nvCxnSpPr>
            <p:cNvPr id="9" name="Connecteur droit avec flèche 8"/>
            <p:cNvCxnSpPr>
              <a:endCxn id="4" idx="3"/>
            </p:cNvCxnSpPr>
            <p:nvPr/>
          </p:nvCxnSpPr>
          <p:spPr>
            <a:xfrm flipH="1">
              <a:off x="1811061" y="2797400"/>
              <a:ext cx="648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5" idx="3"/>
            </p:cNvCxnSpPr>
            <p:nvPr/>
          </p:nvCxnSpPr>
          <p:spPr>
            <a:xfrm flipH="1">
              <a:off x="4079061" y="2799672"/>
              <a:ext cx="648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5527203" y="1924331"/>
              <a:ext cx="0" cy="42534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8" idx="0"/>
              <a:endCxn id="15" idx="2"/>
            </p:cNvCxnSpPr>
            <p:nvPr/>
          </p:nvCxnSpPr>
          <p:spPr>
            <a:xfrm flipV="1">
              <a:off x="7341503" y="4346425"/>
              <a:ext cx="0" cy="33958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31503" y="5919860"/>
              <a:ext cx="1620000" cy="90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HEAD</a:t>
              </a:r>
            </a:p>
          </p:txBody>
        </p:sp>
        <p:cxnSp>
          <p:nvCxnSpPr>
            <p:cNvPr id="14" name="Connecteur droit avec flèche 13"/>
            <p:cNvCxnSpPr>
              <a:stCxn id="13" idx="0"/>
              <a:endCxn id="8" idx="2"/>
            </p:cNvCxnSpPr>
            <p:nvPr/>
          </p:nvCxnSpPr>
          <p:spPr>
            <a:xfrm flipV="1">
              <a:off x="7341503" y="5586009"/>
              <a:ext cx="0" cy="33385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531503" y="3446425"/>
              <a:ext cx="1620000" cy="9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C4</a:t>
              </a:r>
            </a:p>
          </p:txBody>
        </p:sp>
        <p:cxnSp>
          <p:nvCxnSpPr>
            <p:cNvPr id="16" name="Connecteur droit avec flèche 15"/>
            <p:cNvCxnSpPr>
              <a:stCxn id="15" idx="1"/>
              <a:endCxn id="6" idx="2"/>
            </p:cNvCxnSpPr>
            <p:nvPr/>
          </p:nvCxnSpPr>
          <p:spPr>
            <a:xfrm flipH="1" flipV="1">
              <a:off x="5527203" y="3247400"/>
              <a:ext cx="1004300" cy="64902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COMMIT IN THE TESTING BRANCH</a:t>
            </a:r>
          </a:p>
        </p:txBody>
      </p:sp>
    </p:spTree>
    <p:extLst>
      <p:ext uri="{BB962C8B-B14F-4D97-AF65-F5344CB8AC3E}">
        <p14:creationId xmlns:p14="http://schemas.microsoft.com/office/powerpoint/2010/main" val="3486918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323" y="3177942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8241" y="3180214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159" y="3177942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C3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2651" y="954555"/>
            <a:ext cx="10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6004" y="5381546"/>
            <a:ext cx="10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release</a:t>
            </a:r>
          </a:p>
        </p:txBody>
      </p: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702676" y="3537942"/>
            <a:ext cx="945565" cy="22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1"/>
          </p:cNvCxnSpPr>
          <p:nvPr/>
        </p:nvCxnSpPr>
        <p:spPr>
          <a:xfrm flipH="1">
            <a:off x="3720663" y="3537942"/>
            <a:ext cx="95449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7" idx="1"/>
            <a:endCxn id="6" idx="0"/>
          </p:cNvCxnSpPr>
          <p:nvPr/>
        </p:nvCxnSpPr>
        <p:spPr>
          <a:xfrm flipH="1">
            <a:off x="5215159" y="2538978"/>
            <a:ext cx="1068816" cy="6389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17" idx="0"/>
          </p:cNvCxnSpPr>
          <p:nvPr/>
        </p:nvCxnSpPr>
        <p:spPr>
          <a:xfrm>
            <a:off x="6812651" y="1674555"/>
            <a:ext cx="11324" cy="50442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6036" y="954555"/>
            <a:ext cx="1080000" cy="72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14" name="Connecteur droit avec flèche 13"/>
          <p:cNvCxnSpPr>
            <a:stCxn id="13" idx="1"/>
          </p:cNvCxnSpPr>
          <p:nvPr/>
        </p:nvCxnSpPr>
        <p:spPr>
          <a:xfrm flipH="1">
            <a:off x="7352651" y="1314555"/>
            <a:ext cx="54338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0532" y="4058439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C4</a:t>
            </a:r>
          </a:p>
        </p:txBody>
      </p:sp>
      <p:cxnSp>
        <p:nvCxnSpPr>
          <p:cNvPr id="16" name="Connecteur droit avec flèche 15"/>
          <p:cNvCxnSpPr>
            <a:stCxn id="15" idx="1"/>
            <a:endCxn id="6" idx="2"/>
          </p:cNvCxnSpPr>
          <p:nvPr/>
        </p:nvCxnSpPr>
        <p:spPr>
          <a:xfrm flipH="1" flipV="1">
            <a:off x="5215159" y="3897942"/>
            <a:ext cx="1105373" cy="52049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83975" y="2178978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C5</a:t>
            </a:r>
          </a:p>
        </p:txBody>
      </p:sp>
      <p:cxnSp>
        <p:nvCxnSpPr>
          <p:cNvPr id="31" name="Connecteur droit avec flèche 30"/>
          <p:cNvCxnSpPr>
            <a:stCxn id="8" idx="0"/>
            <a:endCxn id="15" idx="2"/>
          </p:cNvCxnSpPr>
          <p:nvPr/>
        </p:nvCxnSpPr>
        <p:spPr>
          <a:xfrm flipV="1">
            <a:off x="6846004" y="4778439"/>
            <a:ext cx="14528" cy="6031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COMMIT IN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50138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Fusionner les changements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2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76110" y="3085414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21851" y="3060394"/>
            <a:ext cx="108068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64506" y="3066275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52093" y="5876566"/>
            <a:ext cx="10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testing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2" idx="1"/>
            <a:endCxn id="21" idx="3"/>
          </p:cNvCxnSpPr>
          <p:nvPr/>
        </p:nvCxnSpPr>
        <p:spPr>
          <a:xfrm flipH="1">
            <a:off x="1856110" y="3420394"/>
            <a:ext cx="665741" cy="250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1"/>
            <a:endCxn id="22" idx="3"/>
          </p:cNvCxnSpPr>
          <p:nvPr/>
        </p:nvCxnSpPr>
        <p:spPr>
          <a:xfrm flipH="1" flipV="1">
            <a:off x="3602538" y="3420394"/>
            <a:ext cx="761968" cy="58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33" idx="1"/>
            <a:endCxn id="23" idx="3"/>
          </p:cNvCxnSpPr>
          <p:nvPr/>
        </p:nvCxnSpPr>
        <p:spPr>
          <a:xfrm flipH="1">
            <a:off x="5444506" y="3422883"/>
            <a:ext cx="707587" cy="33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8407313" y="2580991"/>
            <a:ext cx="11324" cy="50442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5989" y="580362"/>
            <a:ext cx="1080000" cy="72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408439" y="1300362"/>
            <a:ext cx="0" cy="5606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52093" y="4553732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C4</a:t>
            </a:r>
          </a:p>
        </p:txBody>
      </p:sp>
      <p:cxnSp>
        <p:nvCxnSpPr>
          <p:cNvPr id="32" name="Connecteur droit avec flèche 31"/>
          <p:cNvCxnSpPr>
            <a:stCxn id="31" idx="1"/>
            <a:endCxn id="23" idx="2"/>
          </p:cNvCxnSpPr>
          <p:nvPr/>
        </p:nvCxnSpPr>
        <p:spPr>
          <a:xfrm flipH="1" flipV="1">
            <a:off x="4904506" y="3786275"/>
            <a:ext cx="1247587" cy="1127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52093" y="3062883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C5</a:t>
            </a:r>
          </a:p>
        </p:txBody>
      </p:sp>
      <p:cxnSp>
        <p:nvCxnSpPr>
          <p:cNvPr id="34" name="Connecteur droit avec flèche 33"/>
          <p:cNvCxnSpPr>
            <a:endCxn id="31" idx="2"/>
          </p:cNvCxnSpPr>
          <p:nvPr/>
        </p:nvCxnSpPr>
        <p:spPr>
          <a:xfrm flipH="1" flipV="1">
            <a:off x="6692093" y="5273732"/>
            <a:ext cx="7025" cy="6067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55989" y="1860991"/>
            <a:ext cx="10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55989" y="3060394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C6</a:t>
            </a:r>
          </a:p>
        </p:txBody>
      </p:sp>
      <p:cxnSp>
        <p:nvCxnSpPr>
          <p:cNvPr id="39" name="Connecteur droit avec flèche 38"/>
          <p:cNvCxnSpPr>
            <a:stCxn id="38" idx="1"/>
            <a:endCxn id="33" idx="3"/>
          </p:cNvCxnSpPr>
          <p:nvPr/>
        </p:nvCxnSpPr>
        <p:spPr>
          <a:xfrm flipH="1">
            <a:off x="7232093" y="3420394"/>
            <a:ext cx="623896" cy="24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8" idx="2"/>
            <a:endCxn id="31" idx="3"/>
          </p:cNvCxnSpPr>
          <p:nvPr/>
        </p:nvCxnSpPr>
        <p:spPr>
          <a:xfrm flipH="1">
            <a:off x="7232093" y="3780394"/>
            <a:ext cx="1163896" cy="11333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MERGE BETWEEN TWO BRANCHES</a:t>
            </a:r>
          </a:p>
        </p:txBody>
      </p:sp>
    </p:spTree>
    <p:extLst>
      <p:ext uri="{BB962C8B-B14F-4D97-AF65-F5344CB8AC3E}">
        <p14:creationId xmlns:p14="http://schemas.microsoft.com/office/powerpoint/2010/main" val="318690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RESOLVING CONFLICTS</a:t>
            </a:r>
          </a:p>
        </p:txBody>
      </p:sp>
      <p:sp>
        <p:nvSpPr>
          <p:cNvPr id="5" name="Bulle ronde 4"/>
          <p:cNvSpPr/>
          <p:nvPr/>
        </p:nvSpPr>
        <p:spPr>
          <a:xfrm>
            <a:off x="4527636" y="189186"/>
            <a:ext cx="4456386" cy="1798330"/>
          </a:xfrm>
          <a:prstGeom prst="wedgeEllipseCallout">
            <a:avLst>
              <a:gd name="adj1" fmla="val -39790"/>
              <a:gd name="adj2" fmla="val 10970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Dans certaines situations, vous devez résoudre des conflits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1" y="1647434"/>
            <a:ext cx="5292000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08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151" y="2151118"/>
            <a:ext cx="8597462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#Abandonner une fusion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merge</a:t>
            </a:r>
            <a:r>
              <a:rPr lang="fr-FR" sz="2400" dirty="0">
                <a:solidFill>
                  <a:schemeClr val="bg1"/>
                </a:solidFill>
              </a:rPr>
              <a:t> --</a:t>
            </a:r>
            <a:r>
              <a:rPr lang="fr-FR" sz="2400" dirty="0" err="1">
                <a:solidFill>
                  <a:schemeClr val="bg1"/>
                </a:solidFill>
              </a:rPr>
              <a:t>abort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#Squash all the </a:t>
            </a:r>
            <a:r>
              <a:rPr lang="fr-FR" sz="2400" dirty="0" err="1">
                <a:solidFill>
                  <a:schemeClr val="tx1"/>
                </a:solidFill>
              </a:rPr>
              <a:t>commits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from</a:t>
            </a:r>
            <a:r>
              <a:rPr lang="fr-FR" sz="2400" dirty="0">
                <a:solidFill>
                  <a:schemeClr val="tx1"/>
                </a:solidFill>
              </a:rPr>
              <a:t> $</a:t>
            </a:r>
            <a:r>
              <a:rPr lang="fr-FR" sz="2400" dirty="0" err="1">
                <a:solidFill>
                  <a:schemeClr val="tx1"/>
                </a:solidFill>
              </a:rPr>
              <a:t>branch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before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merging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r>
              <a:rPr lang="fr-FR" sz="2400" dirty="0">
                <a:solidFill>
                  <a:schemeClr val="bg1"/>
                </a:solidFill>
              </a:rPr>
              <a:t> --squash $</a:t>
            </a:r>
            <a:r>
              <a:rPr lang="fr-FR" sz="2400" dirty="0" err="1">
                <a:solidFill>
                  <a:schemeClr val="bg1"/>
                </a:solidFill>
              </a:rPr>
              <a:t>branch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BRANCH COMMANDS</a:t>
            </a:r>
          </a:p>
        </p:txBody>
      </p:sp>
    </p:spTree>
    <p:extLst>
      <p:ext uri="{BB962C8B-B14F-4D97-AF65-F5344CB8AC3E}">
        <p14:creationId xmlns:p14="http://schemas.microsoft.com/office/powerpoint/2010/main" val="2343136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Stratégies de BRANCHING et de MERGING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scénarios courants dans la pratique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Problème avec des </a:t>
            </a:r>
            <a:r>
              <a:rPr lang="fr-FR" sz="2800" dirty="0" err="1">
                <a:solidFill>
                  <a:schemeClr val="bg1"/>
                </a:solidFill>
              </a:rPr>
              <a:t>builds</a:t>
            </a:r>
            <a:r>
              <a:rPr lang="fr-FR" sz="2800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Problème avec des fonctionnalités qui provoque des instabilités?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Problème avec la gestion des versions de logiciels?</a:t>
            </a:r>
          </a:p>
          <a:p>
            <a:pPr marL="514350" indent="-51435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marL="0" indent="0"/>
            <a:r>
              <a:rPr lang="fr-FR" sz="2800" b="1" dirty="0">
                <a:solidFill>
                  <a:schemeClr val="bg1"/>
                </a:solidFill>
              </a:rPr>
              <a:t>Alors ... créer des branches est bon pour vous!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7117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4442710" y="1193731"/>
            <a:ext cx="986901" cy="3132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3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442710" y="1696207"/>
            <a:ext cx="986901" cy="3132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2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442710" y="2198682"/>
            <a:ext cx="986901" cy="3132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1350" y="777945"/>
            <a:ext cx="1797336" cy="1957695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7" name="ZoneTexte 16"/>
          <p:cNvSpPr txBox="1"/>
          <p:nvPr/>
        </p:nvSpPr>
        <p:spPr>
          <a:xfrm>
            <a:off x="4181460" y="805489"/>
            <a:ext cx="14352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Version </a:t>
            </a:r>
            <a:r>
              <a:rPr lang="fr-FR" sz="1400" dirty="0" err="1">
                <a:solidFill>
                  <a:schemeClr val="bg1"/>
                </a:solidFill>
              </a:rPr>
              <a:t>database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2202" y="531838"/>
            <a:ext cx="2182951" cy="2421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9" name="ZoneTexte 18"/>
          <p:cNvSpPr txBox="1"/>
          <p:nvPr/>
        </p:nvSpPr>
        <p:spPr>
          <a:xfrm>
            <a:off x="4390421" y="510212"/>
            <a:ext cx="1062791" cy="2803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Computer A</a:t>
            </a:r>
          </a:p>
        </p:txBody>
      </p:sp>
      <p:cxnSp>
        <p:nvCxnSpPr>
          <p:cNvPr id="22" name="Connecteur droit 21"/>
          <p:cNvCxnSpPr>
            <a:stCxn id="13" idx="2"/>
            <a:endCxn id="14" idx="0"/>
          </p:cNvCxnSpPr>
          <p:nvPr/>
        </p:nvCxnSpPr>
        <p:spPr>
          <a:xfrm>
            <a:off x="4936161" y="1506963"/>
            <a:ext cx="0" cy="189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2"/>
            <a:endCxn id="15" idx="0"/>
          </p:cNvCxnSpPr>
          <p:nvPr/>
        </p:nvCxnSpPr>
        <p:spPr>
          <a:xfrm>
            <a:off x="4936161" y="2009439"/>
            <a:ext cx="0" cy="1892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7053383" y="3924288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3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053383" y="4426933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2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053383" y="4929578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22023" y="3508361"/>
            <a:ext cx="1797336" cy="195835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6792133" y="3535914"/>
            <a:ext cx="14352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Version </a:t>
            </a:r>
            <a:r>
              <a:rPr lang="fr-FR" sz="1400" dirty="0" err="1">
                <a:solidFill>
                  <a:schemeClr val="bg1"/>
                </a:solidFill>
              </a:rPr>
              <a:t>database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12875" y="3262171"/>
            <a:ext cx="2182951" cy="242276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1" name="ZoneTexte 30"/>
          <p:cNvSpPr txBox="1"/>
          <p:nvPr/>
        </p:nvSpPr>
        <p:spPr>
          <a:xfrm>
            <a:off x="7001094" y="3240538"/>
            <a:ext cx="10547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Computer C</a:t>
            </a:r>
          </a:p>
        </p:txBody>
      </p:sp>
      <p:cxnSp>
        <p:nvCxnSpPr>
          <p:cNvPr id="32" name="Connecteur droit 31"/>
          <p:cNvCxnSpPr>
            <a:stCxn id="25" idx="2"/>
            <a:endCxn id="26" idx="0"/>
          </p:cNvCxnSpPr>
          <p:nvPr/>
        </p:nvCxnSpPr>
        <p:spPr>
          <a:xfrm>
            <a:off x="7546834" y="4237625"/>
            <a:ext cx="0" cy="189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6" idx="2"/>
            <a:endCxn id="27" idx="0"/>
          </p:cNvCxnSpPr>
          <p:nvPr/>
        </p:nvCxnSpPr>
        <p:spPr>
          <a:xfrm>
            <a:off x="7546834" y="4740271"/>
            <a:ext cx="0" cy="1893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1790635" y="3921262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3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790635" y="4423907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2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1790635" y="4926552"/>
            <a:ext cx="986901" cy="31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Version 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59275" y="3505335"/>
            <a:ext cx="1797336" cy="195835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1" name="ZoneTexte 40"/>
          <p:cNvSpPr txBox="1"/>
          <p:nvPr/>
        </p:nvSpPr>
        <p:spPr>
          <a:xfrm>
            <a:off x="1529385" y="3532888"/>
            <a:ext cx="14352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Version </a:t>
            </a:r>
            <a:r>
              <a:rPr lang="fr-FR" sz="1400" dirty="0" err="1">
                <a:solidFill>
                  <a:schemeClr val="bg1"/>
                </a:solidFill>
              </a:rPr>
              <a:t>database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0127" y="3259145"/>
            <a:ext cx="2182951" cy="242276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1738346" y="3237512"/>
            <a:ext cx="1056379" cy="2803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Computer B</a:t>
            </a:r>
          </a:p>
        </p:txBody>
      </p:sp>
      <p:cxnSp>
        <p:nvCxnSpPr>
          <p:cNvPr id="44" name="Connecteur droit 43"/>
          <p:cNvCxnSpPr>
            <a:stCxn id="37" idx="2"/>
            <a:endCxn id="38" idx="0"/>
          </p:cNvCxnSpPr>
          <p:nvPr/>
        </p:nvCxnSpPr>
        <p:spPr>
          <a:xfrm>
            <a:off x="2284086" y="4234599"/>
            <a:ext cx="0" cy="189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8" idx="2"/>
            <a:endCxn id="39" idx="0"/>
          </p:cNvCxnSpPr>
          <p:nvPr/>
        </p:nvCxnSpPr>
        <p:spPr>
          <a:xfrm>
            <a:off x="2284086" y="4737245"/>
            <a:ext cx="0" cy="1893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2" idx="3"/>
            <a:endCxn id="30" idx="1"/>
          </p:cNvCxnSpPr>
          <p:nvPr/>
        </p:nvCxnSpPr>
        <p:spPr>
          <a:xfrm>
            <a:off x="3333078" y="4470529"/>
            <a:ext cx="3079797" cy="302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3" idx="0"/>
            <a:endCxn id="18" idx="1"/>
          </p:cNvCxnSpPr>
          <p:nvPr/>
        </p:nvCxnSpPr>
        <p:spPr>
          <a:xfrm flipV="1">
            <a:off x="2266536" y="1742813"/>
            <a:ext cx="1535666" cy="1494699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8" idx="3"/>
            <a:endCxn id="30" idx="0"/>
          </p:cNvCxnSpPr>
          <p:nvPr/>
        </p:nvCxnSpPr>
        <p:spPr>
          <a:xfrm>
            <a:off x="5985153" y="1742813"/>
            <a:ext cx="1519198" cy="1519358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63083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err="1">
                <a:solidFill>
                  <a:schemeClr val="bg1"/>
                </a:solidFill>
              </a:rPr>
              <a:t>Gitflow</a:t>
            </a:r>
            <a:r>
              <a:rPr lang="en-US" sz="2800" dirty="0">
                <a:solidFill>
                  <a:schemeClr val="bg1"/>
                </a:solidFill>
              </a:rPr>
              <a:t> Workflow defines a strict branching model designed around the </a:t>
            </a:r>
            <a:r>
              <a:rPr lang="en-US" sz="2800" u="sng" dirty="0">
                <a:solidFill>
                  <a:schemeClr val="bg1"/>
                </a:solidFill>
              </a:rPr>
              <a:t>project release</a:t>
            </a:r>
            <a:r>
              <a:rPr lang="en-US" sz="2800" dirty="0">
                <a:solidFill>
                  <a:schemeClr val="bg1"/>
                </a:solidFill>
              </a:rPr>
              <a:t>. While somewhat more complicated than the Feature Branch Workflow, this provides a robust framework for managing larger projects with efficient collaboration.</a:t>
            </a:r>
          </a:p>
          <a:p>
            <a:pPr marL="0" algn="just"/>
            <a:endParaRPr lang="en-US" sz="2800" dirty="0">
              <a:solidFill>
                <a:schemeClr val="bg1"/>
              </a:solidFill>
            </a:endParaRPr>
          </a:p>
          <a:p>
            <a:pPr marL="0" algn="just"/>
            <a:r>
              <a:rPr lang="en-US" sz="2800" dirty="0">
                <a:solidFill>
                  <a:schemeClr val="bg1"/>
                </a:solidFill>
                <a:hlinkClick r:id="rId2"/>
              </a:rPr>
              <a:t>http://nvie.com/posts/a-successful-git-branching-model/</a:t>
            </a:r>
            <a:endParaRPr lang="en-US" sz="2800" dirty="0">
              <a:solidFill>
                <a:schemeClr val="bg1"/>
              </a:solidFill>
            </a:endParaRPr>
          </a:p>
          <a:p>
            <a:pPr marL="0" algn="just"/>
            <a:endParaRPr lang="en-US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THE GITFLOW WORKFLOW (1/2)</a:t>
            </a:r>
          </a:p>
        </p:txBody>
      </p:sp>
    </p:spTree>
    <p:extLst>
      <p:ext uri="{BB962C8B-B14F-4D97-AF65-F5344CB8AC3E}">
        <p14:creationId xmlns:p14="http://schemas.microsoft.com/office/powerpoint/2010/main" val="16804797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droite 6"/>
          <p:cNvSpPr/>
          <p:nvPr/>
        </p:nvSpPr>
        <p:spPr>
          <a:xfrm>
            <a:off x="1537101" y="5607056"/>
            <a:ext cx="7362701" cy="1781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523251" y="3236326"/>
            <a:ext cx="736270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23251" y="4674816"/>
            <a:ext cx="7362701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523251" y="2517081"/>
            <a:ext cx="736270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523251" y="3955571"/>
            <a:ext cx="73627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523251" y="1602351"/>
            <a:ext cx="73627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1786501" y="1424210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064595" y="1425961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710820" y="1425961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67194" y="2337081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6176" y="142608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16176" y="2314735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hotfixes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16176" y="3758817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develop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16176" y="3056217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releases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16176" y="4488687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feature</a:t>
            </a:r>
            <a:r>
              <a:rPr lang="fr-FR" dirty="0">
                <a:solidFill>
                  <a:schemeClr val="bg1"/>
                </a:solidFill>
              </a:rPr>
              <a:t> A</a:t>
            </a:r>
          </a:p>
        </p:txBody>
      </p:sp>
      <p:cxnSp>
        <p:nvCxnSpPr>
          <p:cNvPr id="28" name="Connecteur droit avec flèche 27"/>
          <p:cNvCxnSpPr>
            <a:stCxn id="17" idx="5"/>
            <a:endCxn id="20" idx="1"/>
          </p:cNvCxnSpPr>
          <p:nvPr/>
        </p:nvCxnSpPr>
        <p:spPr>
          <a:xfrm>
            <a:off x="2093780" y="1731489"/>
            <a:ext cx="926135" cy="6583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0" idx="7"/>
            <a:endCxn id="18" idx="3"/>
          </p:cNvCxnSpPr>
          <p:nvPr/>
        </p:nvCxnSpPr>
        <p:spPr>
          <a:xfrm flipV="1">
            <a:off x="3274473" y="1733240"/>
            <a:ext cx="842843" cy="6565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794626" y="3775571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937316" y="3777193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985452" y="3775499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5024601" y="3775499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7292410" y="3775358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stCxn id="20" idx="5"/>
            <a:endCxn id="32" idx="0"/>
          </p:cNvCxnSpPr>
          <p:nvPr/>
        </p:nvCxnSpPr>
        <p:spPr>
          <a:xfrm>
            <a:off x="3274473" y="2644360"/>
            <a:ext cx="842843" cy="11328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5030812" y="306554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17" idx="4"/>
            <a:endCxn id="31" idx="0"/>
          </p:cNvCxnSpPr>
          <p:nvPr/>
        </p:nvCxnSpPr>
        <p:spPr>
          <a:xfrm>
            <a:off x="1966501" y="1784210"/>
            <a:ext cx="8125" cy="19913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4" idx="0"/>
            <a:endCxn id="46" idx="4"/>
          </p:cNvCxnSpPr>
          <p:nvPr/>
        </p:nvCxnSpPr>
        <p:spPr>
          <a:xfrm flipV="1">
            <a:off x="5204601" y="3425549"/>
            <a:ext cx="6211" cy="3499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284990" y="450158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3570515" y="44877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/>
          <p:cNvCxnSpPr>
            <a:stCxn id="33" idx="4"/>
            <a:endCxn id="53" idx="1"/>
          </p:cNvCxnSpPr>
          <p:nvPr/>
        </p:nvCxnSpPr>
        <p:spPr>
          <a:xfrm>
            <a:off x="3165452" y="4135499"/>
            <a:ext cx="457784" cy="4049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52" idx="7"/>
            <a:endCxn id="34" idx="3"/>
          </p:cNvCxnSpPr>
          <p:nvPr/>
        </p:nvCxnSpPr>
        <p:spPr>
          <a:xfrm flipV="1">
            <a:off x="4592269" y="4082778"/>
            <a:ext cx="485053" cy="4715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907606" y="30679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715140" y="305621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>
            <a:stCxn id="59" idx="5"/>
            <a:endCxn id="35" idx="1"/>
          </p:cNvCxnSpPr>
          <p:nvPr/>
        </p:nvCxnSpPr>
        <p:spPr>
          <a:xfrm>
            <a:off x="7022419" y="3363496"/>
            <a:ext cx="322712" cy="4645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9" idx="0"/>
            <a:endCxn id="19" idx="4"/>
          </p:cNvCxnSpPr>
          <p:nvPr/>
        </p:nvCxnSpPr>
        <p:spPr>
          <a:xfrm flipH="1" flipV="1">
            <a:off x="6890820" y="1785961"/>
            <a:ext cx="4320" cy="12702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7" idx="6"/>
            <a:endCxn id="18" idx="2"/>
          </p:cNvCxnSpPr>
          <p:nvPr/>
        </p:nvCxnSpPr>
        <p:spPr>
          <a:xfrm>
            <a:off x="2146501" y="1604210"/>
            <a:ext cx="1918094" cy="17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8" idx="6"/>
            <a:endCxn id="19" idx="2"/>
          </p:cNvCxnSpPr>
          <p:nvPr/>
        </p:nvCxnSpPr>
        <p:spPr>
          <a:xfrm>
            <a:off x="4424595" y="1605961"/>
            <a:ext cx="228622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1" idx="6"/>
            <a:endCxn id="33" idx="2"/>
          </p:cNvCxnSpPr>
          <p:nvPr/>
        </p:nvCxnSpPr>
        <p:spPr>
          <a:xfrm flipV="1">
            <a:off x="2154626" y="3955499"/>
            <a:ext cx="830826" cy="7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33" idx="6"/>
            <a:endCxn id="32" idx="2"/>
          </p:cNvCxnSpPr>
          <p:nvPr/>
        </p:nvCxnSpPr>
        <p:spPr>
          <a:xfrm>
            <a:off x="3345452" y="3955499"/>
            <a:ext cx="591864" cy="16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46" idx="6"/>
            <a:endCxn id="58" idx="2"/>
          </p:cNvCxnSpPr>
          <p:nvPr/>
        </p:nvCxnSpPr>
        <p:spPr>
          <a:xfrm>
            <a:off x="5390812" y="3245549"/>
            <a:ext cx="516794" cy="24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32" idx="6"/>
            <a:endCxn id="34" idx="2"/>
          </p:cNvCxnSpPr>
          <p:nvPr/>
        </p:nvCxnSpPr>
        <p:spPr>
          <a:xfrm flipV="1">
            <a:off x="4297316" y="3955499"/>
            <a:ext cx="727285" cy="16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8" idx="6"/>
            <a:endCxn id="59" idx="2"/>
          </p:cNvCxnSpPr>
          <p:nvPr/>
        </p:nvCxnSpPr>
        <p:spPr>
          <a:xfrm flipV="1">
            <a:off x="6267606" y="3236217"/>
            <a:ext cx="447534" cy="11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34" idx="6"/>
            <a:endCxn id="35" idx="2"/>
          </p:cNvCxnSpPr>
          <p:nvPr/>
        </p:nvCxnSpPr>
        <p:spPr>
          <a:xfrm flipV="1">
            <a:off x="5384601" y="3955358"/>
            <a:ext cx="1907809" cy="1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53" idx="6"/>
            <a:endCxn id="52" idx="2"/>
          </p:cNvCxnSpPr>
          <p:nvPr/>
        </p:nvCxnSpPr>
        <p:spPr>
          <a:xfrm>
            <a:off x="3930515" y="4667732"/>
            <a:ext cx="354475" cy="13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>
            <a:endCxn id="17" idx="0"/>
          </p:cNvCxnSpPr>
          <p:nvPr/>
        </p:nvCxnSpPr>
        <p:spPr>
          <a:xfrm>
            <a:off x="1966501" y="1122637"/>
            <a:ext cx="0" cy="3015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244595" y="1122637"/>
            <a:ext cx="0" cy="3015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6900910" y="1122636"/>
            <a:ext cx="0" cy="3015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1649793" y="913087"/>
            <a:ext cx="609600" cy="2762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v0.1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3922065" y="913087"/>
            <a:ext cx="609600" cy="2762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v0.2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6586020" y="913086"/>
            <a:ext cx="609600" cy="2762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v1.0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53975" y="59301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Timeline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1532776" y="5227266"/>
            <a:ext cx="7362701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25701" y="5041137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feature</a:t>
            </a:r>
            <a:r>
              <a:rPr lang="fr-FR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68" name="Ellipse 67"/>
          <p:cNvSpPr/>
          <p:nvPr/>
        </p:nvSpPr>
        <p:spPr>
          <a:xfrm>
            <a:off x="4294515" y="504758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1804717" y="504758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avec flèche 71"/>
          <p:cNvCxnSpPr>
            <a:stCxn id="70" idx="6"/>
            <a:endCxn id="76" idx="2"/>
          </p:cNvCxnSpPr>
          <p:nvPr/>
        </p:nvCxnSpPr>
        <p:spPr>
          <a:xfrm>
            <a:off x="2164717" y="5227580"/>
            <a:ext cx="63159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1984717" y="4125719"/>
            <a:ext cx="0" cy="91541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2796307" y="504758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3562065" y="504758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7292410" y="504113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>
            <a:endCxn id="78" idx="2"/>
          </p:cNvCxnSpPr>
          <p:nvPr/>
        </p:nvCxnSpPr>
        <p:spPr>
          <a:xfrm>
            <a:off x="3246270" y="5227580"/>
            <a:ext cx="315795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8" idx="6"/>
            <a:endCxn id="68" idx="2"/>
          </p:cNvCxnSpPr>
          <p:nvPr/>
        </p:nvCxnSpPr>
        <p:spPr>
          <a:xfrm>
            <a:off x="3922065" y="5227580"/>
            <a:ext cx="37245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68" idx="6"/>
            <a:endCxn id="79" idx="2"/>
          </p:cNvCxnSpPr>
          <p:nvPr/>
        </p:nvCxnSpPr>
        <p:spPr>
          <a:xfrm flipV="1">
            <a:off x="4654515" y="5221137"/>
            <a:ext cx="2637895" cy="644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107091" y="3777193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avec flèche 88"/>
          <p:cNvCxnSpPr>
            <a:endCxn id="87" idx="4"/>
          </p:cNvCxnSpPr>
          <p:nvPr/>
        </p:nvCxnSpPr>
        <p:spPr>
          <a:xfrm flipV="1">
            <a:off x="7622038" y="4137193"/>
            <a:ext cx="665053" cy="94630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THE GITFLOW WORKFLOW (2/2)</a:t>
            </a:r>
          </a:p>
        </p:txBody>
      </p:sp>
    </p:spTree>
    <p:extLst>
      <p:ext uri="{BB962C8B-B14F-4D97-AF65-F5344CB8AC3E}">
        <p14:creationId xmlns:p14="http://schemas.microsoft.com/office/powerpoint/2010/main" val="1154388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140371" y="1600200"/>
            <a:ext cx="4038600" cy="4525963"/>
          </a:xfrm>
        </p:spPr>
        <p:txBody>
          <a:bodyPr>
            <a:normAutofit/>
          </a:bodyPr>
          <a:lstStyle/>
          <a:p>
            <a:pPr marL="0"/>
            <a:r>
              <a:rPr lang="fr-FR" sz="2800" b="1" dirty="0">
                <a:solidFill>
                  <a:schemeClr val="accent1"/>
                </a:solidFill>
              </a:rPr>
              <a:t>MASTER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bg1"/>
                </a:solidFill>
              </a:rPr>
              <a:t>est la dernière version de la branche en production</a:t>
            </a:r>
          </a:p>
          <a:p>
            <a:endParaRPr lang="fr-FR" sz="2800" dirty="0"/>
          </a:p>
          <a:p>
            <a:pPr marL="0"/>
            <a:r>
              <a:rPr lang="fr-FR" sz="2800" b="1" dirty="0">
                <a:solidFill>
                  <a:srgbClr val="FFC000"/>
                </a:solidFill>
              </a:rPr>
              <a:t>DEVELOP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bg1"/>
                </a:solidFill>
              </a:rPr>
              <a:t>est la branche d'intégration utilisée pour les </a:t>
            </a:r>
            <a:r>
              <a:rPr lang="fr-FR" sz="2800" dirty="0" err="1">
                <a:solidFill>
                  <a:schemeClr val="bg1"/>
                </a:solidFill>
              </a:rPr>
              <a:t>builds</a:t>
            </a:r>
            <a:endParaRPr lang="fr-FR" sz="28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4982331" y="3613622"/>
            <a:ext cx="441762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6263638" y="3613622"/>
            <a:ext cx="441762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 rot="5400000">
            <a:off x="8363333" y="1562761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rot="5400000">
            <a:off x="8362282" y="2929618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rot="5400000">
            <a:off x="8362282" y="4517353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5400000">
            <a:off x="7083142" y="1567636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 rot="5400000">
            <a:off x="7082168" y="2853250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 rot="5400000">
            <a:off x="7083185" y="228213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5400000">
            <a:off x="7083185" y="3505621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5400000">
            <a:off x="7083269" y="452340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stCxn id="15" idx="4"/>
            <a:endCxn id="21" idx="0"/>
          </p:cNvCxnSpPr>
          <p:nvPr/>
        </p:nvCxnSpPr>
        <p:spPr>
          <a:xfrm flipH="1">
            <a:off x="7299142" y="1670761"/>
            <a:ext cx="1064191" cy="48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16" idx="2"/>
          </p:cNvCxnSpPr>
          <p:nvPr/>
        </p:nvCxnSpPr>
        <p:spPr>
          <a:xfrm rot="5400000">
            <a:off x="7895379" y="2353664"/>
            <a:ext cx="1150857" cy="10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6" idx="6"/>
            <a:endCxn id="17" idx="2"/>
          </p:cNvCxnSpPr>
          <p:nvPr/>
        </p:nvCxnSpPr>
        <p:spPr>
          <a:xfrm rot="5400000">
            <a:off x="7784415" y="3831485"/>
            <a:ext cx="137173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1" idx="6"/>
            <a:endCxn id="23" idx="2"/>
          </p:cNvCxnSpPr>
          <p:nvPr/>
        </p:nvCxnSpPr>
        <p:spPr>
          <a:xfrm rot="5400000" flipV="1">
            <a:off x="6941915" y="2032862"/>
            <a:ext cx="498496" cy="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3" idx="6"/>
            <a:endCxn id="22" idx="2"/>
          </p:cNvCxnSpPr>
          <p:nvPr/>
        </p:nvCxnSpPr>
        <p:spPr>
          <a:xfrm rot="5400000">
            <a:off x="7013117" y="2675183"/>
            <a:ext cx="355118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2" idx="6"/>
            <a:endCxn id="24" idx="2"/>
          </p:cNvCxnSpPr>
          <p:nvPr/>
        </p:nvCxnSpPr>
        <p:spPr>
          <a:xfrm rot="5400000" flipV="1">
            <a:off x="6972491" y="3286927"/>
            <a:ext cx="436371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4" idx="6"/>
            <a:endCxn id="25" idx="2"/>
          </p:cNvCxnSpPr>
          <p:nvPr/>
        </p:nvCxnSpPr>
        <p:spPr>
          <a:xfrm rot="5400000" flipV="1">
            <a:off x="6790334" y="4122472"/>
            <a:ext cx="801785" cy="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MAIN BRANCHES</a:t>
            </a:r>
          </a:p>
        </p:txBody>
      </p:sp>
    </p:spTree>
    <p:extLst>
      <p:ext uri="{BB962C8B-B14F-4D97-AF65-F5344CB8AC3E}">
        <p14:creationId xmlns:p14="http://schemas.microsoft.com/office/powerpoint/2010/main" val="658793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Utilisée</a:t>
            </a:r>
            <a:r>
              <a:rPr lang="en-US" sz="2800" dirty="0">
                <a:solidFill>
                  <a:schemeClr val="bg1"/>
                </a:solidFill>
              </a:rPr>
              <a:t> pour </a:t>
            </a:r>
            <a:r>
              <a:rPr lang="en-US" sz="2800" dirty="0" err="1">
                <a:solidFill>
                  <a:schemeClr val="bg1"/>
                </a:solidFill>
              </a:rPr>
              <a:t>développer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une</a:t>
            </a:r>
            <a:r>
              <a:rPr lang="en-US" sz="2800" dirty="0">
                <a:solidFill>
                  <a:schemeClr val="bg1"/>
                </a:solidFill>
              </a:rPr>
              <a:t> nouvelle </a:t>
            </a:r>
            <a:r>
              <a:rPr lang="en-US" sz="2800" dirty="0" err="1">
                <a:solidFill>
                  <a:schemeClr val="bg1"/>
                </a:solidFill>
              </a:rPr>
              <a:t>fonctionnalité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0"/>
            <a:endParaRPr lang="en-US" sz="2800" dirty="0"/>
          </a:p>
          <a:p>
            <a:pPr marL="0"/>
            <a:r>
              <a:rPr lang="en-US" sz="2800" b="1" dirty="0">
                <a:solidFill>
                  <a:srgbClr val="00B050"/>
                </a:solidFill>
              </a:rPr>
              <a:t>RELEASE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fr-FR" sz="2800" dirty="0">
                <a:solidFill>
                  <a:schemeClr val="bg1"/>
                </a:solidFill>
              </a:rPr>
              <a:t>préparation d'une nouvelle version du produit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0"/>
            <a:endParaRPr lang="en-US" sz="2800" dirty="0"/>
          </a:p>
          <a:p>
            <a:pPr marL="0"/>
            <a:r>
              <a:rPr lang="en-US" sz="2800" b="1" dirty="0">
                <a:solidFill>
                  <a:schemeClr val="accent6"/>
                </a:solidFill>
              </a:rPr>
              <a:t>HOTFIX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fr-FR" sz="2800" dirty="0">
                <a:solidFill>
                  <a:schemeClr val="bg1"/>
                </a:solidFill>
              </a:rPr>
              <a:t>utilisé quand un bug critique dans une version de production doit être résolu immédiatement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SUPPORTING BRANCHES</a:t>
            </a:r>
          </a:p>
        </p:txBody>
      </p:sp>
    </p:spTree>
    <p:extLst>
      <p:ext uri="{BB962C8B-B14F-4D97-AF65-F5344CB8AC3E}">
        <p14:creationId xmlns:p14="http://schemas.microsoft.com/office/powerpoint/2010/main" val="47264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31" y="1600200"/>
            <a:ext cx="4038600" cy="4525963"/>
          </a:xfrm>
        </p:spPr>
        <p:txBody>
          <a:bodyPr>
            <a:normAutofit fontScale="92500"/>
          </a:bodyPr>
          <a:lstStyle/>
          <a:p>
            <a:pPr marL="0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bifurquer</a:t>
            </a:r>
            <a:r>
              <a:rPr lang="en-US" sz="2800" dirty="0">
                <a:solidFill>
                  <a:schemeClr val="bg1"/>
                </a:solidFill>
              </a:rPr>
              <a:t> de la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</a:p>
          <a:p>
            <a:pPr marL="0"/>
            <a:br>
              <a:rPr lang="en-US" sz="2800" dirty="0"/>
            </a:b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</a:rPr>
              <a:t>être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fusionnée</a:t>
            </a:r>
            <a:r>
              <a:rPr lang="en-US" sz="2800" dirty="0">
                <a:solidFill>
                  <a:schemeClr val="bg1"/>
                </a:solidFill>
              </a:rPr>
              <a:t> avec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</a:p>
          <a:p>
            <a:pPr marL="0"/>
            <a:endParaRPr lang="en-US" sz="2800" b="1" dirty="0">
              <a:solidFill>
                <a:srgbClr val="FFC000"/>
              </a:solidFill>
            </a:endParaRPr>
          </a:p>
          <a:p>
            <a:pPr marL="0"/>
            <a:r>
              <a:rPr lang="en-US" sz="2800" b="1" dirty="0">
                <a:solidFill>
                  <a:schemeClr val="tx1"/>
                </a:solidFill>
              </a:rPr>
              <a:t>Convention de </a:t>
            </a:r>
            <a:r>
              <a:rPr lang="en-US" sz="2800" b="1" dirty="0" err="1">
                <a:solidFill>
                  <a:schemeClr val="tx1"/>
                </a:solidFill>
              </a:rPr>
              <a:t>nommage</a:t>
            </a:r>
            <a:endParaRPr lang="en-US" sz="2800" b="1" dirty="0">
              <a:solidFill>
                <a:schemeClr val="tx1"/>
              </a:solidFill>
            </a:endParaRPr>
          </a:p>
          <a:p>
            <a:pPr marL="0"/>
            <a:r>
              <a:rPr lang="en-US" sz="2800" dirty="0">
                <a:solidFill>
                  <a:schemeClr val="tx1"/>
                </a:solidFill>
              </a:rPr>
              <a:t>feature-*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 rot="5400000">
            <a:off x="4984409" y="3767541"/>
            <a:ext cx="459432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 rot="5400000">
            <a:off x="7165029" y="3039100"/>
            <a:ext cx="224640" cy="2246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 rot="5400000">
            <a:off x="7173671" y="2385313"/>
            <a:ext cx="224640" cy="2246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avec flèche 89"/>
          <p:cNvCxnSpPr>
            <a:stCxn id="81" idx="4"/>
            <a:endCxn id="89" idx="0"/>
          </p:cNvCxnSpPr>
          <p:nvPr/>
        </p:nvCxnSpPr>
        <p:spPr>
          <a:xfrm flipH="1">
            <a:off x="7398311" y="2495113"/>
            <a:ext cx="694792" cy="25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8" idx="7"/>
            <a:endCxn id="82" idx="3"/>
          </p:cNvCxnSpPr>
          <p:nvPr/>
        </p:nvCxnSpPr>
        <p:spPr>
          <a:xfrm>
            <a:off x="7356771" y="3230842"/>
            <a:ext cx="769230" cy="4572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>
            <a:off x="8092045" y="1470380"/>
            <a:ext cx="225784" cy="4594321"/>
            <a:chOff x="6975914" y="1470380"/>
            <a:chExt cx="225784" cy="4594321"/>
          </a:xfrm>
        </p:grpSpPr>
        <p:cxnSp>
          <p:nvCxnSpPr>
            <p:cNvPr id="66" name="Connecteur droit avec flèche 65"/>
            <p:cNvCxnSpPr/>
            <p:nvPr/>
          </p:nvCxnSpPr>
          <p:spPr>
            <a:xfrm rot="5400000">
              <a:off x="4792085" y="3767541"/>
              <a:ext cx="459432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 rot="5400000">
              <a:off x="6976926" y="1639718"/>
              <a:ext cx="224640" cy="22463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rot="5400000">
              <a:off x="6975914" y="2976755"/>
              <a:ext cx="224640" cy="22463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 rot="5400000">
              <a:off x="6976971" y="2382793"/>
              <a:ext cx="224640" cy="22463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 rot="5400000">
              <a:off x="6976971" y="3655220"/>
              <a:ext cx="224640" cy="22463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Ellipse 82"/>
            <p:cNvSpPr/>
            <p:nvPr/>
          </p:nvSpPr>
          <p:spPr>
            <a:xfrm rot="5400000">
              <a:off x="6977059" y="4713717"/>
              <a:ext cx="224640" cy="22463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avec flèche 97"/>
            <p:cNvCxnSpPr>
              <a:stCxn id="79" idx="6"/>
              <a:endCxn id="81" idx="2"/>
            </p:cNvCxnSpPr>
            <p:nvPr/>
          </p:nvCxnSpPr>
          <p:spPr>
            <a:xfrm rot="5400000" flipV="1">
              <a:off x="6830051" y="2123553"/>
              <a:ext cx="518435" cy="4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81" idx="6"/>
              <a:endCxn id="80" idx="2"/>
            </p:cNvCxnSpPr>
            <p:nvPr/>
          </p:nvCxnSpPr>
          <p:spPr>
            <a:xfrm rot="5400000">
              <a:off x="6904101" y="2791565"/>
              <a:ext cx="369323" cy="10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80" idx="6"/>
              <a:endCxn id="82" idx="2"/>
            </p:cNvCxnSpPr>
            <p:nvPr/>
          </p:nvCxnSpPr>
          <p:spPr>
            <a:xfrm rot="5400000" flipV="1">
              <a:off x="6861850" y="3427779"/>
              <a:ext cx="453826" cy="10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82" idx="6"/>
              <a:endCxn id="83" idx="2"/>
            </p:cNvCxnSpPr>
            <p:nvPr/>
          </p:nvCxnSpPr>
          <p:spPr>
            <a:xfrm rot="5400000" flipV="1">
              <a:off x="6672407" y="4296745"/>
              <a:ext cx="833856" cy="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Connecteur droit avec flèche 103"/>
          <p:cNvCxnSpPr>
            <a:stCxn id="89" idx="6"/>
            <a:endCxn id="88" idx="2"/>
          </p:cNvCxnSpPr>
          <p:nvPr/>
        </p:nvCxnSpPr>
        <p:spPr>
          <a:xfrm flipH="1">
            <a:off x="7277349" y="2609953"/>
            <a:ext cx="8642" cy="42914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FEATURE BRANCHES</a:t>
            </a:r>
          </a:p>
        </p:txBody>
      </p:sp>
    </p:spTree>
    <p:extLst>
      <p:ext uri="{BB962C8B-B14F-4D97-AF65-F5344CB8AC3E}">
        <p14:creationId xmlns:p14="http://schemas.microsoft.com/office/powerpoint/2010/main" val="1655076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045778" y="1274381"/>
            <a:ext cx="4815445" cy="4525963"/>
          </a:xfrm>
        </p:spPr>
        <p:txBody>
          <a:bodyPr>
            <a:normAutofit/>
          </a:bodyPr>
          <a:lstStyle/>
          <a:p>
            <a:pPr marL="0"/>
            <a:r>
              <a:rPr lang="en-US" sz="2800" b="1" dirty="0">
                <a:solidFill>
                  <a:srgbClr val="003A1A"/>
                </a:solidFill>
              </a:rPr>
              <a:t>Release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bifurquer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de</a:t>
            </a:r>
            <a:r>
              <a:rPr lang="en-US" sz="2800" dirty="0"/>
              <a:t>  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</a:p>
          <a:p>
            <a:pPr marL="0"/>
            <a:br>
              <a:rPr lang="en-US" sz="2800" dirty="0"/>
            </a:br>
            <a:r>
              <a:rPr lang="en-US" sz="2800" b="1" dirty="0">
                <a:solidFill>
                  <a:srgbClr val="003A1A"/>
                </a:solidFill>
              </a:rPr>
              <a:t>Release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</a:rPr>
              <a:t>être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mergée</a:t>
            </a:r>
            <a:r>
              <a:rPr lang="en-US" sz="2800" dirty="0">
                <a:solidFill>
                  <a:schemeClr val="bg1"/>
                </a:solidFill>
              </a:rPr>
              <a:t> avec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bg1"/>
                </a:solidFill>
              </a:rPr>
              <a:t>et</a:t>
            </a:r>
            <a:r>
              <a:rPr lang="en-US" sz="2800" dirty="0"/>
              <a:t> </a:t>
            </a:r>
            <a:r>
              <a:rPr lang="en-US" sz="2800" b="1" dirty="0">
                <a:solidFill>
                  <a:schemeClr val="accent1"/>
                </a:solidFill>
              </a:rPr>
              <a:t>master</a:t>
            </a:r>
          </a:p>
          <a:p>
            <a:pPr marL="0"/>
            <a:endParaRPr lang="en-US" sz="2800" b="1" dirty="0">
              <a:solidFill>
                <a:schemeClr val="tx1"/>
              </a:solidFill>
            </a:endParaRPr>
          </a:p>
          <a:p>
            <a:pPr marL="0"/>
            <a:r>
              <a:rPr lang="en-US" sz="2800" b="1" dirty="0">
                <a:solidFill>
                  <a:schemeClr val="tx1"/>
                </a:solidFill>
              </a:rPr>
              <a:t>Convention de </a:t>
            </a:r>
            <a:r>
              <a:rPr lang="en-US" sz="2800" b="1" dirty="0" err="1">
                <a:solidFill>
                  <a:schemeClr val="tx1"/>
                </a:solidFill>
              </a:rPr>
              <a:t>nomage</a:t>
            </a:r>
            <a:endParaRPr lang="en-US" sz="2800" b="1" dirty="0">
              <a:solidFill>
                <a:schemeClr val="tx1"/>
              </a:solidFill>
            </a:endParaRPr>
          </a:p>
          <a:p>
            <a:pPr marL="0"/>
            <a:r>
              <a:rPr lang="en-US" sz="2800" dirty="0">
                <a:solidFill>
                  <a:schemeClr val="tx1"/>
                </a:solidFill>
              </a:rPr>
              <a:t>release-*</a:t>
            </a:r>
          </a:p>
          <a:p>
            <a:pPr marL="0"/>
            <a:endParaRPr lang="en-US" sz="2800" dirty="0">
              <a:solidFill>
                <a:schemeClr val="tx1"/>
              </a:solidFill>
            </a:endParaRPr>
          </a:p>
          <a:p>
            <a:pPr marL="0"/>
            <a:endParaRPr lang="fr-FR" sz="28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rot="5400000">
            <a:off x="5467336" y="3416748"/>
            <a:ext cx="4417618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4786414" y="3416748"/>
            <a:ext cx="44176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98346" y="3416748"/>
            <a:ext cx="44176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5400000">
            <a:off x="8298040" y="1365889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 rot="5400000">
            <a:off x="8296989" y="2732744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 rot="5400000">
            <a:off x="8296989" y="4320478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5400000">
            <a:off x="6887224" y="1370764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 rot="5400000">
            <a:off x="6886250" y="265637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 rot="5400000">
            <a:off x="6887267" y="2085259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5400000">
            <a:off x="6887267" y="3308748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5400000">
            <a:off x="6887351" y="432653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5400000">
            <a:off x="7562612" y="3312474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stCxn id="10" idx="4"/>
            <a:endCxn id="21" idx="0"/>
          </p:cNvCxnSpPr>
          <p:nvPr/>
        </p:nvCxnSpPr>
        <p:spPr>
          <a:xfrm rot="5400000">
            <a:off x="7698194" y="878918"/>
            <a:ext cx="4875" cy="11948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4" idx="0"/>
            <a:endCxn id="27" idx="4"/>
          </p:cNvCxnSpPr>
          <p:nvPr/>
        </p:nvCxnSpPr>
        <p:spPr>
          <a:xfrm>
            <a:off x="7103267" y="3416748"/>
            <a:ext cx="459345" cy="372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rot="5400000">
            <a:off x="7561157" y="3838550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 rot="5400000">
            <a:off x="7568211" y="4323070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stCxn id="35" idx="4"/>
            <a:endCxn id="25" idx="0"/>
          </p:cNvCxnSpPr>
          <p:nvPr/>
        </p:nvCxnSpPr>
        <p:spPr>
          <a:xfrm flipH="1">
            <a:off x="7103351" y="4431070"/>
            <a:ext cx="464860" cy="34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5" idx="0"/>
            <a:endCxn id="12" idx="4"/>
          </p:cNvCxnSpPr>
          <p:nvPr/>
        </p:nvCxnSpPr>
        <p:spPr>
          <a:xfrm flipV="1">
            <a:off x="7784211" y="4428478"/>
            <a:ext cx="512778" cy="25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6"/>
            <a:endCxn id="11" idx="2"/>
          </p:cNvCxnSpPr>
          <p:nvPr/>
        </p:nvCxnSpPr>
        <p:spPr>
          <a:xfrm rot="5400000">
            <a:off x="7830087" y="2156791"/>
            <a:ext cx="1150856" cy="10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6"/>
            <a:endCxn id="12" idx="2"/>
          </p:cNvCxnSpPr>
          <p:nvPr/>
        </p:nvCxnSpPr>
        <p:spPr>
          <a:xfrm rot="5400000">
            <a:off x="7719122" y="3634611"/>
            <a:ext cx="137173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1" idx="6"/>
            <a:endCxn id="23" idx="2"/>
          </p:cNvCxnSpPr>
          <p:nvPr/>
        </p:nvCxnSpPr>
        <p:spPr>
          <a:xfrm rot="5400000" flipV="1">
            <a:off x="6745997" y="1835990"/>
            <a:ext cx="498495" cy="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3" idx="6"/>
            <a:endCxn id="22" idx="2"/>
          </p:cNvCxnSpPr>
          <p:nvPr/>
        </p:nvCxnSpPr>
        <p:spPr>
          <a:xfrm rot="5400000">
            <a:off x="6817199" y="2478310"/>
            <a:ext cx="355118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6"/>
            <a:endCxn id="34" idx="2"/>
          </p:cNvCxnSpPr>
          <p:nvPr/>
        </p:nvCxnSpPr>
        <p:spPr>
          <a:xfrm rot="5400000">
            <a:off x="7514846" y="3682785"/>
            <a:ext cx="310076" cy="14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2" idx="6"/>
            <a:endCxn id="24" idx="2"/>
          </p:cNvCxnSpPr>
          <p:nvPr/>
        </p:nvCxnSpPr>
        <p:spPr>
          <a:xfrm rot="5400000" flipV="1">
            <a:off x="6776573" y="3090054"/>
            <a:ext cx="436371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4" idx="6"/>
            <a:endCxn id="35" idx="2"/>
          </p:cNvCxnSpPr>
          <p:nvPr/>
        </p:nvCxnSpPr>
        <p:spPr>
          <a:xfrm rot="5400000" flipV="1">
            <a:off x="7538424" y="4185283"/>
            <a:ext cx="268520" cy="70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4" idx="6"/>
            <a:endCxn id="25" idx="2"/>
          </p:cNvCxnSpPr>
          <p:nvPr/>
        </p:nvCxnSpPr>
        <p:spPr>
          <a:xfrm rot="5400000" flipV="1">
            <a:off x="6594417" y="3925598"/>
            <a:ext cx="801785" cy="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RELEASE BRANCHES</a:t>
            </a:r>
          </a:p>
        </p:txBody>
      </p:sp>
    </p:spTree>
    <p:extLst>
      <p:ext uri="{BB962C8B-B14F-4D97-AF65-F5344CB8AC3E}">
        <p14:creationId xmlns:p14="http://schemas.microsoft.com/office/powerpoint/2010/main" val="3395487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14548" y="593766"/>
            <a:ext cx="5504214" cy="5532397"/>
          </a:xfrm>
        </p:spPr>
        <p:txBody>
          <a:bodyPr>
            <a:normAutofit fontScale="92500" lnSpcReduction="20000"/>
          </a:bodyPr>
          <a:lstStyle/>
          <a:p>
            <a:pPr marL="0"/>
            <a:r>
              <a:rPr lang="en-US" sz="2800" b="1" dirty="0">
                <a:solidFill>
                  <a:schemeClr val="accent6"/>
                </a:solidFill>
              </a:rPr>
              <a:t>Hotfix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bufirquer</a:t>
            </a:r>
            <a:r>
              <a:rPr lang="en-US" sz="2800" dirty="0">
                <a:solidFill>
                  <a:schemeClr val="bg1"/>
                </a:solidFill>
              </a:rPr>
              <a:t> de</a:t>
            </a:r>
            <a:r>
              <a:rPr lang="en-US" sz="2800" dirty="0"/>
              <a:t> </a:t>
            </a:r>
            <a:r>
              <a:rPr lang="en-US" sz="2800" b="1" dirty="0">
                <a:solidFill>
                  <a:schemeClr val="accent1"/>
                </a:solidFill>
              </a:rPr>
              <a:t>master</a:t>
            </a:r>
          </a:p>
          <a:p>
            <a:pPr marL="0"/>
            <a:br>
              <a:rPr lang="en-US" sz="2800" dirty="0"/>
            </a:br>
            <a:r>
              <a:rPr lang="en-US" sz="2800" b="1" dirty="0">
                <a:solidFill>
                  <a:schemeClr val="accent6"/>
                </a:solidFill>
              </a:rPr>
              <a:t>Hotfix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doit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</a:rPr>
              <a:t>être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mergèe</a:t>
            </a:r>
            <a:r>
              <a:rPr lang="en-US" sz="2800" dirty="0">
                <a:solidFill>
                  <a:schemeClr val="bg1"/>
                </a:solidFill>
              </a:rPr>
              <a:t> avec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bg1"/>
                </a:solidFill>
              </a:rPr>
              <a:t>et</a:t>
            </a:r>
            <a:r>
              <a:rPr lang="en-US" sz="2800" dirty="0"/>
              <a:t> </a:t>
            </a:r>
            <a:r>
              <a:rPr lang="en-US" sz="2800" b="1" dirty="0">
                <a:solidFill>
                  <a:schemeClr val="accent1"/>
                </a:solidFill>
              </a:rPr>
              <a:t>master</a:t>
            </a:r>
          </a:p>
          <a:p>
            <a:pPr marL="0"/>
            <a:endParaRPr lang="en-US" sz="2800" b="1" dirty="0">
              <a:solidFill>
                <a:schemeClr val="accent1"/>
              </a:solidFill>
            </a:endParaRPr>
          </a:p>
          <a:p>
            <a:pPr marL="0"/>
            <a:r>
              <a:rPr lang="en-US" sz="2800" b="1" dirty="0">
                <a:solidFill>
                  <a:schemeClr val="tx1"/>
                </a:solidFill>
              </a:rPr>
              <a:t>Convention de </a:t>
            </a:r>
            <a:r>
              <a:rPr lang="en-US" sz="2800" b="1" dirty="0" err="1">
                <a:solidFill>
                  <a:schemeClr val="tx1"/>
                </a:solidFill>
              </a:rPr>
              <a:t>nommage</a:t>
            </a:r>
            <a:endParaRPr lang="en-US" sz="2800" b="1" dirty="0">
              <a:solidFill>
                <a:schemeClr val="tx1"/>
              </a:solidFill>
            </a:endParaRPr>
          </a:p>
          <a:p>
            <a:pPr marL="0"/>
            <a:r>
              <a:rPr lang="en-US" sz="2800" dirty="0">
                <a:solidFill>
                  <a:schemeClr val="tx1"/>
                </a:solidFill>
              </a:rPr>
              <a:t>hotfix-*</a:t>
            </a:r>
          </a:p>
          <a:p>
            <a:pPr marL="0"/>
            <a:endParaRPr lang="en-US" sz="2800" dirty="0">
              <a:solidFill>
                <a:schemeClr val="tx1"/>
              </a:solidFill>
            </a:endParaRPr>
          </a:p>
          <a:p>
            <a:pPr marL="0"/>
            <a:r>
              <a:rPr lang="en-US" sz="2800" b="1" dirty="0" err="1">
                <a:solidFill>
                  <a:schemeClr val="bg1"/>
                </a:solidFill>
              </a:rPr>
              <a:t>Processus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pPr marL="1714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Créer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une</a:t>
            </a:r>
            <a:r>
              <a:rPr lang="en-US" sz="2800" dirty="0">
                <a:solidFill>
                  <a:schemeClr val="bg1"/>
                </a:solidFill>
              </a:rPr>
              <a:t> nouvelle </a:t>
            </a:r>
            <a:r>
              <a:rPr lang="en-US" sz="2800" dirty="0" err="1">
                <a:solidFill>
                  <a:schemeClr val="tx1"/>
                </a:solidFill>
              </a:rPr>
              <a:t>branche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hotfix</a:t>
            </a:r>
            <a:endParaRPr lang="en-US" sz="2800" dirty="0">
              <a:solidFill>
                <a:schemeClr val="tx1"/>
              </a:solidFill>
            </a:endParaRPr>
          </a:p>
          <a:p>
            <a:pPr marL="1714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Merger </a:t>
            </a:r>
            <a:r>
              <a:rPr lang="en-US" sz="2800" b="1" dirty="0">
                <a:solidFill>
                  <a:schemeClr val="accent6"/>
                </a:solidFill>
              </a:rPr>
              <a:t>hotfix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avec </a:t>
            </a:r>
            <a:r>
              <a:rPr lang="en-US" sz="2800" b="1" dirty="0">
                <a:solidFill>
                  <a:schemeClr val="accent1"/>
                </a:solidFill>
              </a:rPr>
              <a:t>master</a:t>
            </a:r>
          </a:p>
          <a:p>
            <a:pPr marL="1714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Merge </a:t>
            </a:r>
            <a:r>
              <a:rPr lang="en-US" sz="2800" b="1" dirty="0">
                <a:solidFill>
                  <a:schemeClr val="accent6"/>
                </a:solidFill>
              </a:rPr>
              <a:t>hotfix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avec </a:t>
            </a:r>
            <a:r>
              <a:rPr lang="en-US" sz="2800" b="1" dirty="0">
                <a:solidFill>
                  <a:srgbClr val="FFC000"/>
                </a:solidFill>
              </a:rPr>
              <a:t>develop</a:t>
            </a:r>
          </a:p>
          <a:p>
            <a:pPr marL="1714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Supprimer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hotfix</a:t>
            </a:r>
            <a:endParaRPr lang="en-US" sz="2800" dirty="0">
              <a:solidFill>
                <a:schemeClr val="bg1"/>
              </a:solidFill>
            </a:endParaRPr>
          </a:p>
          <a:p>
            <a:pPr marL="0"/>
            <a:endParaRPr lang="en-US" sz="2800" dirty="0">
              <a:solidFill>
                <a:schemeClr val="tx1"/>
              </a:solidFill>
            </a:endParaRPr>
          </a:p>
          <a:p>
            <a:pPr marL="0"/>
            <a:endParaRPr lang="fr-FR" sz="2800" b="1" dirty="0">
              <a:solidFill>
                <a:schemeClr val="accent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5423530" y="3836562"/>
            <a:ext cx="441762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4679187" y="3836562"/>
            <a:ext cx="441762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>
            <a:off x="6091118" y="3836562"/>
            <a:ext cx="441762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 rot="5400000">
            <a:off x="8190814" y="1785702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5400000">
            <a:off x="8189763" y="3152558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5400000">
            <a:off x="8189763" y="4740293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rot="5400000">
            <a:off x="7524341" y="2505547"/>
            <a:ext cx="216000" cy="216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13" idx="5"/>
            <a:endCxn id="16" idx="1"/>
          </p:cNvCxnSpPr>
          <p:nvPr/>
        </p:nvCxnSpPr>
        <p:spPr>
          <a:xfrm flipH="1">
            <a:off x="7708709" y="1970070"/>
            <a:ext cx="513737" cy="5671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6" idx="7"/>
            <a:endCxn id="14" idx="3"/>
          </p:cNvCxnSpPr>
          <p:nvPr/>
        </p:nvCxnSpPr>
        <p:spPr>
          <a:xfrm>
            <a:off x="7708709" y="2689915"/>
            <a:ext cx="512686" cy="4942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 rot="5400000">
            <a:off x="6779997" y="179057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5400000">
            <a:off x="6779024" y="3076191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5400000">
            <a:off x="6780040" y="250507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5400000">
            <a:off x="6780040" y="372856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rot="5400000">
            <a:off x="6780125" y="474634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16" idx="4"/>
            <a:endCxn id="26" idx="0"/>
          </p:cNvCxnSpPr>
          <p:nvPr/>
        </p:nvCxnSpPr>
        <p:spPr>
          <a:xfrm flipH="1" flipV="1">
            <a:off x="6996040" y="2613072"/>
            <a:ext cx="528301" cy="4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3" idx="6"/>
            <a:endCxn id="14" idx="2"/>
          </p:cNvCxnSpPr>
          <p:nvPr/>
        </p:nvCxnSpPr>
        <p:spPr>
          <a:xfrm rot="5400000">
            <a:off x="7722860" y="2576605"/>
            <a:ext cx="1150856" cy="10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4" idx="6"/>
            <a:endCxn id="15" idx="2"/>
          </p:cNvCxnSpPr>
          <p:nvPr/>
        </p:nvCxnSpPr>
        <p:spPr>
          <a:xfrm rot="5400000">
            <a:off x="7611895" y="4054426"/>
            <a:ext cx="137173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4" idx="6"/>
            <a:endCxn id="26" idx="2"/>
          </p:cNvCxnSpPr>
          <p:nvPr/>
        </p:nvCxnSpPr>
        <p:spPr>
          <a:xfrm rot="5400000" flipV="1">
            <a:off x="6638771" y="2255803"/>
            <a:ext cx="498496" cy="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6" idx="6"/>
            <a:endCxn id="25" idx="2"/>
          </p:cNvCxnSpPr>
          <p:nvPr/>
        </p:nvCxnSpPr>
        <p:spPr>
          <a:xfrm rot="5400000">
            <a:off x="6709973" y="2898123"/>
            <a:ext cx="355118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5" idx="6"/>
            <a:endCxn id="27" idx="2"/>
          </p:cNvCxnSpPr>
          <p:nvPr/>
        </p:nvCxnSpPr>
        <p:spPr>
          <a:xfrm rot="5400000" flipV="1">
            <a:off x="6669347" y="3509868"/>
            <a:ext cx="436371" cy="1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7" idx="6"/>
            <a:endCxn id="28" idx="2"/>
          </p:cNvCxnSpPr>
          <p:nvPr/>
        </p:nvCxnSpPr>
        <p:spPr>
          <a:xfrm rot="5400000" flipV="1">
            <a:off x="6487190" y="4345412"/>
            <a:ext cx="801785" cy="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HOTFIX BRANCHES</a:t>
            </a:r>
          </a:p>
        </p:txBody>
      </p:sp>
    </p:spTree>
    <p:extLst>
      <p:ext uri="{BB962C8B-B14F-4D97-AF65-F5344CB8AC3E}">
        <p14:creationId xmlns:p14="http://schemas.microsoft.com/office/powerpoint/2010/main" val="4000800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19957" y="1137743"/>
            <a:ext cx="4038600" cy="4525963"/>
          </a:xfrm>
        </p:spPr>
        <p:txBody>
          <a:bodyPr/>
          <a:lstStyle/>
          <a:p>
            <a:r>
              <a:rPr lang="fr-FR" sz="3600" dirty="0">
                <a:solidFill>
                  <a:schemeClr val="tx1"/>
                </a:solidFill>
              </a:rPr>
              <a:t>Tag léger</a:t>
            </a:r>
            <a:r>
              <a:rPr lang="fr-FR" sz="3600" dirty="0">
                <a:solidFill>
                  <a:schemeClr val="accent3"/>
                </a:solidFill>
              </a:rPr>
              <a:t>: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tag v2.0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10957" y="1137743"/>
            <a:ext cx="4038600" cy="45259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tag annoté :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tag </a:t>
            </a:r>
          </a:p>
          <a:p>
            <a:r>
              <a:rPr lang="fr-FR" sz="2800" dirty="0">
                <a:solidFill>
                  <a:schemeClr val="bg1"/>
                </a:solidFill>
              </a:rPr>
              <a:t>		–a v2.0 </a:t>
            </a:r>
          </a:p>
          <a:p>
            <a:r>
              <a:rPr lang="fr-FR" sz="2800" dirty="0">
                <a:solidFill>
                  <a:schemeClr val="bg1"/>
                </a:solidFill>
              </a:rPr>
              <a:t>		–m "version 2.0"</a:t>
            </a:r>
          </a:p>
          <a:p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2757" y="875023"/>
            <a:ext cx="109182" cy="503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TAGS 1/2</a:t>
            </a:r>
          </a:p>
        </p:txBody>
      </p:sp>
    </p:spTree>
    <p:extLst>
      <p:ext uri="{BB962C8B-B14F-4D97-AF65-F5344CB8AC3E}">
        <p14:creationId xmlns:p14="http://schemas.microsoft.com/office/powerpoint/2010/main" val="2204813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ADD TAG ON MASTER BRANCH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accent3"/>
                </a:solidFill>
              </a:rPr>
              <a:t>a tag on master: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$&gt; git tag –a 0.1 –m ’’&lt;comment&gt;’’ master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accent3"/>
              </a:solidFill>
            </a:endParaRPr>
          </a:p>
          <a:p>
            <a:endParaRPr lang="fr-FR" sz="2400" b="1" dirty="0">
              <a:solidFill>
                <a:schemeClr val="accent3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$&gt; git push -tags</a:t>
            </a:r>
          </a:p>
          <a:p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TAGS 2/2</a:t>
            </a:r>
          </a:p>
        </p:txBody>
      </p:sp>
    </p:spTree>
    <p:extLst>
      <p:ext uri="{BB962C8B-B14F-4D97-AF65-F5344CB8AC3E}">
        <p14:creationId xmlns:p14="http://schemas.microsoft.com/office/powerpoint/2010/main" val="3609154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REMOTES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Flux de travail distribué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1398494" y="363256"/>
            <a:ext cx="7288306" cy="5483508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fr-FR" sz="7100" dirty="0">
                <a:solidFill>
                  <a:schemeClr val="bg1"/>
                </a:solidFill>
              </a:rPr>
              <a:t>2005</a:t>
            </a:r>
            <a:endParaRPr lang="fr-FR" sz="4800" dirty="0">
              <a:solidFill>
                <a:schemeClr val="bg1"/>
              </a:solidFill>
            </a:endParaRPr>
          </a:p>
          <a:p>
            <a:pPr marL="0" indent="0"/>
            <a:r>
              <a:rPr lang="fr-FR" sz="5200" dirty="0">
                <a:solidFill>
                  <a:schemeClr val="bg1"/>
                </a:solidFill>
              </a:rPr>
              <a:t>Git</a:t>
            </a:r>
          </a:p>
          <a:p>
            <a:pPr marL="0" indent="0"/>
            <a:endParaRPr lang="fr-FR" sz="2000" dirty="0">
              <a:solidFill>
                <a:schemeClr val="bg1"/>
              </a:solidFill>
            </a:endParaRPr>
          </a:p>
          <a:p>
            <a:pPr marL="0" indent="0"/>
            <a:r>
              <a:rPr lang="fr-FR" sz="2000" dirty="0">
                <a:solidFill>
                  <a:schemeClr val="bg1"/>
                </a:solidFill>
              </a:rPr>
              <a:t>Conflit entre la communauté développant le noyau linux et la société en charge du développement de </a:t>
            </a:r>
            <a:r>
              <a:rPr lang="fr-FR" sz="2000" dirty="0" err="1">
                <a:solidFill>
                  <a:schemeClr val="bg1"/>
                </a:solidFill>
              </a:rPr>
              <a:t>BitKeeper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marL="0" indent="0"/>
            <a:r>
              <a:rPr lang="fr-FR" sz="2000" dirty="0">
                <a:solidFill>
                  <a:schemeClr val="bg1"/>
                </a:solidFill>
              </a:rPr>
              <a:t>Développement de GIT (principalement par Linux </a:t>
            </a:r>
            <a:r>
              <a:rPr lang="fr-FR" sz="2000" dirty="0" err="1">
                <a:solidFill>
                  <a:schemeClr val="bg1"/>
                </a:solidFill>
              </a:rPr>
              <a:t>Torvalds</a:t>
            </a:r>
            <a:r>
              <a:rPr lang="fr-FR" sz="2000" dirty="0">
                <a:solidFill>
                  <a:schemeClr val="bg1"/>
                </a:solidFill>
              </a:rPr>
              <a:t>) avec comme objectifs :</a:t>
            </a:r>
          </a:p>
          <a:p>
            <a:r>
              <a:rPr lang="fr-FR" sz="2000" dirty="0">
                <a:solidFill>
                  <a:schemeClr val="bg1"/>
                </a:solidFill>
              </a:rPr>
              <a:t>• Vitesse</a:t>
            </a:r>
          </a:p>
          <a:p>
            <a:r>
              <a:rPr lang="fr-FR" sz="2000" dirty="0">
                <a:solidFill>
                  <a:schemeClr val="bg1"/>
                </a:solidFill>
              </a:rPr>
              <a:t>• Conception simple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• Support pour les développements non linéaires (milliers de branches parallèles)</a:t>
            </a:r>
          </a:p>
          <a:p>
            <a:r>
              <a:rPr lang="fr-FR" sz="2000" dirty="0">
                <a:solidFill>
                  <a:schemeClr val="bg1"/>
                </a:solidFill>
              </a:rPr>
              <a:t>• Complètement distribué</a:t>
            </a:r>
          </a:p>
          <a:p>
            <a:r>
              <a:rPr lang="fr-FR" sz="2000" dirty="0">
                <a:solidFill>
                  <a:schemeClr val="bg1"/>
                </a:solidFill>
              </a:rPr>
              <a:t>• Capacité à gérer efficacement des projets d’envergure tels que le noyau Linux (vitesse et compacité</a:t>
            </a:r>
          </a:p>
          <a:p>
            <a:r>
              <a:rPr lang="fr-FR" sz="2000" dirty="0">
                <a:solidFill>
                  <a:schemeClr val="bg1"/>
                </a:solidFill>
              </a:rPr>
              <a:t>des données)</a:t>
            </a:r>
          </a:p>
        </p:txBody>
      </p:sp>
      <p:pic>
        <p:nvPicPr>
          <p:cNvPr id="2050" name="Picture 2" descr="http://dev.bowdenweb.com/a/i/cons/dev/git/icon/git-icon-white/git-ic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3" y="294800"/>
            <a:ext cx="1822098" cy="18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ORIGIN</a:t>
            </a:r>
          </a:p>
        </p:txBody>
      </p:sp>
    </p:spTree>
    <p:extLst>
      <p:ext uri="{BB962C8B-B14F-4D97-AF65-F5344CB8AC3E}">
        <p14:creationId xmlns:p14="http://schemas.microsoft.com/office/powerpoint/2010/main" val="39927347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0621" y="2332037"/>
            <a:ext cx="8014138" cy="4525963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#Cloner un dépôt existent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clone $</a:t>
            </a:r>
            <a:r>
              <a:rPr lang="fr-FR" sz="2400" dirty="0" err="1">
                <a:solidFill>
                  <a:schemeClr val="bg1"/>
                </a:solidFill>
              </a:rPr>
              <a:t>repository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#Clone un dépôt dans un répertoire spécifique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clone $</a:t>
            </a:r>
            <a:r>
              <a:rPr lang="fr-FR" sz="2400" dirty="0" err="1">
                <a:solidFill>
                  <a:schemeClr val="bg1"/>
                </a:solidFill>
              </a:rPr>
              <a:t>repository</a:t>
            </a:r>
            <a:r>
              <a:rPr lang="fr-FR" sz="2400" dirty="0">
                <a:solidFill>
                  <a:schemeClr val="bg1"/>
                </a:solidFill>
              </a:rPr>
              <a:t> $directory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CLONE A REPOSITORY</a:t>
            </a:r>
          </a:p>
        </p:txBody>
      </p:sp>
    </p:spTree>
    <p:extLst>
      <p:ext uri="{BB962C8B-B14F-4D97-AF65-F5344CB8AC3E}">
        <p14:creationId xmlns:p14="http://schemas.microsoft.com/office/powerpoint/2010/main" val="195195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7363" y="1636110"/>
            <a:ext cx="7288306" cy="45259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#Ajouter un dépôt distant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remote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$alias $</a:t>
            </a:r>
            <a:r>
              <a:rPr lang="fr-FR" sz="2400" dirty="0" err="1">
                <a:solidFill>
                  <a:schemeClr val="bg1"/>
                </a:solidFill>
              </a:rPr>
              <a:t>repository_url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#Liste de tous les dépôts distants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remote</a:t>
            </a:r>
            <a:r>
              <a:rPr lang="fr-FR" sz="2400" dirty="0">
                <a:solidFill>
                  <a:schemeClr val="bg1"/>
                </a:solidFill>
              </a:rPr>
              <a:t> –v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#Suppression d'un dépôt distant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</a:t>
            </a:r>
            <a:r>
              <a:rPr lang="fr-FR" sz="2400" dirty="0" err="1">
                <a:solidFill>
                  <a:schemeClr val="bg1"/>
                </a:solidFill>
              </a:rPr>
              <a:t>remote</a:t>
            </a:r>
            <a:r>
              <a:rPr lang="fr-FR" sz="2400" dirty="0">
                <a:solidFill>
                  <a:schemeClr val="bg1"/>
                </a:solidFill>
              </a:rPr>
              <a:t> –d $alias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ADD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411152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7693" y="671470"/>
            <a:ext cx="7288306" cy="4525963"/>
          </a:xfr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# Poussez des modifications au dépôt distant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push </a:t>
            </a:r>
            <a:r>
              <a:rPr lang="fr-FR" sz="2400" dirty="0" err="1">
                <a:solidFill>
                  <a:schemeClr val="bg1"/>
                </a:solidFill>
              </a:rPr>
              <a:t>origin</a:t>
            </a:r>
            <a:r>
              <a:rPr lang="fr-FR" sz="2400" dirty="0">
                <a:solidFill>
                  <a:schemeClr val="bg1"/>
                </a:solidFill>
              </a:rPr>
              <a:t> master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#Tirez des modifications du dépôt distant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git pull </a:t>
            </a:r>
            <a:r>
              <a:rPr lang="fr-FR" sz="2400" dirty="0" err="1">
                <a:solidFill>
                  <a:schemeClr val="bg1"/>
                </a:solidFill>
              </a:rPr>
              <a:t>origin</a:t>
            </a:r>
            <a:r>
              <a:rPr lang="fr-FR" sz="2400" dirty="0">
                <a:solidFill>
                  <a:schemeClr val="bg1"/>
                </a:solidFill>
              </a:rPr>
              <a:t> master</a:t>
            </a:r>
          </a:p>
          <a:p>
            <a:endParaRPr lang="fr-FR" sz="1800" b="1" dirty="0"/>
          </a:p>
          <a:p>
            <a:endParaRPr lang="fr-FR" sz="18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43792" y="3111335"/>
            <a:ext cx="3348842" cy="294508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963887" y="3111334"/>
            <a:ext cx="1384465" cy="294508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7433932" y="3277589"/>
            <a:ext cx="581891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684332" y="3277589"/>
            <a:ext cx="581891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051460" y="3289466"/>
            <a:ext cx="581891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266223" y="3526971"/>
            <a:ext cx="5167709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266223" y="5626924"/>
            <a:ext cx="5167709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645226" y="5138057"/>
            <a:ext cx="278870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266223" y="5138057"/>
            <a:ext cx="178523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27571" y="4809510"/>
            <a:ext cx="1665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git </a:t>
            </a:r>
            <a:r>
              <a:rPr lang="fr-FR" sz="1200" dirty="0" err="1">
                <a:solidFill>
                  <a:schemeClr val="bg1"/>
                </a:solidFill>
              </a:rPr>
              <a:t>merge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origin</a:t>
            </a:r>
            <a:r>
              <a:rPr lang="fr-FR" sz="1200" dirty="0">
                <a:solidFill>
                  <a:schemeClr val="bg1"/>
                </a:solidFill>
              </a:rPr>
              <a:t>/master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163721" y="4819410"/>
            <a:ext cx="158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git </a:t>
            </a:r>
            <a:r>
              <a:rPr lang="fr-FR" sz="1200" dirty="0" err="1">
                <a:solidFill>
                  <a:schemeClr val="bg1"/>
                </a:solidFill>
              </a:rPr>
              <a:t>fetch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origin</a:t>
            </a:r>
            <a:r>
              <a:rPr lang="fr-FR" sz="1200" dirty="0">
                <a:solidFill>
                  <a:schemeClr val="bg1"/>
                </a:solidFill>
              </a:rPr>
              <a:t>/master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163721" y="5686285"/>
            <a:ext cx="1497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git pull </a:t>
            </a:r>
            <a:r>
              <a:rPr lang="fr-FR" sz="1200" dirty="0" err="1">
                <a:solidFill>
                  <a:schemeClr val="bg1"/>
                </a:solidFill>
              </a:rPr>
              <a:t>origin</a:t>
            </a:r>
            <a:r>
              <a:rPr lang="fr-FR" sz="1200" dirty="0">
                <a:solidFill>
                  <a:schemeClr val="bg1"/>
                </a:solidFill>
              </a:rPr>
              <a:t>/master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151846" y="3204410"/>
            <a:ext cx="156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git push </a:t>
            </a:r>
            <a:r>
              <a:rPr lang="fr-FR" sz="1200" dirty="0" err="1">
                <a:solidFill>
                  <a:schemeClr val="bg1"/>
                </a:solidFill>
              </a:rPr>
              <a:t>origin</a:t>
            </a:r>
            <a:r>
              <a:rPr lang="fr-FR" sz="1200" dirty="0">
                <a:solidFill>
                  <a:schemeClr val="bg1"/>
                </a:solidFill>
              </a:rPr>
              <a:t>/master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PUSH / PULL</a:t>
            </a:r>
          </a:p>
        </p:txBody>
      </p:sp>
    </p:spTree>
    <p:extLst>
      <p:ext uri="{BB962C8B-B14F-4D97-AF65-F5344CB8AC3E}">
        <p14:creationId xmlns:p14="http://schemas.microsoft.com/office/powerpoint/2010/main" val="481120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CODE REVIEW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Pull </a:t>
            </a:r>
            <a:r>
              <a:rPr lang="fr-FR" dirty="0" err="1">
                <a:solidFill>
                  <a:schemeClr val="bg1"/>
                </a:solidFill>
              </a:rPr>
              <a:t>request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overview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3" y="886097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93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-Fork-Clone-Repo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" y="2057897"/>
            <a:ext cx="76009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979894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flazx.us/covers/large-1430218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97" y="1238244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549265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22313" y="2823732"/>
            <a:ext cx="7772400" cy="1362075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Thank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r>
              <a:rPr lang="fr-FR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" name="Picture 2" descr="the Barack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50" y="916221"/>
            <a:ext cx="431999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01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gd\Desktop\GIT\Formatio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72" y="351794"/>
            <a:ext cx="5878513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5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8958" y="2743021"/>
            <a:ext cx="7288306" cy="1371957"/>
          </a:xfrm>
        </p:spPr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Everything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is</a:t>
            </a:r>
            <a:r>
              <a:rPr lang="fr-FR" sz="6000" dirty="0">
                <a:solidFill>
                  <a:schemeClr val="bg1"/>
                </a:solidFill>
              </a:rPr>
              <a:t> local!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IN A FEW WORDS</a:t>
            </a:r>
          </a:p>
        </p:txBody>
      </p:sp>
    </p:spTree>
    <p:extLst>
      <p:ext uri="{BB962C8B-B14F-4D97-AF65-F5344CB8AC3E}">
        <p14:creationId xmlns:p14="http://schemas.microsoft.com/office/powerpoint/2010/main" val="2961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702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GIT IS NOT SVN!</a:t>
            </a:r>
          </a:p>
        </p:txBody>
      </p:sp>
      <p:pic>
        <p:nvPicPr>
          <p:cNvPr id="3074" name="Picture 2" descr="https://www.atlassian.com/es/git/migration/pageSections/00/contentFullWidth/0/tabs/03/pageSections/0/contentFullWidth/0/content_files/file0/document/git-migration-centralized-vs-distribu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02" y="666750"/>
            <a:ext cx="58674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8819"/>
      </p:ext>
    </p:extLst>
  </p:cSld>
  <p:clrMapOvr>
    <a:masterClrMapping/>
  </p:clrMapOvr>
</p:sld>
</file>

<file path=ppt/theme/theme1.xml><?xml version="1.0" encoding="utf-8"?>
<a:theme xmlns:a="http://schemas.openxmlformats.org/drawingml/2006/main" name="Git  -avril 2016">
  <a:themeElements>
    <a:clrScheme name="altran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0867"/>
      </a:accent1>
      <a:accent2>
        <a:srgbClr val="0070BC"/>
      </a:accent2>
      <a:accent3>
        <a:srgbClr val="479FEC"/>
      </a:accent3>
      <a:accent4>
        <a:srgbClr val="7E9ED2"/>
      </a:accent4>
      <a:accent5>
        <a:srgbClr val="805DA5"/>
      </a:accent5>
      <a:accent6>
        <a:srgbClr val="BC004F"/>
      </a:accent6>
      <a:hlink>
        <a:srgbClr val="150867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union CIS TEM DO NORD Octobre 2012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Git  -avril 2016</Template>
  <TotalTime>1480</TotalTime>
  <Words>2001</Words>
  <Application>Microsoft Office PowerPoint</Application>
  <PresentationFormat>Affichage à l'écran (4:3)</PresentationFormat>
  <Paragraphs>565</Paragraphs>
  <Slides>77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77</vt:i4>
      </vt:variant>
    </vt:vector>
  </HeadingPairs>
  <TitlesOfParts>
    <vt:vector size="88" baseType="lpstr">
      <vt:lpstr>Arial</vt:lpstr>
      <vt:lpstr>Calibri</vt:lpstr>
      <vt:lpstr>Century Gothic</vt:lpstr>
      <vt:lpstr>Lucida Bright</vt:lpstr>
      <vt:lpstr>Lucida Sans</vt:lpstr>
      <vt:lpstr>Lucida Sans Unicode</vt:lpstr>
      <vt:lpstr>Trebuchet MS</vt:lpstr>
      <vt:lpstr>Wingdings</vt:lpstr>
      <vt:lpstr>ヒラギノ角ゴ Pro W3</vt:lpstr>
      <vt:lpstr>Git  -avril 2016</vt:lpstr>
      <vt:lpstr>Réunion CIS TEM DO NORD Octobre 2012</vt:lpstr>
      <vt:lpstr>BECOME A GIT HERO!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SetUP</vt:lpstr>
      <vt:lpstr>Présentation PowerPoint</vt:lpstr>
      <vt:lpstr>Présentation PowerPoint</vt:lpstr>
      <vt:lpstr>Présentation PowerPoint</vt:lpstr>
      <vt:lpstr>CONFIG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</vt:lpstr>
      <vt:lpstr>Présentation PowerPoint</vt:lpstr>
      <vt:lpstr>Présentation PowerPoint</vt:lpstr>
      <vt:lpstr>Présentation PowerPoint</vt:lpstr>
      <vt:lpstr>COMMIT</vt:lpstr>
      <vt:lpstr>Présentation PowerPoint</vt:lpstr>
      <vt:lpstr>Présentation PowerPoint</vt:lpstr>
      <vt:lpstr>DIFF</vt:lpstr>
      <vt:lpstr>Présentation PowerPoint</vt:lpstr>
      <vt:lpstr>Présentation PowerPoint</vt:lpstr>
      <vt:lpstr>LOG</vt:lpstr>
      <vt:lpstr>Présentation PowerPoint</vt:lpstr>
      <vt:lpstr>REMOVE</vt:lpstr>
      <vt:lpstr>Présentation PowerPoint</vt:lpstr>
      <vt:lpstr>Présentation PowerPoint</vt:lpstr>
      <vt:lpstr>MOVE</vt:lpstr>
      <vt:lpstr>Présentation PowerPoint</vt:lpstr>
      <vt:lpstr>Présentation PowerPoint</vt:lpstr>
      <vt:lpstr>IGNORE</vt:lpstr>
      <vt:lpstr>Présentation PowerPoint</vt:lpstr>
      <vt:lpstr>RESET / REVERT</vt:lpstr>
      <vt:lpstr>UNDOING IN GIT</vt:lpstr>
      <vt:lpstr>BRANCH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</vt:lpstr>
      <vt:lpstr>Présentation PowerPoint</vt:lpstr>
      <vt:lpstr>Présentation PowerPoint</vt:lpstr>
      <vt:lpstr>Présentation PowerPoint</vt:lpstr>
      <vt:lpstr>Stratégies de BRANCHING et de MERGING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ADD TAG ON MASTER BRANCH</vt:lpstr>
      <vt:lpstr>REMOTES</vt:lpstr>
      <vt:lpstr>Présentation PowerPoint</vt:lpstr>
      <vt:lpstr>Présentation PowerPoint</vt:lpstr>
      <vt:lpstr>Présentation PowerPoint</vt:lpstr>
      <vt:lpstr>CODE REVIEW</vt:lpstr>
      <vt:lpstr>Présentation PowerPoint</vt:lpstr>
      <vt:lpstr>Présentation PowerPoint</vt:lpstr>
      <vt:lpstr>Thank you!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GIT HERO!</dc:title>
  <dc:creator>Mohammed Ghabrid</dc:creator>
  <cp:lastModifiedBy>Mohamed GHABRID</cp:lastModifiedBy>
  <cp:revision>144</cp:revision>
  <cp:lastPrinted>2012-03-13T11:40:36Z</cp:lastPrinted>
  <dcterms:created xsi:type="dcterms:W3CDTF">2016-03-31T15:32:05Z</dcterms:created>
  <dcterms:modified xsi:type="dcterms:W3CDTF">2018-07-31T07:28:23Z</dcterms:modified>
</cp:coreProperties>
</file>