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6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3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0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3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9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9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4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2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6444-CDEB-4A53-A199-15DDBCDF3A1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0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D6444-CDEB-4A53-A199-15DDBCDF3A1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EEA71-90AC-4A36-9C7C-2D8C95CD3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1491" y="346351"/>
            <a:ext cx="99060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05342" y="2777832"/>
            <a:ext cx="9906000" cy="1046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RTE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05346" y="4682828"/>
            <a:ext cx="99060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4073" y="540328"/>
            <a:ext cx="461665" cy="1357746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7928" y="2701638"/>
            <a:ext cx="461665" cy="1357746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RTE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7928" y="5029203"/>
            <a:ext cx="461665" cy="1357746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BSW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468558" y="1027922"/>
            <a:ext cx="1645920" cy="5812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 Door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367959" y="1023027"/>
            <a:ext cx="1645920" cy="5812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 Door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267360" y="1023027"/>
            <a:ext cx="1645920" cy="5812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Contact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166761" y="1021397"/>
            <a:ext cx="1645920" cy="5812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Dimmer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066161" y="1021397"/>
            <a:ext cx="1645920" cy="5812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Lighting 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266396" y="5347499"/>
            <a:ext cx="7641771" cy="5486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DIO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9441100" y="1607109"/>
            <a:ext cx="163333" cy="3736560"/>
            <a:chOff x="9441100" y="1607109"/>
            <a:chExt cx="163333" cy="3736560"/>
          </a:xfrm>
        </p:grpSpPr>
        <p:sp>
          <p:nvSpPr>
            <p:cNvPr id="20" name="Rectangle 19"/>
            <p:cNvSpPr/>
            <p:nvPr/>
          </p:nvSpPr>
          <p:spPr>
            <a:xfrm>
              <a:off x="9447679" y="5178756"/>
              <a:ext cx="156754" cy="1649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9523365" y="2175151"/>
              <a:ext cx="524" cy="238811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5" idx="4"/>
            </p:cNvCxnSpPr>
            <p:nvPr/>
          </p:nvCxnSpPr>
          <p:spPr>
            <a:xfrm>
              <a:off x="9523365" y="4675169"/>
              <a:ext cx="1402" cy="496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523365" y="1612148"/>
              <a:ext cx="0" cy="5529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Block Arc 18"/>
            <p:cNvSpPr/>
            <p:nvPr/>
          </p:nvSpPr>
          <p:spPr>
            <a:xfrm>
              <a:off x="9453132" y="1928780"/>
              <a:ext cx="151268" cy="152400"/>
            </a:xfrm>
            <a:prstGeom prst="blockArc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441100" y="1607109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/>
            <p:cNvSpPr/>
            <p:nvPr/>
          </p:nvSpPr>
          <p:spPr>
            <a:xfrm flipH="1">
              <a:off x="9444988" y="4523323"/>
              <a:ext cx="156754" cy="15184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191309" y="1603094"/>
            <a:ext cx="163333" cy="3736560"/>
            <a:chOff x="4191309" y="1603094"/>
            <a:chExt cx="163333" cy="3736560"/>
          </a:xfrm>
        </p:grpSpPr>
        <p:sp>
          <p:nvSpPr>
            <p:cNvPr id="37" name="Rectangle 36"/>
            <p:cNvSpPr/>
            <p:nvPr/>
          </p:nvSpPr>
          <p:spPr>
            <a:xfrm>
              <a:off x="4197888" y="5174741"/>
              <a:ext cx="156754" cy="1649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273574" y="2171136"/>
              <a:ext cx="524" cy="238811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43" idx="4"/>
            </p:cNvCxnSpPr>
            <p:nvPr/>
          </p:nvCxnSpPr>
          <p:spPr>
            <a:xfrm>
              <a:off x="4273574" y="4671154"/>
              <a:ext cx="1402" cy="496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273574" y="1608133"/>
              <a:ext cx="0" cy="5529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Block Arc 40"/>
            <p:cNvSpPr/>
            <p:nvPr/>
          </p:nvSpPr>
          <p:spPr>
            <a:xfrm>
              <a:off x="4203341" y="1924765"/>
              <a:ext cx="151268" cy="152400"/>
            </a:xfrm>
            <a:prstGeom prst="blockArc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191309" y="1603094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/>
            <p:cNvSpPr/>
            <p:nvPr/>
          </p:nvSpPr>
          <p:spPr>
            <a:xfrm flipH="1">
              <a:off x="4195197" y="4519308"/>
              <a:ext cx="156754" cy="15184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449234" y="1603097"/>
            <a:ext cx="163333" cy="3736560"/>
            <a:chOff x="2458759" y="1603097"/>
            <a:chExt cx="163333" cy="3736560"/>
          </a:xfrm>
        </p:grpSpPr>
        <p:sp>
          <p:nvSpPr>
            <p:cNvPr id="44" name="Rectangle 43"/>
            <p:cNvSpPr/>
            <p:nvPr/>
          </p:nvSpPr>
          <p:spPr>
            <a:xfrm>
              <a:off x="2465338" y="5174744"/>
              <a:ext cx="156754" cy="1649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2541024" y="2171139"/>
              <a:ext cx="524" cy="238811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50" idx="4"/>
            </p:cNvCxnSpPr>
            <p:nvPr/>
          </p:nvCxnSpPr>
          <p:spPr>
            <a:xfrm>
              <a:off x="2541024" y="4671157"/>
              <a:ext cx="1402" cy="496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541024" y="1608136"/>
              <a:ext cx="0" cy="5529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Block Arc 47"/>
            <p:cNvSpPr/>
            <p:nvPr/>
          </p:nvSpPr>
          <p:spPr>
            <a:xfrm>
              <a:off x="2470791" y="1924768"/>
              <a:ext cx="151268" cy="152400"/>
            </a:xfrm>
            <a:prstGeom prst="blockArc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458759" y="1603097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Connector 49"/>
            <p:cNvSpPr/>
            <p:nvPr/>
          </p:nvSpPr>
          <p:spPr>
            <a:xfrm flipH="1">
              <a:off x="2462647" y="4519311"/>
              <a:ext cx="156754" cy="15184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783600" y="1611038"/>
            <a:ext cx="2814099" cy="1096928"/>
            <a:chOff x="2771568" y="1611038"/>
            <a:chExt cx="2814099" cy="1096928"/>
          </a:xfrm>
        </p:grpSpPr>
        <p:sp>
          <p:nvSpPr>
            <p:cNvPr id="51" name="Rectangle 50"/>
            <p:cNvSpPr/>
            <p:nvPr/>
          </p:nvSpPr>
          <p:spPr>
            <a:xfrm>
              <a:off x="2771568" y="1611038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24950" y="1611039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5428913" y="1883850"/>
              <a:ext cx="156754" cy="166168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Merge 53"/>
            <p:cNvSpPr/>
            <p:nvPr/>
          </p:nvSpPr>
          <p:spPr>
            <a:xfrm>
              <a:off x="2775674" y="1901680"/>
              <a:ext cx="156754" cy="164592"/>
            </a:xfrm>
            <a:prstGeom prst="flowChartMerg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 flipH="1">
              <a:off x="2844831" y="1769761"/>
              <a:ext cx="3266" cy="131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499349" y="1762643"/>
              <a:ext cx="3266" cy="131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851995" y="2054260"/>
              <a:ext cx="11469" cy="638803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512141" y="2041178"/>
              <a:ext cx="11469" cy="638803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2876465" y="2694884"/>
              <a:ext cx="2643826" cy="13082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3840875" y="1601513"/>
            <a:ext cx="2814099" cy="810433"/>
            <a:chOff x="2771568" y="1611038"/>
            <a:chExt cx="2814099" cy="810433"/>
          </a:xfrm>
        </p:grpSpPr>
        <p:sp>
          <p:nvSpPr>
            <p:cNvPr id="65" name="Rectangle 64"/>
            <p:cNvSpPr/>
            <p:nvPr/>
          </p:nvSpPr>
          <p:spPr>
            <a:xfrm>
              <a:off x="2771568" y="1611038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424950" y="1611039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/>
          </p:nvSpPr>
          <p:spPr>
            <a:xfrm>
              <a:off x="5428913" y="1883850"/>
              <a:ext cx="156754" cy="166168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Merge 67"/>
            <p:cNvSpPr/>
            <p:nvPr/>
          </p:nvSpPr>
          <p:spPr>
            <a:xfrm>
              <a:off x="2775674" y="1901680"/>
              <a:ext cx="156754" cy="164592"/>
            </a:xfrm>
            <a:prstGeom prst="flowChartMerg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2844831" y="1769761"/>
              <a:ext cx="3266" cy="131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5499349" y="1762643"/>
              <a:ext cx="3266" cy="131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851995" y="2054260"/>
              <a:ext cx="15418" cy="367211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5507290" y="2041178"/>
              <a:ext cx="4851" cy="358431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2876465" y="2399609"/>
              <a:ext cx="2643826" cy="13082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5955425" y="1601513"/>
            <a:ext cx="1833024" cy="1096928"/>
            <a:chOff x="2771568" y="1611038"/>
            <a:chExt cx="1833024" cy="1096928"/>
          </a:xfrm>
        </p:grpSpPr>
        <p:sp>
          <p:nvSpPr>
            <p:cNvPr id="79" name="Rectangle 78"/>
            <p:cNvSpPr/>
            <p:nvPr/>
          </p:nvSpPr>
          <p:spPr>
            <a:xfrm>
              <a:off x="2771568" y="1611038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443875" y="1611039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/>
            <p:cNvSpPr/>
            <p:nvPr/>
          </p:nvSpPr>
          <p:spPr>
            <a:xfrm>
              <a:off x="4447838" y="1883850"/>
              <a:ext cx="156754" cy="166168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lowchart: Merge 81"/>
            <p:cNvSpPr/>
            <p:nvPr/>
          </p:nvSpPr>
          <p:spPr>
            <a:xfrm>
              <a:off x="2775674" y="1901680"/>
              <a:ext cx="156754" cy="164592"/>
            </a:xfrm>
            <a:prstGeom prst="flowChartMerg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>
            <a:xfrm flipH="1">
              <a:off x="2844831" y="1769761"/>
              <a:ext cx="3266" cy="131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4518274" y="1762643"/>
              <a:ext cx="3266" cy="131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851995" y="2054260"/>
              <a:ext cx="11469" cy="638803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531066" y="2041178"/>
              <a:ext cx="11469" cy="638803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2876465" y="2699750"/>
              <a:ext cx="1660335" cy="8216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8355725" y="1601513"/>
            <a:ext cx="1833024" cy="1096928"/>
            <a:chOff x="2771568" y="1611038"/>
            <a:chExt cx="1833024" cy="1096928"/>
          </a:xfrm>
        </p:grpSpPr>
        <p:sp>
          <p:nvSpPr>
            <p:cNvPr id="90" name="Rectangle 89"/>
            <p:cNvSpPr/>
            <p:nvPr/>
          </p:nvSpPr>
          <p:spPr>
            <a:xfrm>
              <a:off x="2771568" y="1611038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443875" y="1611039"/>
              <a:ext cx="156754" cy="16491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4447838" y="1883850"/>
              <a:ext cx="156754" cy="166168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lowchart: Merge 92"/>
            <p:cNvSpPr/>
            <p:nvPr/>
          </p:nvSpPr>
          <p:spPr>
            <a:xfrm>
              <a:off x="2775674" y="1901680"/>
              <a:ext cx="156754" cy="164592"/>
            </a:xfrm>
            <a:prstGeom prst="flowChartMerg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2844831" y="1769761"/>
              <a:ext cx="3266" cy="131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518274" y="1762643"/>
              <a:ext cx="3266" cy="131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851995" y="2054260"/>
              <a:ext cx="11469" cy="638803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531066" y="2041178"/>
              <a:ext cx="11469" cy="638803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2876465" y="2699750"/>
              <a:ext cx="1660335" cy="8216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816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toshiba</cp:lastModifiedBy>
  <cp:revision>4</cp:revision>
  <dcterms:created xsi:type="dcterms:W3CDTF">2020-04-04T14:46:54Z</dcterms:created>
  <dcterms:modified xsi:type="dcterms:W3CDTF">2020-04-04T15:16:54Z</dcterms:modified>
</cp:coreProperties>
</file>