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6572BA62-1602-43D0-BAFB-FB8D3C928E50}"/>
              </a:ext>
            </a:extLst>
          </p:cNvPr>
          <p:cNvSpPr/>
          <p:nvPr/>
        </p:nvSpPr>
        <p:spPr>
          <a:xfrm>
            <a:off x="1216241" y="502928"/>
            <a:ext cx="9676660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FAE41-0A9B-4AB9-BFD0-3A6F525144F4}"/>
              </a:ext>
            </a:extLst>
          </p:cNvPr>
          <p:cNvSpPr/>
          <p:nvPr/>
        </p:nvSpPr>
        <p:spPr>
          <a:xfrm>
            <a:off x="1205644" y="5508188"/>
            <a:ext cx="1906045" cy="1003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5644" y="2465448"/>
            <a:ext cx="9676660" cy="109014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6241" y="522697"/>
            <a:ext cx="9676660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5644" y="3698000"/>
            <a:ext cx="9682668" cy="18101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D3980-4495-4631-9138-16CE3A553AFE}"/>
              </a:ext>
            </a:extLst>
          </p:cNvPr>
          <p:cNvSpPr/>
          <p:nvPr/>
        </p:nvSpPr>
        <p:spPr>
          <a:xfrm>
            <a:off x="3295672" y="5610500"/>
            <a:ext cx="7520348" cy="840413"/>
          </a:xfrm>
          <a:prstGeom prst="rect">
            <a:avLst/>
          </a:prstGeom>
          <a:solidFill>
            <a:srgbClr val="E987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D6091B-EE79-4B31-91FB-DE61297080A7}"/>
              </a:ext>
            </a:extLst>
          </p:cNvPr>
          <p:cNvGrpSpPr/>
          <p:nvPr/>
        </p:nvGrpSpPr>
        <p:grpSpPr>
          <a:xfrm>
            <a:off x="5714870" y="1699325"/>
            <a:ext cx="178198" cy="4100161"/>
            <a:chOff x="2458759" y="1603097"/>
            <a:chExt cx="163333" cy="373656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8F9AA18-A4EB-4FF5-877A-7AB247A8F579}"/>
                </a:ext>
              </a:extLst>
            </p:cNvPr>
            <p:cNvSpPr/>
            <p:nvPr/>
          </p:nvSpPr>
          <p:spPr>
            <a:xfrm>
              <a:off x="2465338" y="5174744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89116-B955-4B81-BDDA-2A626AC196A0}"/>
                </a:ext>
              </a:extLst>
            </p:cNvPr>
            <p:cNvCxnSpPr/>
            <p:nvPr/>
          </p:nvCxnSpPr>
          <p:spPr>
            <a:xfrm>
              <a:off x="2541024" y="2171139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B947A6-B625-4D4C-85FC-94838FF3E0B3}"/>
                </a:ext>
              </a:extLst>
            </p:cNvPr>
            <p:cNvCxnSpPr>
              <a:stCxn id="66" idx="4"/>
            </p:cNvCxnSpPr>
            <p:nvPr/>
          </p:nvCxnSpPr>
          <p:spPr>
            <a:xfrm>
              <a:off x="2541024" y="4671157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9BC471-6F09-4991-A24A-5DD7C1B7C933}"/>
                </a:ext>
              </a:extLst>
            </p:cNvPr>
            <p:cNvCxnSpPr/>
            <p:nvPr/>
          </p:nvCxnSpPr>
          <p:spPr>
            <a:xfrm>
              <a:off x="2541024" y="1608136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Block Arc 63">
              <a:extLst>
                <a:ext uri="{FF2B5EF4-FFF2-40B4-BE49-F238E27FC236}">
                  <a16:creationId xmlns:a16="http://schemas.microsoft.com/office/drawing/2014/main" id="{0B7A31C7-6577-4D8B-A01D-67A287AC168C}"/>
                </a:ext>
              </a:extLst>
            </p:cNvPr>
            <p:cNvSpPr/>
            <p:nvPr/>
          </p:nvSpPr>
          <p:spPr>
            <a:xfrm>
              <a:off x="2470791" y="2172418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500F70F-F822-4691-804A-559CDA62A888}"/>
                </a:ext>
              </a:extLst>
            </p:cNvPr>
            <p:cNvSpPr/>
            <p:nvPr/>
          </p:nvSpPr>
          <p:spPr>
            <a:xfrm>
              <a:off x="2458759" y="1603097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2D74120-C074-4152-9360-7807633D840A}"/>
                </a:ext>
              </a:extLst>
            </p:cNvPr>
            <p:cNvSpPr/>
            <p:nvPr/>
          </p:nvSpPr>
          <p:spPr>
            <a:xfrm flipH="1">
              <a:off x="2462647" y="4519311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AD6091B-EE79-4B31-91FB-DE61297080A7}"/>
              </a:ext>
            </a:extLst>
          </p:cNvPr>
          <p:cNvGrpSpPr/>
          <p:nvPr/>
        </p:nvGrpSpPr>
        <p:grpSpPr>
          <a:xfrm>
            <a:off x="8083988" y="1713178"/>
            <a:ext cx="178198" cy="4100161"/>
            <a:chOff x="2458759" y="1603097"/>
            <a:chExt cx="163333" cy="373656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F9AA18-A4EB-4FF5-877A-7AB247A8F579}"/>
                </a:ext>
              </a:extLst>
            </p:cNvPr>
            <p:cNvSpPr/>
            <p:nvPr/>
          </p:nvSpPr>
          <p:spPr>
            <a:xfrm>
              <a:off x="2465338" y="5174744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3689116-B955-4B81-BDDA-2A626AC196A0}"/>
                </a:ext>
              </a:extLst>
            </p:cNvPr>
            <p:cNvCxnSpPr/>
            <p:nvPr/>
          </p:nvCxnSpPr>
          <p:spPr>
            <a:xfrm>
              <a:off x="2541024" y="2171139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B947A6-B625-4D4C-85FC-94838FF3E0B3}"/>
                </a:ext>
              </a:extLst>
            </p:cNvPr>
            <p:cNvCxnSpPr>
              <a:stCxn id="161" idx="4"/>
            </p:cNvCxnSpPr>
            <p:nvPr/>
          </p:nvCxnSpPr>
          <p:spPr>
            <a:xfrm>
              <a:off x="2541024" y="4671157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39BC471-6F09-4991-A24A-5DD7C1B7C933}"/>
                </a:ext>
              </a:extLst>
            </p:cNvPr>
            <p:cNvCxnSpPr/>
            <p:nvPr/>
          </p:nvCxnSpPr>
          <p:spPr>
            <a:xfrm>
              <a:off x="2541024" y="1608136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Block Arc 158">
              <a:extLst>
                <a:ext uri="{FF2B5EF4-FFF2-40B4-BE49-F238E27FC236}">
                  <a16:creationId xmlns:a16="http://schemas.microsoft.com/office/drawing/2014/main" id="{0B7A31C7-6577-4D8B-A01D-67A287AC168C}"/>
                </a:ext>
              </a:extLst>
            </p:cNvPr>
            <p:cNvSpPr/>
            <p:nvPr/>
          </p:nvSpPr>
          <p:spPr>
            <a:xfrm>
              <a:off x="2470791" y="2172418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500F70F-F822-4691-804A-559CDA62A888}"/>
                </a:ext>
              </a:extLst>
            </p:cNvPr>
            <p:cNvSpPr/>
            <p:nvPr/>
          </p:nvSpPr>
          <p:spPr>
            <a:xfrm>
              <a:off x="2458759" y="1603097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D74120-C074-4152-9360-7807633D840A}"/>
                </a:ext>
              </a:extLst>
            </p:cNvPr>
            <p:cNvSpPr/>
            <p:nvPr/>
          </p:nvSpPr>
          <p:spPr>
            <a:xfrm flipH="1">
              <a:off x="2462647" y="4519311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662754" y="1137699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Dimmer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455123" y="5719309"/>
            <a:ext cx="7132127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DIO</a:t>
            </a:r>
          </a:p>
        </p:txBody>
      </p:sp>
      <p:grpSp>
        <p:nvGrpSpPr>
          <p:cNvPr id="89" name="Group 88"/>
          <p:cNvGrpSpPr/>
          <p:nvPr/>
        </p:nvGrpSpPr>
        <p:grpSpPr>
          <a:xfrm flipH="1">
            <a:off x="4851717" y="1717815"/>
            <a:ext cx="2603660" cy="1096928"/>
            <a:chOff x="2771568" y="1611038"/>
            <a:chExt cx="1833024" cy="1096928"/>
          </a:xfrm>
        </p:grpSpPr>
        <p:sp>
          <p:nvSpPr>
            <p:cNvPr id="90" name="Rectangle 89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43875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518274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531066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876465" y="2699750"/>
              <a:ext cx="1660335" cy="821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Flowchart: Merge 92"/>
            <p:cNvSpPr/>
            <p:nvPr/>
          </p:nvSpPr>
          <p:spPr>
            <a:xfrm>
              <a:off x="2775674" y="218743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4447838" y="2179125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ounded Rectangle 12">
            <a:extLst>
              <a:ext uri="{FF2B5EF4-FFF2-40B4-BE49-F238E27FC236}">
                <a16:creationId xmlns:a16="http://schemas.microsoft.com/office/drawing/2014/main" id="{04BBFED8-F7BD-4715-9DF6-3F0BE44B6EFD}"/>
              </a:ext>
            </a:extLst>
          </p:cNvPr>
          <p:cNvSpPr/>
          <p:nvPr/>
        </p:nvSpPr>
        <p:spPr>
          <a:xfrm>
            <a:off x="3338100" y="1137699"/>
            <a:ext cx="1949813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Contact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94234" y="1124348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Door </a:t>
            </a:r>
          </a:p>
        </p:txBody>
      </p:sp>
      <p:sp>
        <p:nvSpPr>
          <p:cNvPr id="104" name="Rounded Rectangle 14">
            <a:extLst>
              <a:ext uri="{FF2B5EF4-FFF2-40B4-BE49-F238E27FC236}">
                <a16:creationId xmlns:a16="http://schemas.microsoft.com/office/drawing/2014/main" id="{B232280A-FADE-47C8-8BD0-8A92E9858CEE}"/>
              </a:ext>
            </a:extLst>
          </p:cNvPr>
          <p:cNvSpPr/>
          <p:nvPr/>
        </p:nvSpPr>
        <p:spPr>
          <a:xfrm>
            <a:off x="1389627" y="3807138"/>
            <a:ext cx="1570930" cy="26205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05" name="Rounded Rectangle 14">
            <a:extLst>
              <a:ext uri="{FF2B5EF4-FFF2-40B4-BE49-F238E27FC236}">
                <a16:creationId xmlns:a16="http://schemas.microsoft.com/office/drawing/2014/main" id="{5B9ADF7B-7706-40C5-880B-9C25DD47583C}"/>
              </a:ext>
            </a:extLst>
          </p:cNvPr>
          <p:cNvSpPr/>
          <p:nvPr/>
        </p:nvSpPr>
        <p:spPr>
          <a:xfrm>
            <a:off x="1604750" y="5610500"/>
            <a:ext cx="1165746" cy="6254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C225AF-1B0D-44EA-9887-7478FD757950}"/>
              </a:ext>
            </a:extLst>
          </p:cNvPr>
          <p:cNvSpPr/>
          <p:nvPr/>
        </p:nvSpPr>
        <p:spPr>
          <a:xfrm>
            <a:off x="10985807" y="522698"/>
            <a:ext cx="1088854" cy="59889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75E517-3D8A-4755-9988-AE14B0EEA864}"/>
              </a:ext>
            </a:extLst>
          </p:cNvPr>
          <p:cNvSpPr/>
          <p:nvPr/>
        </p:nvSpPr>
        <p:spPr>
          <a:xfrm>
            <a:off x="11057220" y="2799840"/>
            <a:ext cx="922958" cy="730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B09CD-2FF7-459A-86E7-4B707316FDA2}"/>
              </a:ext>
            </a:extLst>
          </p:cNvPr>
          <p:cNvSpPr txBox="1"/>
          <p:nvPr/>
        </p:nvSpPr>
        <p:spPr>
          <a:xfrm>
            <a:off x="10806704" y="885254"/>
            <a:ext cx="144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4D4079-91A0-496E-AAD3-028697979997}"/>
              </a:ext>
            </a:extLst>
          </p:cNvPr>
          <p:cNvSpPr/>
          <p:nvPr/>
        </p:nvSpPr>
        <p:spPr>
          <a:xfrm>
            <a:off x="50596" y="502928"/>
            <a:ext cx="1088854" cy="59889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E741D2-A9FC-47EF-96AA-B8B5347338AE}"/>
              </a:ext>
            </a:extLst>
          </p:cNvPr>
          <p:cNvSpPr txBox="1"/>
          <p:nvPr/>
        </p:nvSpPr>
        <p:spPr>
          <a:xfrm>
            <a:off x="-120553" y="898973"/>
            <a:ext cx="144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5411A1-8D28-47D1-ABA3-7AA44870DFD6}"/>
              </a:ext>
            </a:extLst>
          </p:cNvPr>
          <p:cNvSpPr/>
          <p:nvPr/>
        </p:nvSpPr>
        <p:spPr>
          <a:xfrm>
            <a:off x="108931" y="2843350"/>
            <a:ext cx="972184" cy="484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STD_TYPES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A0616CD-A542-42F4-B64E-EFD5B03DED73}"/>
              </a:ext>
            </a:extLst>
          </p:cNvPr>
          <p:cNvSpPr/>
          <p:nvPr/>
        </p:nvSpPr>
        <p:spPr>
          <a:xfrm>
            <a:off x="108931" y="3672571"/>
            <a:ext cx="972184" cy="484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BIT_MATH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373257" y="1110492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Door </a:t>
            </a:r>
          </a:p>
        </p:txBody>
      </p:sp>
      <p:grpSp>
        <p:nvGrpSpPr>
          <p:cNvPr id="49" name="Group 48"/>
          <p:cNvGrpSpPr/>
          <p:nvPr/>
        </p:nvGrpSpPr>
        <p:grpSpPr>
          <a:xfrm flipH="1">
            <a:off x="4117418" y="1717813"/>
            <a:ext cx="2354918" cy="1248685"/>
            <a:chOff x="2771568" y="1611038"/>
            <a:chExt cx="1833024" cy="1096928"/>
          </a:xfrm>
        </p:grpSpPr>
        <p:sp>
          <p:nvSpPr>
            <p:cNvPr id="50" name="Rectangle 49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43875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518274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531066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876465" y="2699750"/>
              <a:ext cx="1660335" cy="821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Flowchart: Merge 56"/>
            <p:cNvSpPr/>
            <p:nvPr/>
          </p:nvSpPr>
          <p:spPr>
            <a:xfrm>
              <a:off x="2775674" y="218743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4447838" y="2179125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35894F0-D9CA-4936-B5DA-656B605ACEDD}"/>
              </a:ext>
            </a:extLst>
          </p:cNvPr>
          <p:cNvGrpSpPr/>
          <p:nvPr/>
        </p:nvGrpSpPr>
        <p:grpSpPr>
          <a:xfrm>
            <a:off x="3536761" y="1731166"/>
            <a:ext cx="4775335" cy="2593337"/>
            <a:chOff x="3750456" y="1709788"/>
            <a:chExt cx="3258144" cy="259333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77F8BB0-CD33-4CFE-A8F4-DCB2A83CF239}"/>
                </a:ext>
              </a:extLst>
            </p:cNvPr>
            <p:cNvGrpSpPr/>
            <p:nvPr/>
          </p:nvGrpSpPr>
          <p:grpSpPr>
            <a:xfrm>
              <a:off x="3776368" y="1709788"/>
              <a:ext cx="3232232" cy="2593337"/>
              <a:chOff x="3784159" y="1722671"/>
              <a:chExt cx="7273061" cy="1501113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2162DEE-4F5E-4C8D-B6FD-729D9B63C260}"/>
                  </a:ext>
                </a:extLst>
              </p:cNvPr>
              <p:cNvSpPr/>
              <p:nvPr/>
            </p:nvSpPr>
            <p:spPr>
              <a:xfrm>
                <a:off x="3784159" y="1722671"/>
                <a:ext cx="171528" cy="18096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D2C8B86-F2AA-4654-8CF6-06AF57C7F818}"/>
                  </a:ext>
                </a:extLst>
              </p:cNvPr>
              <p:cNvCxnSpPr>
                <a:stCxn id="72" idx="2"/>
              </p:cNvCxnSpPr>
              <p:nvPr/>
            </p:nvCxnSpPr>
            <p:spPr>
              <a:xfrm>
                <a:off x="3869923" y="1903632"/>
                <a:ext cx="3013" cy="4423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331D341-D589-4374-B07A-63854D09C3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838381" y="-587658"/>
                <a:ext cx="752503" cy="6689419"/>
              </a:xfrm>
              <a:prstGeom prst="bentConnector2">
                <a:avLst/>
              </a:prstGeom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D27D04E-F9CE-4768-BFBD-54B87C793EB9}"/>
                  </a:ext>
                </a:extLst>
              </p:cNvPr>
              <p:cNvSpPr/>
              <p:nvPr/>
            </p:nvSpPr>
            <p:spPr>
              <a:xfrm>
                <a:off x="10885692" y="3042823"/>
                <a:ext cx="171528" cy="18096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69E8536-6BAA-40BD-87BA-BFEBEC90DE8D}"/>
                  </a:ext>
                </a:extLst>
              </p:cNvPr>
              <p:cNvCxnSpPr>
                <a:cxnSpLocks/>
                <a:stCxn id="75" idx="1"/>
              </p:cNvCxnSpPr>
              <p:nvPr/>
            </p:nvCxnSpPr>
            <p:spPr>
              <a:xfrm flipH="1">
                <a:off x="10663006" y="3133304"/>
                <a:ext cx="2226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FD200B3-AE6F-45FE-97E3-A824E4639BF9}"/>
                  </a:ext>
                </a:extLst>
              </p:cNvPr>
              <p:cNvSpPr/>
              <p:nvPr/>
            </p:nvSpPr>
            <p:spPr>
              <a:xfrm rot="16200000" flipV="1">
                <a:off x="10403737" y="3010556"/>
                <a:ext cx="141249" cy="222684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7ECE99E-5C9A-47C6-93AF-F68F17596A1F}"/>
                </a:ext>
              </a:extLst>
            </p:cNvPr>
            <p:cNvSpPr/>
            <p:nvPr/>
          </p:nvSpPr>
          <p:spPr>
            <a:xfrm flipV="1">
              <a:off x="3750456" y="2751315"/>
              <a:ext cx="141251" cy="180211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68" name="Rounded Rectangle 14">
            <a:extLst>
              <a:ext uri="{FF2B5EF4-FFF2-40B4-BE49-F238E27FC236}">
                <a16:creationId xmlns:a16="http://schemas.microsoft.com/office/drawing/2014/main" id="{5D02AFCA-46E6-412A-A765-FC19F356CF5A}"/>
              </a:ext>
            </a:extLst>
          </p:cNvPr>
          <p:cNvSpPr/>
          <p:nvPr/>
        </p:nvSpPr>
        <p:spPr>
          <a:xfrm>
            <a:off x="8312096" y="3843415"/>
            <a:ext cx="2126628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COMM</a:t>
            </a:r>
          </a:p>
        </p:txBody>
      </p:sp>
      <p:sp>
        <p:nvSpPr>
          <p:cNvPr id="69" name="Rounded Rectangle 14">
            <a:extLst>
              <a:ext uri="{FF2B5EF4-FFF2-40B4-BE49-F238E27FC236}">
                <a16:creationId xmlns:a16="http://schemas.microsoft.com/office/drawing/2014/main" id="{0EE46757-4635-4224-BA63-571707CDBA1A}"/>
              </a:ext>
            </a:extLst>
          </p:cNvPr>
          <p:cNvSpPr/>
          <p:nvPr/>
        </p:nvSpPr>
        <p:spPr>
          <a:xfrm>
            <a:off x="8325444" y="4755415"/>
            <a:ext cx="2126628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PDU Router</a:t>
            </a:r>
          </a:p>
        </p:txBody>
      </p:sp>
    </p:spTree>
    <p:extLst>
      <p:ext uri="{BB962C8B-B14F-4D97-AF65-F5344CB8AC3E}">
        <p14:creationId xmlns:p14="http://schemas.microsoft.com/office/powerpoint/2010/main" val="14281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Moustafa Ghareeb</cp:lastModifiedBy>
  <cp:revision>20</cp:revision>
  <dcterms:created xsi:type="dcterms:W3CDTF">2020-04-04T14:46:54Z</dcterms:created>
  <dcterms:modified xsi:type="dcterms:W3CDTF">2020-04-19T15:51:51Z</dcterms:modified>
</cp:coreProperties>
</file>