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444-CDEB-4A53-A199-15DDBCDF3A1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AD6091B-EE79-4B31-91FB-DE61297080A7}"/>
              </a:ext>
            </a:extLst>
          </p:cNvPr>
          <p:cNvGrpSpPr/>
          <p:nvPr/>
        </p:nvGrpSpPr>
        <p:grpSpPr>
          <a:xfrm>
            <a:off x="6629269" y="1740888"/>
            <a:ext cx="178198" cy="4100161"/>
            <a:chOff x="2458759" y="1603097"/>
            <a:chExt cx="163333" cy="373656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F9AA18-A4EB-4FF5-877A-7AB247A8F579}"/>
                </a:ext>
              </a:extLst>
            </p:cNvPr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689116-B955-4B81-BDDA-2A626AC196A0}"/>
                </a:ext>
              </a:extLst>
            </p:cNvPr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B947A6-B625-4D4C-85FC-94838FF3E0B3}"/>
                </a:ext>
              </a:extLst>
            </p:cNvPr>
            <p:cNvCxnSpPr>
              <a:stCxn id="161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39BC471-6F09-4991-A24A-5DD7C1B7C933}"/>
                </a:ext>
              </a:extLst>
            </p:cNvPr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0B7A31C7-6577-4D8B-A01D-67A287AC168C}"/>
                </a:ext>
              </a:extLst>
            </p:cNvPr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500F70F-F822-4691-804A-559CDA62A888}"/>
                </a:ext>
              </a:extLst>
            </p:cNvPr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D74120-C074-4152-9360-7807633D840A}"/>
                </a:ext>
              </a:extLst>
            </p:cNvPr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216241" y="522697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644" y="2465448"/>
            <a:ext cx="9676660" cy="20121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5644" y="4682828"/>
            <a:ext cx="9682668" cy="1828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627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Dimmer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55123" y="5719309"/>
            <a:ext cx="7132127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851718" y="1717815"/>
            <a:ext cx="1666139" cy="1096928"/>
            <a:chOff x="2771568" y="1611038"/>
            <a:chExt cx="1833024" cy="1096928"/>
          </a:xfrm>
        </p:grpSpPr>
        <p:sp>
          <p:nvSpPr>
            <p:cNvPr id="90" name="Rectangle 8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Flowchart: Merge 92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6572BA62-1602-43D0-BAFB-FB8D3C928E50}"/>
              </a:ext>
            </a:extLst>
          </p:cNvPr>
          <p:cNvSpPr/>
          <p:nvPr/>
        </p:nvSpPr>
        <p:spPr>
          <a:xfrm>
            <a:off x="1216241" y="502928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2">
            <a:extLst>
              <a:ext uri="{FF2B5EF4-FFF2-40B4-BE49-F238E27FC236}">
                <a16:creationId xmlns:a16="http://schemas.microsoft.com/office/drawing/2014/main" id="{04BBFED8-F7BD-4715-9DF6-3F0BE44B6EFD}"/>
              </a:ext>
            </a:extLst>
          </p:cNvPr>
          <p:cNvSpPr/>
          <p:nvPr/>
        </p:nvSpPr>
        <p:spPr>
          <a:xfrm>
            <a:off x="3642908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Dimmer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21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</a:t>
            </a:r>
          </a:p>
        </p:txBody>
      </p:sp>
      <p:sp>
        <p:nvSpPr>
          <p:cNvPr id="104" name="Rounded Rectangle 14">
            <a:extLst>
              <a:ext uri="{FF2B5EF4-FFF2-40B4-BE49-F238E27FC236}">
                <a16:creationId xmlns:a16="http://schemas.microsoft.com/office/drawing/2014/main" id="{B232280A-FADE-47C8-8BD0-8A92E9858CEE}"/>
              </a:ext>
            </a:extLst>
          </p:cNvPr>
          <p:cNvSpPr/>
          <p:nvPr/>
        </p:nvSpPr>
        <p:spPr>
          <a:xfrm>
            <a:off x="1389627" y="4876488"/>
            <a:ext cx="750455" cy="155114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5" name="Rounded Rectangle 14">
            <a:extLst>
              <a:ext uri="{FF2B5EF4-FFF2-40B4-BE49-F238E27FC236}">
                <a16:creationId xmlns:a16="http://schemas.microsoft.com/office/drawing/2014/main" id="{5B9ADF7B-7706-40C5-880B-9C25DD47583C}"/>
              </a:ext>
            </a:extLst>
          </p:cNvPr>
          <p:cNvSpPr/>
          <p:nvPr/>
        </p:nvSpPr>
        <p:spPr>
          <a:xfrm>
            <a:off x="2322180" y="5738641"/>
            <a:ext cx="950845" cy="6254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C225AF-1B0D-44EA-9887-7478FD757950}"/>
              </a:ext>
            </a:extLst>
          </p:cNvPr>
          <p:cNvSpPr/>
          <p:nvPr/>
        </p:nvSpPr>
        <p:spPr>
          <a:xfrm>
            <a:off x="10985807" y="522698"/>
            <a:ext cx="1088854" cy="59889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5E517-3D8A-4755-9988-AE14B0EEA864}"/>
              </a:ext>
            </a:extLst>
          </p:cNvPr>
          <p:cNvSpPr/>
          <p:nvPr/>
        </p:nvSpPr>
        <p:spPr>
          <a:xfrm>
            <a:off x="11057220" y="2799840"/>
            <a:ext cx="922958" cy="730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B09CD-2FF7-459A-86E7-4B707316FDA2}"/>
              </a:ext>
            </a:extLst>
          </p:cNvPr>
          <p:cNvSpPr txBox="1"/>
          <p:nvPr/>
        </p:nvSpPr>
        <p:spPr>
          <a:xfrm>
            <a:off x="10806704" y="885254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637414-F61C-431B-82C9-9BE780DAFD08}"/>
              </a:ext>
            </a:extLst>
          </p:cNvPr>
          <p:cNvGrpSpPr/>
          <p:nvPr/>
        </p:nvGrpSpPr>
        <p:grpSpPr>
          <a:xfrm>
            <a:off x="3810908" y="1731823"/>
            <a:ext cx="7273061" cy="1501113"/>
            <a:chOff x="2673657" y="2148552"/>
            <a:chExt cx="7273061" cy="15011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7F8BB0-CD33-4CFE-A8F4-DCB2A83CF239}"/>
                </a:ext>
              </a:extLst>
            </p:cNvPr>
            <p:cNvGrpSpPr/>
            <p:nvPr/>
          </p:nvGrpSpPr>
          <p:grpSpPr>
            <a:xfrm>
              <a:off x="2673657" y="2148552"/>
              <a:ext cx="7273061" cy="1501113"/>
              <a:chOff x="3784159" y="1722671"/>
              <a:chExt cx="7273061" cy="150111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162DEE-4F5E-4C8D-B6FD-729D9B63C260}"/>
                  </a:ext>
                </a:extLst>
              </p:cNvPr>
              <p:cNvSpPr/>
              <p:nvPr/>
            </p:nvSpPr>
            <p:spPr>
              <a:xfrm>
                <a:off x="3784159" y="1722671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2C8B86-F2AA-4654-8CF6-06AF57C7F818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>
                <a:off x="3869923" y="1903632"/>
                <a:ext cx="3013" cy="4423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5331D341-D589-4374-B07A-63854D09C3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38381" y="-587658"/>
                <a:ext cx="752503" cy="6689419"/>
              </a:xfrm>
              <a:prstGeom prst="bentConnector2">
                <a:avLst/>
              </a:prstGeom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D27D04E-F9CE-4768-BFBD-54B87C793EB9}"/>
                  </a:ext>
                </a:extLst>
              </p:cNvPr>
              <p:cNvSpPr/>
              <p:nvPr/>
            </p:nvSpPr>
            <p:spPr>
              <a:xfrm>
                <a:off x="10885692" y="3042823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69E8536-6BAA-40BD-87BA-BFEBEC90DE8D}"/>
                  </a:ext>
                </a:extLst>
              </p:cNvPr>
              <p:cNvCxnSpPr>
                <a:cxnSpLocks/>
                <a:stCxn id="108" idx="1"/>
              </p:cNvCxnSpPr>
              <p:nvPr/>
            </p:nvCxnSpPr>
            <p:spPr>
              <a:xfrm flipH="1">
                <a:off x="10663006" y="3133304"/>
                <a:ext cx="2226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FD200B3-AE6F-45FE-97E3-A824E4639BF9}"/>
                  </a:ext>
                </a:extLst>
              </p:cNvPr>
              <p:cNvSpPr/>
              <p:nvPr/>
            </p:nvSpPr>
            <p:spPr>
              <a:xfrm rot="16200000">
                <a:off x="10542323" y="3031794"/>
                <a:ext cx="141251" cy="180211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7ECE99E-5C9A-47C6-93AF-F68F17596A1F}"/>
                </a:ext>
              </a:extLst>
            </p:cNvPr>
            <p:cNvSpPr/>
            <p:nvPr/>
          </p:nvSpPr>
          <p:spPr>
            <a:xfrm flipV="1">
              <a:off x="2701432" y="2759327"/>
              <a:ext cx="141251" cy="180211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14D4079-91A0-496E-AAD3-028697979997}"/>
              </a:ext>
            </a:extLst>
          </p:cNvPr>
          <p:cNvSpPr/>
          <p:nvPr/>
        </p:nvSpPr>
        <p:spPr>
          <a:xfrm>
            <a:off x="50596" y="502928"/>
            <a:ext cx="1088854" cy="59889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E741D2-A9FC-47EF-96AA-B8B5347338AE}"/>
              </a:ext>
            </a:extLst>
          </p:cNvPr>
          <p:cNvSpPr txBox="1"/>
          <p:nvPr/>
        </p:nvSpPr>
        <p:spPr>
          <a:xfrm>
            <a:off x="-120553" y="898973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5411A1-8D28-47D1-ABA3-7AA44870DFD6}"/>
              </a:ext>
            </a:extLst>
          </p:cNvPr>
          <p:cNvSpPr/>
          <p:nvPr/>
        </p:nvSpPr>
        <p:spPr>
          <a:xfrm>
            <a:off x="108931" y="2843350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STD_TYPES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0616CD-A542-42F4-B64E-EFD5B03DED73}"/>
              </a:ext>
            </a:extLst>
          </p:cNvPr>
          <p:cNvSpPr/>
          <p:nvPr/>
        </p:nvSpPr>
        <p:spPr>
          <a:xfrm>
            <a:off x="108931" y="3672571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BIT_MATH</a:t>
            </a:r>
          </a:p>
        </p:txBody>
      </p:sp>
    </p:spTree>
    <p:extLst>
      <p:ext uri="{BB962C8B-B14F-4D97-AF65-F5344CB8AC3E}">
        <p14:creationId xmlns:p14="http://schemas.microsoft.com/office/powerpoint/2010/main" val="14281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Fatma Gomaa</cp:lastModifiedBy>
  <cp:revision>15</cp:revision>
  <dcterms:created xsi:type="dcterms:W3CDTF">2020-04-04T14:46:54Z</dcterms:created>
  <dcterms:modified xsi:type="dcterms:W3CDTF">2020-04-14T01:03:24Z</dcterms:modified>
</cp:coreProperties>
</file>