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AD6091B-EE79-4B31-91FB-DE61297080A7}"/>
              </a:ext>
            </a:extLst>
          </p:cNvPr>
          <p:cNvGrpSpPr/>
          <p:nvPr/>
        </p:nvGrpSpPr>
        <p:grpSpPr>
          <a:xfrm>
            <a:off x="6629269" y="1740888"/>
            <a:ext cx="178198" cy="4100161"/>
            <a:chOff x="2458759" y="1603097"/>
            <a:chExt cx="163333" cy="373656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8F9AA18-A4EB-4FF5-877A-7AB247A8F579}"/>
                </a:ext>
              </a:extLst>
            </p:cNvPr>
            <p:cNvSpPr/>
            <p:nvPr/>
          </p:nvSpPr>
          <p:spPr>
            <a:xfrm>
              <a:off x="2465338" y="5174744"/>
              <a:ext cx="156754" cy="1649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3689116-B955-4B81-BDDA-2A626AC196A0}"/>
                </a:ext>
              </a:extLst>
            </p:cNvPr>
            <p:cNvCxnSpPr/>
            <p:nvPr/>
          </p:nvCxnSpPr>
          <p:spPr>
            <a:xfrm>
              <a:off x="2541024" y="2171139"/>
              <a:ext cx="524" cy="238811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3B947A6-B625-4D4C-85FC-94838FF3E0B3}"/>
                </a:ext>
              </a:extLst>
            </p:cNvPr>
            <p:cNvCxnSpPr>
              <a:stCxn id="161" idx="4"/>
            </p:cNvCxnSpPr>
            <p:nvPr/>
          </p:nvCxnSpPr>
          <p:spPr>
            <a:xfrm>
              <a:off x="2541024" y="4671157"/>
              <a:ext cx="1402" cy="496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39BC471-6F09-4991-A24A-5DD7C1B7C933}"/>
                </a:ext>
              </a:extLst>
            </p:cNvPr>
            <p:cNvCxnSpPr/>
            <p:nvPr/>
          </p:nvCxnSpPr>
          <p:spPr>
            <a:xfrm>
              <a:off x="2541024" y="1608136"/>
              <a:ext cx="0" cy="552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Block Arc 158">
              <a:extLst>
                <a:ext uri="{FF2B5EF4-FFF2-40B4-BE49-F238E27FC236}">
                  <a16:creationId xmlns:a16="http://schemas.microsoft.com/office/drawing/2014/main" id="{0B7A31C7-6577-4D8B-A01D-67A287AC168C}"/>
                </a:ext>
              </a:extLst>
            </p:cNvPr>
            <p:cNvSpPr/>
            <p:nvPr/>
          </p:nvSpPr>
          <p:spPr>
            <a:xfrm>
              <a:off x="2470791" y="2172418"/>
              <a:ext cx="151268" cy="152400"/>
            </a:xfrm>
            <a:prstGeom prst="blockArc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500F70F-F822-4691-804A-559CDA62A888}"/>
                </a:ext>
              </a:extLst>
            </p:cNvPr>
            <p:cNvSpPr/>
            <p:nvPr/>
          </p:nvSpPr>
          <p:spPr>
            <a:xfrm>
              <a:off x="2458759" y="1603097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A2D74120-C074-4152-9360-7807633D840A}"/>
                </a:ext>
              </a:extLst>
            </p:cNvPr>
            <p:cNvSpPr/>
            <p:nvPr/>
          </p:nvSpPr>
          <p:spPr>
            <a:xfrm flipH="1">
              <a:off x="2462647" y="4519311"/>
              <a:ext cx="156754" cy="15184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1216241" y="522697"/>
            <a:ext cx="9676660" cy="1828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5644" y="2503247"/>
            <a:ext cx="9676660" cy="109528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5644" y="3672570"/>
            <a:ext cx="9682668" cy="283905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662754" y="1137699"/>
            <a:ext cx="1496069" cy="5812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Dimmer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455123" y="5719309"/>
            <a:ext cx="7132127" cy="66409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DIO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851718" y="1717815"/>
            <a:ext cx="1666139" cy="1096928"/>
            <a:chOff x="2771568" y="1611038"/>
            <a:chExt cx="1833024" cy="1096928"/>
          </a:xfrm>
        </p:grpSpPr>
        <p:sp>
          <p:nvSpPr>
            <p:cNvPr id="90" name="Rectangle 89"/>
            <p:cNvSpPr/>
            <p:nvPr/>
          </p:nvSpPr>
          <p:spPr>
            <a:xfrm>
              <a:off x="2771568" y="1611038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43875" y="1611039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2844831" y="1769761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518274" y="1762643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851995" y="2054260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531066" y="2041178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876465" y="2699750"/>
              <a:ext cx="1660335" cy="8216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3" name="Flowchart: Merge 92"/>
            <p:cNvSpPr/>
            <p:nvPr/>
          </p:nvSpPr>
          <p:spPr>
            <a:xfrm>
              <a:off x="2775674" y="2187430"/>
              <a:ext cx="156754" cy="164592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4447838" y="2179125"/>
              <a:ext cx="156754" cy="16616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6572BA62-1602-43D0-BAFB-FB8D3C928E50}"/>
              </a:ext>
            </a:extLst>
          </p:cNvPr>
          <p:cNvSpPr/>
          <p:nvPr/>
        </p:nvSpPr>
        <p:spPr>
          <a:xfrm>
            <a:off x="1216241" y="502928"/>
            <a:ext cx="9676660" cy="1828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2">
            <a:extLst>
              <a:ext uri="{FF2B5EF4-FFF2-40B4-BE49-F238E27FC236}">
                <a16:creationId xmlns:a16="http://schemas.microsoft.com/office/drawing/2014/main" id="{04BBFED8-F7BD-4715-9DF6-3F0BE44B6EFD}"/>
              </a:ext>
            </a:extLst>
          </p:cNvPr>
          <p:cNvSpPr/>
          <p:nvPr/>
        </p:nvSpPr>
        <p:spPr>
          <a:xfrm>
            <a:off x="3642908" y="1137699"/>
            <a:ext cx="1496069" cy="5812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Dimmer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2154" y="1137699"/>
            <a:ext cx="1496069" cy="5812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 </a:t>
            </a:r>
          </a:p>
        </p:txBody>
      </p:sp>
      <p:sp>
        <p:nvSpPr>
          <p:cNvPr id="104" name="Rounded Rectangle 14">
            <a:extLst>
              <a:ext uri="{FF2B5EF4-FFF2-40B4-BE49-F238E27FC236}">
                <a16:creationId xmlns:a16="http://schemas.microsoft.com/office/drawing/2014/main" id="{B232280A-FADE-47C8-8BD0-8A92E9858CEE}"/>
              </a:ext>
            </a:extLst>
          </p:cNvPr>
          <p:cNvSpPr/>
          <p:nvPr/>
        </p:nvSpPr>
        <p:spPr>
          <a:xfrm>
            <a:off x="1389627" y="3672572"/>
            <a:ext cx="750455" cy="275506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05" name="Rounded Rectangle 14">
            <a:extLst>
              <a:ext uri="{FF2B5EF4-FFF2-40B4-BE49-F238E27FC236}">
                <a16:creationId xmlns:a16="http://schemas.microsoft.com/office/drawing/2014/main" id="{5B9ADF7B-7706-40C5-880B-9C25DD47583C}"/>
              </a:ext>
            </a:extLst>
          </p:cNvPr>
          <p:cNvSpPr/>
          <p:nvPr/>
        </p:nvSpPr>
        <p:spPr>
          <a:xfrm>
            <a:off x="2322180" y="5738641"/>
            <a:ext cx="950845" cy="6254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C225AF-1B0D-44EA-9887-7478FD757950}"/>
              </a:ext>
            </a:extLst>
          </p:cNvPr>
          <p:cNvSpPr/>
          <p:nvPr/>
        </p:nvSpPr>
        <p:spPr>
          <a:xfrm>
            <a:off x="10985807" y="522698"/>
            <a:ext cx="1088854" cy="59889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75E517-3D8A-4755-9988-AE14B0EEA864}"/>
              </a:ext>
            </a:extLst>
          </p:cNvPr>
          <p:cNvSpPr/>
          <p:nvPr/>
        </p:nvSpPr>
        <p:spPr>
          <a:xfrm>
            <a:off x="11057220" y="2799840"/>
            <a:ext cx="922958" cy="7307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B09CD-2FF7-459A-86E7-4B707316FDA2}"/>
              </a:ext>
            </a:extLst>
          </p:cNvPr>
          <p:cNvSpPr txBox="1"/>
          <p:nvPr/>
        </p:nvSpPr>
        <p:spPr>
          <a:xfrm>
            <a:off x="10806704" y="885254"/>
            <a:ext cx="144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5894F0-D9CA-4936-B5DA-656B605ACEDD}"/>
              </a:ext>
            </a:extLst>
          </p:cNvPr>
          <p:cNvGrpSpPr/>
          <p:nvPr/>
        </p:nvGrpSpPr>
        <p:grpSpPr>
          <a:xfrm>
            <a:off x="3773282" y="1717815"/>
            <a:ext cx="3258132" cy="2593339"/>
            <a:chOff x="3750456" y="1709791"/>
            <a:chExt cx="3258132" cy="259333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77F8BB0-CD33-4CFE-A8F4-DCB2A83CF239}"/>
                </a:ext>
              </a:extLst>
            </p:cNvPr>
            <p:cNvGrpSpPr/>
            <p:nvPr/>
          </p:nvGrpSpPr>
          <p:grpSpPr>
            <a:xfrm>
              <a:off x="3776364" y="1709791"/>
              <a:ext cx="3232224" cy="2593339"/>
              <a:chOff x="3784159" y="1722671"/>
              <a:chExt cx="7273061" cy="150111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2162DEE-4F5E-4C8D-B6FD-729D9B63C260}"/>
                  </a:ext>
                </a:extLst>
              </p:cNvPr>
              <p:cNvSpPr/>
              <p:nvPr/>
            </p:nvSpPr>
            <p:spPr>
              <a:xfrm>
                <a:off x="3784159" y="1722671"/>
                <a:ext cx="171528" cy="18096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2C8B86-F2AA-4654-8CF6-06AF57C7F818}"/>
                  </a:ext>
                </a:extLst>
              </p:cNvPr>
              <p:cNvCxnSpPr>
                <a:stCxn id="16" idx="2"/>
              </p:cNvCxnSpPr>
              <p:nvPr/>
            </p:nvCxnSpPr>
            <p:spPr>
              <a:xfrm>
                <a:off x="3869923" y="1903632"/>
                <a:ext cx="3013" cy="4423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5331D341-D589-4374-B07A-63854D09C30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838381" y="-587658"/>
                <a:ext cx="752503" cy="6689419"/>
              </a:xfrm>
              <a:prstGeom prst="bentConnector2">
                <a:avLst/>
              </a:prstGeom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D27D04E-F9CE-4768-BFBD-54B87C793EB9}"/>
                  </a:ext>
                </a:extLst>
              </p:cNvPr>
              <p:cNvSpPr/>
              <p:nvPr/>
            </p:nvSpPr>
            <p:spPr>
              <a:xfrm>
                <a:off x="10885692" y="3042823"/>
                <a:ext cx="171528" cy="18096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69E8536-6BAA-40BD-87BA-BFEBEC90DE8D}"/>
                  </a:ext>
                </a:extLst>
              </p:cNvPr>
              <p:cNvCxnSpPr>
                <a:cxnSpLocks/>
                <a:stCxn id="108" idx="1"/>
              </p:cNvCxnSpPr>
              <p:nvPr/>
            </p:nvCxnSpPr>
            <p:spPr>
              <a:xfrm flipH="1">
                <a:off x="10663006" y="3133304"/>
                <a:ext cx="2226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3FD200B3-AE6F-45FE-97E3-A824E4639BF9}"/>
                  </a:ext>
                </a:extLst>
              </p:cNvPr>
              <p:cNvSpPr/>
              <p:nvPr/>
            </p:nvSpPr>
            <p:spPr>
              <a:xfrm rot="16200000">
                <a:off x="10542323" y="3031794"/>
                <a:ext cx="141251" cy="180211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7ECE99E-5C9A-47C6-93AF-F68F17596A1F}"/>
                </a:ext>
              </a:extLst>
            </p:cNvPr>
            <p:cNvSpPr/>
            <p:nvPr/>
          </p:nvSpPr>
          <p:spPr>
            <a:xfrm flipV="1">
              <a:off x="3750456" y="2751315"/>
              <a:ext cx="141251" cy="180211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14D4079-91A0-496E-AAD3-028697979997}"/>
              </a:ext>
            </a:extLst>
          </p:cNvPr>
          <p:cNvSpPr/>
          <p:nvPr/>
        </p:nvSpPr>
        <p:spPr>
          <a:xfrm>
            <a:off x="50596" y="502928"/>
            <a:ext cx="1088854" cy="598893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E741D2-A9FC-47EF-96AA-B8B5347338AE}"/>
              </a:ext>
            </a:extLst>
          </p:cNvPr>
          <p:cNvSpPr txBox="1"/>
          <p:nvPr/>
        </p:nvSpPr>
        <p:spPr>
          <a:xfrm>
            <a:off x="-120553" y="898973"/>
            <a:ext cx="144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5411A1-8D28-47D1-ABA3-7AA44870DFD6}"/>
              </a:ext>
            </a:extLst>
          </p:cNvPr>
          <p:cNvSpPr/>
          <p:nvPr/>
        </p:nvSpPr>
        <p:spPr>
          <a:xfrm>
            <a:off x="108931" y="2843350"/>
            <a:ext cx="972184" cy="4845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STD_TYPES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A0616CD-A542-42F4-B64E-EFD5B03DED73}"/>
              </a:ext>
            </a:extLst>
          </p:cNvPr>
          <p:cNvSpPr/>
          <p:nvPr/>
        </p:nvSpPr>
        <p:spPr>
          <a:xfrm>
            <a:off x="108931" y="3672571"/>
            <a:ext cx="972184" cy="4845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BIT_MATH</a:t>
            </a:r>
          </a:p>
        </p:txBody>
      </p:sp>
      <p:sp>
        <p:nvSpPr>
          <p:cNvPr id="47" name="Rounded Rectangle 14">
            <a:extLst>
              <a:ext uri="{FF2B5EF4-FFF2-40B4-BE49-F238E27FC236}">
                <a16:creationId xmlns:a16="http://schemas.microsoft.com/office/drawing/2014/main" id="{34EFAB34-CACE-4504-B899-EB815731AED8}"/>
              </a:ext>
            </a:extLst>
          </p:cNvPr>
          <p:cNvSpPr/>
          <p:nvPr/>
        </p:nvSpPr>
        <p:spPr>
          <a:xfrm>
            <a:off x="7018066" y="3837306"/>
            <a:ext cx="3657184" cy="66409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</a:t>
            </a:r>
          </a:p>
        </p:txBody>
      </p:sp>
      <p:sp>
        <p:nvSpPr>
          <p:cNvPr id="49" name="Rounded Rectangle 14">
            <a:extLst>
              <a:ext uri="{FF2B5EF4-FFF2-40B4-BE49-F238E27FC236}">
                <a16:creationId xmlns:a16="http://schemas.microsoft.com/office/drawing/2014/main" id="{0548503B-E371-492E-A50B-2E1FDDD0E4B0}"/>
              </a:ext>
            </a:extLst>
          </p:cNvPr>
          <p:cNvSpPr/>
          <p:nvPr/>
        </p:nvSpPr>
        <p:spPr>
          <a:xfrm>
            <a:off x="7031414" y="4749306"/>
            <a:ext cx="3657184" cy="66409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PDU Router</a:t>
            </a:r>
          </a:p>
        </p:txBody>
      </p:sp>
      <p:sp>
        <p:nvSpPr>
          <p:cNvPr id="50" name="Rounded Rectangle 14">
            <a:extLst>
              <a:ext uri="{FF2B5EF4-FFF2-40B4-BE49-F238E27FC236}">
                <a16:creationId xmlns:a16="http://schemas.microsoft.com/office/drawing/2014/main" id="{5D02AFCA-46E6-412A-A765-FC19F356CF5A}"/>
              </a:ext>
            </a:extLst>
          </p:cNvPr>
          <p:cNvSpPr/>
          <p:nvPr/>
        </p:nvSpPr>
        <p:spPr>
          <a:xfrm>
            <a:off x="7018066" y="3848049"/>
            <a:ext cx="3657184" cy="66409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</a:t>
            </a:r>
          </a:p>
        </p:txBody>
      </p:sp>
      <p:sp>
        <p:nvSpPr>
          <p:cNvPr id="51" name="Rounded Rectangle 14">
            <a:extLst>
              <a:ext uri="{FF2B5EF4-FFF2-40B4-BE49-F238E27FC236}">
                <a16:creationId xmlns:a16="http://schemas.microsoft.com/office/drawing/2014/main" id="{0EE46757-4635-4224-BA63-571707CDBA1A}"/>
              </a:ext>
            </a:extLst>
          </p:cNvPr>
          <p:cNvSpPr/>
          <p:nvPr/>
        </p:nvSpPr>
        <p:spPr>
          <a:xfrm>
            <a:off x="7031414" y="4760049"/>
            <a:ext cx="3657184" cy="66409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PDU Router</a:t>
            </a:r>
          </a:p>
        </p:txBody>
      </p:sp>
    </p:spTree>
    <p:extLst>
      <p:ext uri="{BB962C8B-B14F-4D97-AF65-F5344CB8AC3E}">
        <p14:creationId xmlns:p14="http://schemas.microsoft.com/office/powerpoint/2010/main" val="142816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Fatma Gomaa</cp:lastModifiedBy>
  <cp:revision>17</cp:revision>
  <dcterms:created xsi:type="dcterms:W3CDTF">2020-04-04T14:46:54Z</dcterms:created>
  <dcterms:modified xsi:type="dcterms:W3CDTF">2020-04-19T15:36:02Z</dcterms:modified>
</cp:coreProperties>
</file>