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4" r:id="rId1"/>
  </p:sldMasterIdLst>
  <p:notesMasterIdLst>
    <p:notesMasterId r:id="rId8"/>
  </p:notesMasterIdLst>
  <p:sldIdLst>
    <p:sldId id="271" r:id="rId2"/>
    <p:sldId id="262" r:id="rId3"/>
    <p:sldId id="272" r:id="rId4"/>
    <p:sldId id="273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1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29271-DE6C-4A27-B5BF-8E6F9BF7E683}" type="datetimeFigureOut">
              <a:rPr lang="fr-FR" smtClean="0"/>
              <a:pPr/>
              <a:t>19/02/2022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61D8-B135-4D65-9670-E53C257A75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</a:t>
            </a:r>
            <a:r>
              <a:rPr lang="fr-FR" baseline="0" dirty="0"/>
              <a:t> fait notre projet se divise en 6 modules qui sont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61D8-B135-4D65-9670-E53C257A753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45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81E6-EA93-457A-BE93-3B8D6CAF1E07}" type="datetime1">
              <a:rPr lang="fr-FR" smtClean="0"/>
              <a:t>19/02/2022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48AC-2A70-451C-8370-80D0D5B417BA}" type="datetime1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F795-85EF-4CE4-A6B5-B1802ED5662A}" type="datetime1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0983-DC2E-4782-985C-C06AA47C7D20}" type="datetime1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7AA-24B5-4C0A-866D-198BB6B91CF9}" type="datetime1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DC9-8F9C-465D-B779-1DBFD8AC9A38}" type="datetime1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4B53-79E8-4DCB-BFCC-102C78F9822A}" type="datetime1">
              <a:rPr lang="fr-FR" smtClean="0"/>
              <a:t>19/02/2022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0C88-1907-49E5-A723-056BFCF89D87}" type="datetime1">
              <a:rPr lang="fr-FR" smtClean="0"/>
              <a:t>19/02/2022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1330-7870-46D4-81E0-AE959AD35712}" type="datetime1">
              <a:rPr lang="fr-FR" smtClean="0"/>
              <a:t>19/02/2022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D69-7923-43C7-A693-99FD74636118}" type="datetime1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D35-CEDD-4350-BF93-D7EBD193CDDA}" type="datetime1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Esprit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75BA9B0-F240-4245-B769-9CE15EBC5A5D}" type="datetime1">
              <a:rPr lang="fr-FR" smtClean="0"/>
              <a:t>19/02/2022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fr-FR"/>
              <a:t>Esprit</a:t>
            </a: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CFEDB17-7F51-4A0D-85F0-B6EC335B632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65686" y="1975971"/>
            <a:ext cx="464850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Extrait Sprint </a:t>
            </a:r>
            <a:r>
              <a:rPr lang="fr-FR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Backlog</a:t>
            </a:r>
            <a:endParaRPr lang="fr-F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4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83" y="47603"/>
            <a:ext cx="10516398" cy="2032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83" y="2079813"/>
            <a:ext cx="10516398" cy="1792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83" y="3872519"/>
            <a:ext cx="10516398" cy="2173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48" y="846161"/>
            <a:ext cx="10754716" cy="1976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48" y="2822230"/>
            <a:ext cx="10754716" cy="1741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5" y="1050879"/>
            <a:ext cx="10813605" cy="44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8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Esprit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DB17-7F51-4A0D-85F0-B6EC335B632E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88" y="225077"/>
            <a:ext cx="9859654" cy="67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5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544</TotalTime>
  <Words>27</Words>
  <Application>Microsoft Office PowerPoint</Application>
  <PresentationFormat>Grand écran</PresentationFormat>
  <Paragraphs>15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Verdana</vt:lpstr>
      <vt:lpstr>Wingdings 2</vt:lpstr>
      <vt:lpstr>Solstice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samia</cp:lastModifiedBy>
  <cp:revision>65</cp:revision>
  <dcterms:created xsi:type="dcterms:W3CDTF">2019-10-01T16:02:16Z</dcterms:created>
  <dcterms:modified xsi:type="dcterms:W3CDTF">2022-02-19T20:05:50Z</dcterms:modified>
</cp:coreProperties>
</file>