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97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2CA5-D303-4D3E-AD21-23D4E381CE61}" type="datetimeFigureOut">
              <a:rPr lang="fr-FR" smtClean="0"/>
              <a:pPr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9FB7-3D6D-4FF3-A634-46A2A8472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071538" y="642918"/>
            <a:ext cx="5357850" cy="5715040"/>
            <a:chOff x="1071538" y="642918"/>
            <a:chExt cx="5357850" cy="57150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l="32344" t="15833" r="32500" b="17500"/>
            <a:stretch>
              <a:fillRect/>
            </a:stretch>
          </p:blipFill>
          <p:spPr bwMode="auto">
            <a:xfrm>
              <a:off x="1071538" y="642918"/>
              <a:ext cx="5357850" cy="5715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Connecteur droit avec flèche 5"/>
            <p:cNvCxnSpPr/>
            <p:nvPr/>
          </p:nvCxnSpPr>
          <p:spPr>
            <a:xfrm rot="5400000">
              <a:off x="3536149" y="3393281"/>
              <a:ext cx="107157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rot="10800000">
              <a:off x="3428992" y="3357562"/>
              <a:ext cx="107157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>
              <a:off x="2857488" y="3929066"/>
              <a:ext cx="107157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rot="16200000">
              <a:off x="2894001" y="3821115"/>
              <a:ext cx="107157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5057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156" t="10000" r="25156" b="10000"/>
          <a:stretch>
            <a:fillRect/>
          </a:stretch>
        </p:blipFill>
        <p:spPr bwMode="auto">
          <a:xfrm>
            <a:off x="785786" y="0"/>
            <a:ext cx="75724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857356" y="571480"/>
            <a:ext cx="5357850" cy="5643602"/>
            <a:chOff x="1857356" y="571480"/>
            <a:chExt cx="5357850" cy="564360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 l="32187" t="16666" r="32656" b="17500"/>
            <a:stretch>
              <a:fillRect/>
            </a:stretch>
          </p:blipFill>
          <p:spPr bwMode="auto">
            <a:xfrm>
              <a:off x="1857356" y="571480"/>
              <a:ext cx="5357850" cy="5643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Connecteur droit avec flèche 9"/>
            <p:cNvCxnSpPr/>
            <p:nvPr/>
          </p:nvCxnSpPr>
          <p:spPr>
            <a:xfrm rot="16200000" flipV="1">
              <a:off x="3714744" y="3286124"/>
              <a:ext cx="1071570" cy="107157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rot="10800000">
              <a:off x="3786182" y="3143248"/>
              <a:ext cx="1571636" cy="714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5400000" flipH="1" flipV="1">
              <a:off x="3214678" y="3786190"/>
              <a:ext cx="85725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719" t="15833" r="26406" b="16666"/>
          <a:stretch>
            <a:fillRect/>
          </a:stretch>
        </p:blipFill>
        <p:spPr bwMode="auto">
          <a:xfrm>
            <a:off x="1500166" y="571480"/>
            <a:ext cx="71438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719" t="15833" r="26406" b="17500"/>
          <a:stretch>
            <a:fillRect/>
          </a:stretch>
        </p:blipFill>
        <p:spPr bwMode="auto">
          <a:xfrm>
            <a:off x="1357290" y="642918"/>
            <a:ext cx="714380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5312" t="10000" r="25625" b="16666"/>
          <a:stretch>
            <a:fillRect/>
          </a:stretch>
        </p:blipFill>
        <p:spPr bwMode="auto">
          <a:xfrm>
            <a:off x="1071538" y="214290"/>
            <a:ext cx="747715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312" t="10000" r="25469" b="16667"/>
          <a:stretch>
            <a:fillRect/>
          </a:stretch>
        </p:blipFill>
        <p:spPr bwMode="auto">
          <a:xfrm>
            <a:off x="785786" y="214290"/>
            <a:ext cx="7500958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5312" t="10000" r="25469" b="17500"/>
          <a:stretch>
            <a:fillRect/>
          </a:stretch>
        </p:blipFill>
        <p:spPr bwMode="auto">
          <a:xfrm>
            <a:off x="785786" y="428604"/>
            <a:ext cx="750099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714348" y="357166"/>
            <a:ext cx="7500990" cy="6286544"/>
            <a:chOff x="714348" y="357166"/>
            <a:chExt cx="7500990" cy="628654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 l="25312" t="9999" r="25469" b="16666"/>
            <a:stretch>
              <a:fillRect/>
            </a:stretch>
          </p:blipFill>
          <p:spPr bwMode="auto">
            <a:xfrm>
              <a:off x="714348" y="357166"/>
              <a:ext cx="7500990" cy="62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357422" y="1214422"/>
              <a:ext cx="64294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57422" y="1428736"/>
              <a:ext cx="64294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57422" y="1643050"/>
              <a:ext cx="85725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7422" y="1857364"/>
              <a:ext cx="85725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57422" y="2000240"/>
              <a:ext cx="85725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5312" t="10000" r="25469" b="10000"/>
          <a:stretch>
            <a:fillRect/>
          </a:stretch>
        </p:blipFill>
        <p:spPr bwMode="auto">
          <a:xfrm>
            <a:off x="2071670" y="214290"/>
            <a:ext cx="453184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Affichage à l'écran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Oussama</dc:creator>
  <cp:lastModifiedBy>Oussama</cp:lastModifiedBy>
  <cp:revision>18</cp:revision>
  <dcterms:created xsi:type="dcterms:W3CDTF">2020-05-18T19:32:28Z</dcterms:created>
  <dcterms:modified xsi:type="dcterms:W3CDTF">2020-05-21T16:56:09Z</dcterms:modified>
</cp:coreProperties>
</file>