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0036-6A5D-446A-A408-875608CB2660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970A-7A15-4DC6-A450-360672213F5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4876" y="714356"/>
            <a:ext cx="3214710" cy="264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Programme principale :</a:t>
            </a:r>
          </a:p>
          <a:p>
            <a:pPr algn="ctr">
              <a:buFontTx/>
              <a:buChar char="-"/>
            </a:pPr>
            <a:r>
              <a:rPr lang="fr-FR" dirty="0" smtClean="0">
                <a:solidFill>
                  <a:srgbClr val="FFFF00"/>
                </a:solidFill>
              </a:rPr>
              <a:t>Création de la grille, Initialisation</a:t>
            </a:r>
          </a:p>
          <a:p>
            <a:pPr algn="ctr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Jeux autorisés</a:t>
            </a:r>
          </a:p>
          <a:p>
            <a:pPr algn="ctr">
              <a:buFontTx/>
              <a:buChar char="-"/>
            </a:pPr>
            <a:r>
              <a:rPr lang="fr-FR" dirty="0" smtClean="0"/>
              <a:t>Validation d’un jeux</a:t>
            </a:r>
          </a:p>
          <a:p>
            <a:pPr algn="ctr">
              <a:buFontTx/>
              <a:buChar char="-"/>
            </a:pPr>
            <a:r>
              <a:rPr lang="fr-FR" dirty="0" smtClean="0"/>
              <a:t>Comptabiliser le score</a:t>
            </a:r>
          </a:p>
          <a:p>
            <a:pPr algn="ctr">
              <a:buFontTx/>
              <a:buChar char="-"/>
            </a:pPr>
            <a:r>
              <a:rPr lang="fr-FR" dirty="0" smtClean="0"/>
              <a:t>Sélectionner un jeu</a:t>
            </a:r>
          </a:p>
          <a:p>
            <a:pPr algn="ctr">
              <a:buFontTx/>
              <a:buChar char="-"/>
            </a:pPr>
            <a:r>
              <a:rPr lang="fr-FR" dirty="0" smtClean="0"/>
              <a:t>Annuler un jeu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929190" y="3714752"/>
            <a:ext cx="2928958" cy="20002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 de solution selon difficulté :</a:t>
            </a:r>
          </a:p>
          <a:p>
            <a:pPr algn="ctr">
              <a:buFontTx/>
              <a:buChar char="-"/>
            </a:pPr>
            <a:r>
              <a:rPr lang="fr-FR" dirty="0" smtClean="0"/>
              <a:t>Débutant (Aléatoire)</a:t>
            </a:r>
          </a:p>
          <a:p>
            <a:pPr algn="ctr">
              <a:buFontTx/>
              <a:buChar char="-"/>
            </a:pPr>
            <a:r>
              <a:rPr lang="fr-FR" dirty="0" smtClean="0"/>
              <a:t>Intermédiaire (</a:t>
            </a:r>
            <a:r>
              <a:rPr lang="fr-FR" dirty="0" err="1" smtClean="0"/>
              <a:t>MinMax</a:t>
            </a:r>
            <a:r>
              <a:rPr lang="fr-FR" dirty="0" smtClean="0"/>
              <a:t> profondeurs limitée)</a:t>
            </a:r>
          </a:p>
          <a:p>
            <a:pPr algn="ctr">
              <a:buFontTx/>
              <a:buChar char="-"/>
            </a:pPr>
            <a:r>
              <a:rPr lang="fr-FR" dirty="0" smtClean="0"/>
              <a:t>Expert (</a:t>
            </a:r>
            <a:r>
              <a:rPr lang="fr-FR" dirty="0" err="1" smtClean="0"/>
              <a:t>MinMax</a:t>
            </a:r>
            <a:r>
              <a:rPr lang="fr-FR" dirty="0" smtClean="0"/>
              <a:t>+ Autres choses ??)</a:t>
            </a:r>
          </a:p>
        </p:txBody>
      </p:sp>
      <p:sp>
        <p:nvSpPr>
          <p:cNvPr id="6" name="Flèche courbée vers la droite 5"/>
          <p:cNvSpPr/>
          <p:nvPr/>
        </p:nvSpPr>
        <p:spPr>
          <a:xfrm>
            <a:off x="3929058" y="2857496"/>
            <a:ext cx="714380" cy="14287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Flèche courbée vers la droite 6"/>
          <p:cNvSpPr/>
          <p:nvPr/>
        </p:nvSpPr>
        <p:spPr>
          <a:xfrm flipH="1" flipV="1">
            <a:off x="8143900" y="2786058"/>
            <a:ext cx="714380" cy="14287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0"/>
            <a:ext cx="2928958" cy="27860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14480" y="5143512"/>
            <a:ext cx="2643206" cy="128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 de jeux possible :</a:t>
            </a:r>
          </a:p>
          <a:p>
            <a:pPr algn="ctr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Deux joueurs (humains)</a:t>
            </a:r>
          </a:p>
          <a:p>
            <a:pPr algn="ctr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Deux joueurs IA</a:t>
            </a:r>
          </a:p>
          <a:p>
            <a:pPr algn="ctr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Un humain contre IA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414" y="3143248"/>
            <a:ext cx="1571636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Jeux réel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929586" y="5000636"/>
            <a:ext cx="1571636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Jeux IA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524000" y="13970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89</Words>
  <Application>Microsoft Office PowerPoint</Application>
  <PresentationFormat>Affichage à l'écran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Oussama</dc:creator>
  <cp:lastModifiedBy>Oussama</cp:lastModifiedBy>
  <cp:revision>37</cp:revision>
  <dcterms:created xsi:type="dcterms:W3CDTF">2020-04-13T10:17:54Z</dcterms:created>
  <dcterms:modified xsi:type="dcterms:W3CDTF">2020-04-13T19:16:19Z</dcterms:modified>
</cp:coreProperties>
</file>