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7100" y="3379450"/>
            <a:ext cx="3261300" cy="15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Real-time health monitoring systems using IoT can help doctors prioritize patients, and provide urgent care to those who are in the most danger thereby saving lives.</a:t>
            </a:r>
            <a:endParaRPr sz="70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Patients have welcomed the idea of remote healthcare system as it is easier and closer rather than going to a hospital.</a:t>
            </a:r>
            <a:endParaRPr sz="70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Doctors were pleased to have such project as it allows them to follow patients' states more efficiently and monitor their conditions remotely.</a:t>
            </a:r>
            <a:endParaRPr sz="70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 More competent patient management can help utilize the resources of the hospital more wisely and save money. Thus, hospitals will have great benefit. Moreover, a great database for each patient will be created without traffic at the hospital, each patient from their home.</a:t>
            </a:r>
            <a:endParaRPr sz="700"/>
          </a:p>
        </p:txBody>
      </p:sp>
      <p:sp>
        <p:nvSpPr>
          <p:cNvPr id="55" name="Google Shape;55;p13"/>
          <p:cNvSpPr txBox="1"/>
          <p:nvPr/>
        </p:nvSpPr>
        <p:spPr>
          <a:xfrm>
            <a:off x="4543320" y="1401182"/>
            <a:ext cx="7269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Lack of hospitals' capacity</a:t>
            </a:r>
            <a:endParaRPr sz="700"/>
          </a:p>
        </p:txBody>
      </p:sp>
      <p:sp>
        <p:nvSpPr>
          <p:cNvPr id="56" name="Google Shape;56;p13"/>
          <p:cNvSpPr txBox="1"/>
          <p:nvPr/>
        </p:nvSpPr>
        <p:spPr>
          <a:xfrm>
            <a:off x="7127872" y="993825"/>
            <a:ext cx="9504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Encouraging investment and scientific research</a:t>
            </a:r>
            <a:endParaRPr sz="700"/>
          </a:p>
        </p:txBody>
      </p:sp>
      <p:sp>
        <p:nvSpPr>
          <p:cNvPr id="57" name="Google Shape;57;p13"/>
          <p:cNvSpPr txBox="1"/>
          <p:nvPr/>
        </p:nvSpPr>
        <p:spPr>
          <a:xfrm>
            <a:off x="7622225" y="2032525"/>
            <a:ext cx="11145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Provide healthy aging</a:t>
            </a:r>
            <a:endParaRPr sz="700"/>
          </a:p>
        </p:txBody>
      </p:sp>
      <p:sp>
        <p:nvSpPr>
          <p:cNvPr id="58" name="Google Shape;58;p13"/>
          <p:cNvSpPr txBox="1"/>
          <p:nvPr/>
        </p:nvSpPr>
        <p:spPr>
          <a:xfrm>
            <a:off x="7931647" y="2996650"/>
            <a:ext cx="86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Building a strong database</a:t>
            </a:r>
            <a:endParaRPr sz="700"/>
          </a:p>
        </p:txBody>
      </p:sp>
      <p:sp>
        <p:nvSpPr>
          <p:cNvPr id="59" name="Google Shape;59;p13"/>
          <p:cNvSpPr txBox="1"/>
          <p:nvPr/>
        </p:nvSpPr>
        <p:spPr>
          <a:xfrm>
            <a:off x="7288334" y="3961457"/>
            <a:ext cx="1025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Development of human resources</a:t>
            </a:r>
            <a:endParaRPr sz="700"/>
          </a:p>
        </p:txBody>
      </p:sp>
      <p:sp>
        <p:nvSpPr>
          <p:cNvPr id="60" name="Google Shape;60;p13"/>
          <p:cNvSpPr txBox="1"/>
          <p:nvPr/>
        </p:nvSpPr>
        <p:spPr>
          <a:xfrm>
            <a:off x="6200786" y="4426498"/>
            <a:ext cx="9504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increase outreach programs about social health</a:t>
            </a:r>
            <a:endParaRPr sz="700"/>
          </a:p>
        </p:txBody>
      </p:sp>
      <p:sp>
        <p:nvSpPr>
          <p:cNvPr id="61" name="Google Shape;61;p13"/>
          <p:cNvSpPr txBox="1"/>
          <p:nvPr/>
        </p:nvSpPr>
        <p:spPr>
          <a:xfrm>
            <a:off x="4901350" y="4173291"/>
            <a:ext cx="1025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Guarantee a better life for people with disabilities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4245125" y="3392950"/>
            <a:ext cx="1025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Early detection of diseases</a:t>
            </a:r>
            <a:endParaRPr sz="700"/>
          </a:p>
        </p:txBody>
      </p:sp>
      <p:sp>
        <p:nvSpPr>
          <p:cNvPr id="63" name="Google Shape;63;p13"/>
          <p:cNvSpPr txBox="1"/>
          <p:nvPr/>
        </p:nvSpPr>
        <p:spPr>
          <a:xfrm>
            <a:off x="4124130" y="2462000"/>
            <a:ext cx="9504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providing high quality care with low costs</a:t>
            </a:r>
            <a:endParaRPr sz="700"/>
          </a:p>
        </p:txBody>
      </p:sp>
      <p:sp>
        <p:nvSpPr>
          <p:cNvPr id="64" name="Google Shape;64;p13"/>
          <p:cNvSpPr txBox="1"/>
          <p:nvPr/>
        </p:nvSpPr>
        <p:spPr>
          <a:xfrm>
            <a:off x="3405275" y="202615"/>
            <a:ext cx="2704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Team ID : GP22-094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449727" y="730635"/>
            <a:ext cx="111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Corona pandemic and  Telehealth / remote patient monitoring .</a:t>
            </a:r>
            <a:endParaRPr sz="700"/>
          </a:p>
        </p:txBody>
      </p:sp>
      <p:sp>
        <p:nvSpPr>
          <p:cNvPr id="66" name="Google Shape;66;p13"/>
          <p:cNvSpPr txBox="1"/>
          <p:nvPr/>
        </p:nvSpPr>
        <p:spPr>
          <a:xfrm>
            <a:off x="177100" y="1065200"/>
            <a:ext cx="36156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In Egypt, the percent of elderly (65 years and above )in 2021 is 5.4% and is expected to become 15% by 2100.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percentage of total deaths caused by 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Coronary Heart Disease is 29.38%  (early detected by Electrocardiogram)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Stroke is 10.7% (warning sign : Dizziness or problems with balance and Problems with movement or walking)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Coronavirus is 3.3% ( early treated by knowing blood oxygen levels and temperature) Falls is 0.76%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fatma mohamed</cp:lastModifiedBy>
  <cp:revision>2</cp:revision>
  <dcterms:modified xsi:type="dcterms:W3CDTF">2023-01-17T23:53:07Z</dcterms:modified>
</cp:coreProperties>
</file>