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52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-P28LKWTzr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Intel VS AMD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1619" y="5310463"/>
            <a:ext cx="5458968" cy="621792"/>
          </a:xfrm>
        </p:spPr>
        <p:txBody>
          <a:bodyPr/>
          <a:lstStyle/>
          <a:p>
            <a:r>
              <a:rPr lang="en-US" dirty="0" smtClean="0"/>
              <a:t>Geraldo Braho</a:t>
            </a:r>
            <a:endParaRPr lang="en-US" dirty="0"/>
          </a:p>
        </p:txBody>
      </p:sp>
      <p:pic>
        <p:nvPicPr>
          <p:cNvPr id="4" name="Picture 3" descr="maxresdefaul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76115"/>
            <a:ext cx="5710164" cy="393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3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4113"/>
            <a:ext cx="7081898" cy="1143000"/>
          </a:xfrm>
        </p:spPr>
        <p:txBody>
          <a:bodyPr/>
          <a:lstStyle/>
          <a:p>
            <a:r>
              <a:rPr lang="en-US" b="1" dirty="0"/>
              <a:t>Why Does The Processor Matter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46" y="2016519"/>
            <a:ext cx="6440987" cy="4458371"/>
          </a:xfrm>
        </p:spPr>
      </p:pic>
    </p:spTree>
    <p:extLst>
      <p:ext uri="{BB962C8B-B14F-4D97-AF65-F5344CB8AC3E}">
        <p14:creationId xmlns:p14="http://schemas.microsoft.com/office/powerpoint/2010/main" val="526525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554752"/>
              </p:ext>
            </p:extLst>
          </p:nvPr>
        </p:nvGraphicFramePr>
        <p:xfrm>
          <a:off x="1" y="238837"/>
          <a:ext cx="9144000" cy="710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3062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AMD FX-8150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Intel i7 2600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06288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Microarchitecture</a:t>
                      </a:r>
                      <a:r>
                        <a:rPr lang="en-US" b="1" dirty="0" smtClean="0">
                          <a:effectLst/>
                        </a:rPr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Bulldozer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Sandy Bridge</a:t>
                      </a:r>
                    </a:p>
                  </a:txBody>
                  <a:tcPr marL="68580" marR="68580" marT="0" marB="0" anchor="ctr"/>
                </a:tc>
              </a:tr>
              <a:tr h="30628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 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cores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 modules 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 cores</a:t>
                      </a:r>
                    </a:p>
                  </a:txBody>
                  <a:tcPr marL="68580" marR="68580" marT="0" marB="0" anchor="ctr"/>
                </a:tc>
              </a:tr>
              <a:tr h="63468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L1 cache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256 KB(I)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128 KB(D)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64KB per module(I)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16KB per core(D)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4*32 KB(I)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4*32 KB(D)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4-way associative for 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instructions</a:t>
                      </a:r>
                      <a:b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</a:b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8-way associative for data 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45943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L2 cache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4*2 MB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Each 2MB is shared between 2 cores in one module</a:t>
                      </a: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4*256 KB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Each 256KB is private to each core</a:t>
                      </a:r>
                    </a:p>
                  </a:txBody>
                  <a:tcPr marL="114300" marR="114300" marT="0" marB="0"/>
                </a:tc>
              </a:tr>
              <a:tr h="459433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L3 cache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 MB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core 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shared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64-way associative 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8MB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all core shared</a:t>
                      </a:r>
                    </a:p>
                  </a:txBody>
                  <a:tcPr marL="114300" marR="114300" marT="0" marB="0"/>
                </a:tc>
              </a:tr>
              <a:tr h="612577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Replacement scheme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pseudo-LRU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L1 pseudo-LRU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L2 pseudo-</a:t>
                      </a: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LRU</a:t>
                      </a:r>
                      <a:b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</a:br>
                      <a:r>
                        <a:rPr lang="en-US" sz="1200" dirty="0" smtClean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L4 pseudo-LRU but with an ordered selection algorithm </a:t>
                      </a:r>
                      <a:endParaRPr lang="en-US" sz="1200" dirty="0">
                        <a:effectLst/>
                        <a:latin typeface="Cambria"/>
                        <a:ea typeface="ＭＳ 明朝"/>
                        <a:cs typeface="Times New Roman"/>
                      </a:endParaRPr>
                    </a:p>
                  </a:txBody>
                  <a:tcPr marL="114300" marR="114300" marT="0" marB="0"/>
                </a:tc>
              </a:tr>
              <a:tr h="306288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Latency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(L1 cache load)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 (L1 cache)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11(L2 cache)</a:t>
                      </a:r>
                    </a:p>
                  </a:txBody>
                  <a:tcPr marL="114300" marR="114300" marT="0" marB="0"/>
                </a:tc>
              </a:tr>
              <a:tr h="53600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memory bandwidth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21 GB/s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 GB/s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536005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channel support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now known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3 memory channels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Each channel consists of a separate set of DIMMs</a:t>
                      </a:r>
                    </a:p>
                  </a:txBody>
                  <a:tcPr marL="114300" marR="114300" marT="0" marB="0"/>
                </a:tc>
              </a:tr>
              <a:tr h="825089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&amp; physical memory addresses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48-bit virtual and physical addresses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48-bit virtual addresses and 36-bit physical addresses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25739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TLB feature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 levels TLB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2 levels TLB</a:t>
                      </a:r>
                    </a:p>
                  </a:txBody>
                  <a:tcPr marL="68580" marR="68580" marT="0" marB="0" anchor="ctr"/>
                </a:tc>
              </a:tr>
              <a:tr h="4594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How caches are indexed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not known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L1: virtually indexed and physically tagged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mbria"/>
                          <a:ea typeface="ＭＳ 明朝"/>
                          <a:cs typeface="Times New Roman"/>
                        </a:rPr>
                        <a:t>L2: physically indexed</a:t>
                      </a:r>
                    </a:p>
                  </a:txBody>
                  <a:tcPr marL="114300" marR="114300" marT="0" marB="0"/>
                </a:tc>
              </a:tr>
              <a:tr h="3062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09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6-09-28 at 10.32.45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" b="3926"/>
          <a:stretch>
            <a:fillRect/>
          </a:stretch>
        </p:blipFill>
        <p:spPr>
          <a:xfrm>
            <a:off x="-258918" y="480523"/>
            <a:ext cx="9933235" cy="5977243"/>
          </a:xfrm>
        </p:spPr>
      </p:pic>
    </p:spTree>
    <p:extLst>
      <p:ext uri="{BB962C8B-B14F-4D97-AF65-F5344CB8AC3E}">
        <p14:creationId xmlns:p14="http://schemas.microsoft.com/office/powerpoint/2010/main" val="40799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rchitecture_Pictur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" r="1653"/>
          <a:stretch>
            <a:fillRect/>
          </a:stretch>
        </p:blipFill>
        <p:spPr>
          <a:xfrm>
            <a:off x="198628" y="588604"/>
            <a:ext cx="8945372" cy="5382805"/>
          </a:xfrm>
        </p:spPr>
      </p:pic>
    </p:spTree>
    <p:extLst>
      <p:ext uri="{BB962C8B-B14F-4D97-AF65-F5344CB8AC3E}">
        <p14:creationId xmlns:p14="http://schemas.microsoft.com/office/powerpoint/2010/main" val="285597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3229" y="2209800"/>
            <a:ext cx="6412347" cy="3916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://www.youtube.com/watch?v=-P28LKWTzrI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0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91</TotalTime>
  <Words>221</Words>
  <Application>Microsoft Macintosh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Plaza</vt:lpstr>
      <vt:lpstr>   Intel VS AMD</vt:lpstr>
      <vt:lpstr>Why Does The Processor Matter</vt:lpstr>
      <vt:lpstr>PowerPoint Presentation</vt:lpstr>
      <vt:lpstr>PowerPoint Presentation</vt:lpstr>
      <vt:lpstr>PowerPoint Presentation</vt:lpstr>
      <vt:lpstr>PowerPoint Presentation</vt:lpstr>
    </vt:vector>
  </TitlesOfParts>
  <Company>SportNews24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Intel VS AMD</dc:title>
  <dc:creator>Geraldo Braho</dc:creator>
  <cp:lastModifiedBy>Geraldo Braho</cp:lastModifiedBy>
  <cp:revision>5</cp:revision>
  <dcterms:created xsi:type="dcterms:W3CDTF">2016-09-28T05:08:46Z</dcterms:created>
  <dcterms:modified xsi:type="dcterms:W3CDTF">2016-09-28T15:38:38Z</dcterms:modified>
</cp:coreProperties>
</file>