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7"/>
  </p:notesMasterIdLst>
  <p:handoutMasterIdLst>
    <p:handoutMasterId r:id="rId8"/>
  </p:handoutMasterIdLst>
  <p:sldIdLst>
    <p:sldId id="259" r:id="rId5"/>
    <p:sldId id="258" r:id="rId6"/>
  </p:sldIdLst>
  <p:sldSz cx="21393150" cy="3027045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5B4"/>
    <a:srgbClr val="F2ACFA"/>
    <a:srgbClr val="F4FA52"/>
    <a:srgbClr val="E3DF00"/>
    <a:srgbClr val="B1BDE6"/>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A7DAB7-BE71-495C-AC74-271E4BF2AADE}" v="759" dt="2023-12-26T21:00:31.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5" autoAdjust="0"/>
  </p:normalViewPr>
  <p:slideViewPr>
    <p:cSldViewPr snapToGrid="0">
      <p:cViewPr varScale="1">
        <p:scale>
          <a:sx n="108" d="100"/>
          <a:sy n="108" d="100"/>
        </p:scale>
        <p:origin x="72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96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8CAD799-DDDE-492B-99B6-DDC046C4ED57}" type="datetime1">
              <a:rPr lang="tr-TR" smtClean="0"/>
              <a:t>26.12.2023</a:t>
            </a:fld>
            <a:endParaRPr lang="tr-TR"/>
          </a:p>
        </p:txBody>
      </p:sp>
      <p:sp>
        <p:nvSpPr>
          <p:cNvPr id="4" name="Alt Bilgi Yer Tutucusu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tr-TR" smtClean="0"/>
              <a:t>‹#›</a:t>
            </a:fld>
            <a:endParaRPr lang="tr-TR"/>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EB1369C-99DB-4685-BAB6-E92612F9C3FA}" type="datetime1">
              <a:rPr lang="tr-TR" noProof="0" smtClean="0"/>
              <a:t>26.12.2023</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tr-TR" noProof="0" smtClean="0"/>
              <a:t>‹#›</a:t>
            </a:fld>
            <a:endParaRPr lang="tr-TR"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486" y="4953986"/>
            <a:ext cx="18184178" cy="10538601"/>
          </a:xfrm>
        </p:spPr>
        <p:txBody>
          <a:bodyPr anchor="b"/>
          <a:lstStyle>
            <a:lvl1pPr algn="ctr">
              <a:defRPr sz="4240"/>
            </a:lvl1pPr>
          </a:lstStyle>
          <a:p>
            <a:r>
              <a:rPr lang="en-US" dirty="0"/>
              <a:t>Click to edit Master title style</a:t>
            </a:r>
          </a:p>
        </p:txBody>
      </p:sp>
      <p:sp>
        <p:nvSpPr>
          <p:cNvPr id="3" name="Subtitle 2"/>
          <p:cNvSpPr>
            <a:spLocks noGrp="1"/>
          </p:cNvSpPr>
          <p:nvPr>
            <p:ph type="subTitle" idx="1"/>
          </p:nvPr>
        </p:nvSpPr>
        <p:spPr>
          <a:xfrm>
            <a:off x="2674144" y="15898996"/>
            <a:ext cx="16044863" cy="7308349"/>
          </a:xfrm>
        </p:spPr>
        <p:txBody>
          <a:bodyPr/>
          <a:lstStyle>
            <a:lvl1pPr marL="0" indent="0" algn="ctr">
              <a:buNone/>
              <a:defRPr sz="1696"/>
            </a:lvl1pPr>
            <a:lvl2pPr marL="323103" indent="0" algn="ctr">
              <a:buNone/>
              <a:defRPr sz="1413"/>
            </a:lvl2pPr>
            <a:lvl3pPr marL="646206" indent="0" algn="ctr">
              <a:buNone/>
              <a:defRPr sz="1272"/>
            </a:lvl3pPr>
            <a:lvl4pPr marL="969310" indent="0" algn="ctr">
              <a:buNone/>
              <a:defRPr sz="1131"/>
            </a:lvl4pPr>
            <a:lvl5pPr marL="1292413" indent="0" algn="ctr">
              <a:buNone/>
              <a:defRPr sz="1131"/>
            </a:lvl5pPr>
            <a:lvl6pPr marL="1615516" indent="0" algn="ctr">
              <a:buNone/>
              <a:defRPr sz="1131"/>
            </a:lvl6pPr>
            <a:lvl7pPr marL="1938619" indent="0" algn="ctr">
              <a:buNone/>
              <a:defRPr sz="1131"/>
            </a:lvl7pPr>
            <a:lvl8pPr marL="2261723" indent="0" algn="ctr">
              <a:buNone/>
              <a:defRPr sz="1131"/>
            </a:lvl8pPr>
            <a:lvl9pPr marL="2584826" indent="0" algn="ctr">
              <a:buNone/>
              <a:defRPr sz="1131"/>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2456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099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9474" y="1611621"/>
            <a:ext cx="4612898" cy="25652807"/>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70780" y="1611621"/>
            <a:ext cx="13571280" cy="2565280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630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695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638" y="7546600"/>
            <a:ext cx="18451592" cy="12591664"/>
          </a:xfrm>
        </p:spPr>
        <p:txBody>
          <a:bodyPr anchor="b"/>
          <a:lstStyle>
            <a:lvl1pPr>
              <a:defRPr sz="4240"/>
            </a:lvl1pPr>
          </a:lstStyle>
          <a:p>
            <a:r>
              <a:rPr lang="en-US" dirty="0"/>
              <a:t>Click to edit Master title style</a:t>
            </a:r>
          </a:p>
        </p:txBody>
      </p:sp>
      <p:sp>
        <p:nvSpPr>
          <p:cNvPr id="3" name="Text Placeholder 2"/>
          <p:cNvSpPr>
            <a:spLocks noGrp="1"/>
          </p:cNvSpPr>
          <p:nvPr>
            <p:ph type="body" idx="1"/>
          </p:nvPr>
        </p:nvSpPr>
        <p:spPr>
          <a:xfrm>
            <a:off x="1459638" y="20257386"/>
            <a:ext cx="18451592" cy="6621659"/>
          </a:xfrm>
        </p:spPr>
        <p:txBody>
          <a:bodyPr/>
          <a:lstStyle>
            <a:lvl1pPr marL="0" indent="0">
              <a:buNone/>
              <a:defRPr sz="1696">
                <a:solidFill>
                  <a:schemeClr val="tx1"/>
                </a:solidFill>
              </a:defRPr>
            </a:lvl1pPr>
            <a:lvl2pPr marL="323103" indent="0">
              <a:buNone/>
              <a:defRPr sz="1413">
                <a:solidFill>
                  <a:schemeClr val="tx1">
                    <a:tint val="75000"/>
                  </a:schemeClr>
                </a:solidFill>
              </a:defRPr>
            </a:lvl2pPr>
            <a:lvl3pPr marL="646206" indent="0">
              <a:buNone/>
              <a:defRPr sz="1272">
                <a:solidFill>
                  <a:schemeClr val="tx1">
                    <a:tint val="75000"/>
                  </a:schemeClr>
                </a:solidFill>
              </a:defRPr>
            </a:lvl3pPr>
            <a:lvl4pPr marL="969310" indent="0">
              <a:buNone/>
              <a:defRPr sz="1131">
                <a:solidFill>
                  <a:schemeClr val="tx1">
                    <a:tint val="75000"/>
                  </a:schemeClr>
                </a:solidFill>
              </a:defRPr>
            </a:lvl4pPr>
            <a:lvl5pPr marL="1292413" indent="0">
              <a:buNone/>
              <a:defRPr sz="1131">
                <a:solidFill>
                  <a:schemeClr val="tx1">
                    <a:tint val="75000"/>
                  </a:schemeClr>
                </a:solidFill>
              </a:defRPr>
            </a:lvl5pPr>
            <a:lvl6pPr marL="1615516" indent="0">
              <a:buNone/>
              <a:defRPr sz="1131">
                <a:solidFill>
                  <a:schemeClr val="tx1">
                    <a:tint val="75000"/>
                  </a:schemeClr>
                </a:solidFill>
              </a:defRPr>
            </a:lvl6pPr>
            <a:lvl7pPr marL="1938619" indent="0">
              <a:buNone/>
              <a:defRPr sz="1131">
                <a:solidFill>
                  <a:schemeClr val="tx1">
                    <a:tint val="75000"/>
                  </a:schemeClr>
                </a:solidFill>
              </a:defRPr>
            </a:lvl7pPr>
            <a:lvl8pPr marL="2261723" indent="0">
              <a:buNone/>
              <a:defRPr sz="1131">
                <a:solidFill>
                  <a:schemeClr val="tx1">
                    <a:tint val="75000"/>
                  </a:schemeClr>
                </a:solidFill>
              </a:defRPr>
            </a:lvl8pPr>
            <a:lvl9pPr marL="2584826" indent="0">
              <a:buNone/>
              <a:defRPr sz="1131">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17048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470779" y="8058106"/>
            <a:ext cx="9092089" cy="1920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0830282" y="8058106"/>
            <a:ext cx="9092089" cy="1920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3333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565" y="1611628"/>
            <a:ext cx="18451592" cy="5850888"/>
          </a:xfrm>
        </p:spPr>
        <p:txBody>
          <a:bodyPr/>
          <a:lstStyle/>
          <a:p>
            <a:r>
              <a:rPr lang="en-US" dirty="0"/>
              <a:t>Click to edit Master title style</a:t>
            </a:r>
          </a:p>
        </p:txBody>
      </p:sp>
      <p:sp>
        <p:nvSpPr>
          <p:cNvPr id="3" name="Text Placeholder 2"/>
          <p:cNvSpPr>
            <a:spLocks noGrp="1"/>
          </p:cNvSpPr>
          <p:nvPr>
            <p:ph type="body" idx="1"/>
          </p:nvPr>
        </p:nvSpPr>
        <p:spPr>
          <a:xfrm>
            <a:off x="1473568" y="7420467"/>
            <a:ext cx="9050304" cy="3636656"/>
          </a:xfrm>
        </p:spPr>
        <p:txBody>
          <a:bodyPr anchor="b"/>
          <a:lstStyle>
            <a:lvl1pPr marL="0" indent="0">
              <a:buNone/>
              <a:defRPr sz="1696" b="1"/>
            </a:lvl1pPr>
            <a:lvl2pPr marL="323103" indent="0">
              <a:buNone/>
              <a:defRPr sz="1413" b="1"/>
            </a:lvl2pPr>
            <a:lvl3pPr marL="646206" indent="0">
              <a:buNone/>
              <a:defRPr sz="1272" b="1"/>
            </a:lvl3pPr>
            <a:lvl4pPr marL="969310" indent="0">
              <a:buNone/>
              <a:defRPr sz="1131" b="1"/>
            </a:lvl4pPr>
            <a:lvl5pPr marL="1292413" indent="0">
              <a:buNone/>
              <a:defRPr sz="1131" b="1"/>
            </a:lvl5pPr>
            <a:lvl6pPr marL="1615516" indent="0">
              <a:buNone/>
              <a:defRPr sz="1131" b="1"/>
            </a:lvl6pPr>
            <a:lvl7pPr marL="1938619" indent="0">
              <a:buNone/>
              <a:defRPr sz="1131" b="1"/>
            </a:lvl7pPr>
            <a:lvl8pPr marL="2261723" indent="0">
              <a:buNone/>
              <a:defRPr sz="1131" b="1"/>
            </a:lvl8pPr>
            <a:lvl9pPr marL="2584826" indent="0">
              <a:buNone/>
              <a:defRPr sz="1131" b="1"/>
            </a:lvl9pPr>
          </a:lstStyle>
          <a:p>
            <a:pPr lvl="0"/>
            <a:r>
              <a:rPr lang="en-US" dirty="0"/>
              <a:t>Click to edit Master text styles</a:t>
            </a:r>
          </a:p>
        </p:txBody>
      </p:sp>
      <p:sp>
        <p:nvSpPr>
          <p:cNvPr id="4" name="Content Placeholder 3"/>
          <p:cNvSpPr>
            <a:spLocks noGrp="1"/>
          </p:cNvSpPr>
          <p:nvPr>
            <p:ph sz="half" idx="2"/>
          </p:nvPr>
        </p:nvSpPr>
        <p:spPr>
          <a:xfrm>
            <a:off x="1473568" y="11057123"/>
            <a:ext cx="9050304" cy="162633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0830283" y="7420467"/>
            <a:ext cx="9094875" cy="3636656"/>
          </a:xfrm>
        </p:spPr>
        <p:txBody>
          <a:bodyPr anchor="b"/>
          <a:lstStyle>
            <a:lvl1pPr marL="0" indent="0">
              <a:buNone/>
              <a:defRPr sz="1696" b="1"/>
            </a:lvl1pPr>
            <a:lvl2pPr marL="323103" indent="0">
              <a:buNone/>
              <a:defRPr sz="1413" b="1"/>
            </a:lvl2pPr>
            <a:lvl3pPr marL="646206" indent="0">
              <a:buNone/>
              <a:defRPr sz="1272" b="1"/>
            </a:lvl3pPr>
            <a:lvl4pPr marL="969310" indent="0">
              <a:buNone/>
              <a:defRPr sz="1131" b="1"/>
            </a:lvl4pPr>
            <a:lvl5pPr marL="1292413" indent="0">
              <a:buNone/>
              <a:defRPr sz="1131" b="1"/>
            </a:lvl5pPr>
            <a:lvl6pPr marL="1615516" indent="0">
              <a:buNone/>
              <a:defRPr sz="1131" b="1"/>
            </a:lvl6pPr>
            <a:lvl7pPr marL="1938619" indent="0">
              <a:buNone/>
              <a:defRPr sz="1131" b="1"/>
            </a:lvl7pPr>
            <a:lvl8pPr marL="2261723" indent="0">
              <a:buNone/>
              <a:defRPr sz="1131" b="1"/>
            </a:lvl8pPr>
            <a:lvl9pPr marL="2584826" indent="0">
              <a:buNone/>
              <a:defRPr sz="1131" b="1"/>
            </a:lvl9pPr>
          </a:lstStyle>
          <a:p>
            <a:pPr lvl="0"/>
            <a:r>
              <a:rPr lang="en-US" dirty="0"/>
              <a:t>Click to edit Master text styles</a:t>
            </a:r>
          </a:p>
        </p:txBody>
      </p:sp>
      <p:sp>
        <p:nvSpPr>
          <p:cNvPr id="6" name="Content Placeholder 5"/>
          <p:cNvSpPr>
            <a:spLocks noGrp="1"/>
          </p:cNvSpPr>
          <p:nvPr>
            <p:ph sz="quarter" idx="4"/>
          </p:nvPr>
        </p:nvSpPr>
        <p:spPr>
          <a:xfrm>
            <a:off x="10830283" y="11057123"/>
            <a:ext cx="9094875" cy="162633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7935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1850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872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565" y="2018030"/>
            <a:ext cx="6899848" cy="7063105"/>
          </a:xfrm>
        </p:spPr>
        <p:txBody>
          <a:bodyPr anchor="b"/>
          <a:lstStyle>
            <a:lvl1pPr>
              <a:defRPr sz="2261"/>
            </a:lvl1pPr>
          </a:lstStyle>
          <a:p>
            <a:r>
              <a:rPr lang="en-US" dirty="0"/>
              <a:t>Click to edit Master title style</a:t>
            </a:r>
          </a:p>
        </p:txBody>
      </p:sp>
      <p:sp>
        <p:nvSpPr>
          <p:cNvPr id="3" name="Content Placeholder 2"/>
          <p:cNvSpPr>
            <a:spLocks noGrp="1"/>
          </p:cNvSpPr>
          <p:nvPr>
            <p:ph idx="1"/>
          </p:nvPr>
        </p:nvSpPr>
        <p:spPr>
          <a:xfrm>
            <a:off x="9094875" y="4358391"/>
            <a:ext cx="10830282" cy="21511639"/>
          </a:xfrm>
        </p:spPr>
        <p:txBody>
          <a:bodyPr/>
          <a:lstStyle>
            <a:lvl1pPr>
              <a:defRPr sz="2261"/>
            </a:lvl1pPr>
            <a:lvl2pPr>
              <a:defRPr sz="1979"/>
            </a:lvl2pPr>
            <a:lvl3pPr>
              <a:defRPr sz="1696"/>
            </a:lvl3pPr>
            <a:lvl4pPr>
              <a:defRPr sz="1413"/>
            </a:lvl4pPr>
            <a:lvl5pPr>
              <a:defRPr sz="1413"/>
            </a:lvl5pPr>
            <a:lvl6pPr>
              <a:defRPr sz="1413"/>
            </a:lvl6pPr>
            <a:lvl7pPr>
              <a:defRPr sz="1413"/>
            </a:lvl7pPr>
            <a:lvl8pPr>
              <a:defRPr sz="1413"/>
            </a:lvl8pPr>
            <a:lvl9pPr>
              <a:defRPr sz="141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73565" y="9081135"/>
            <a:ext cx="6899848" cy="16823926"/>
          </a:xfrm>
        </p:spPr>
        <p:txBody>
          <a:bodyPr/>
          <a:lstStyle>
            <a:lvl1pPr marL="0" indent="0">
              <a:buNone/>
              <a:defRPr sz="1131"/>
            </a:lvl1pPr>
            <a:lvl2pPr marL="323103" indent="0">
              <a:buNone/>
              <a:defRPr sz="989"/>
            </a:lvl2pPr>
            <a:lvl3pPr marL="646206" indent="0">
              <a:buNone/>
              <a:defRPr sz="848"/>
            </a:lvl3pPr>
            <a:lvl4pPr marL="969310" indent="0">
              <a:buNone/>
              <a:defRPr sz="707"/>
            </a:lvl4pPr>
            <a:lvl5pPr marL="1292413" indent="0">
              <a:buNone/>
              <a:defRPr sz="707"/>
            </a:lvl5pPr>
            <a:lvl6pPr marL="1615516" indent="0">
              <a:buNone/>
              <a:defRPr sz="707"/>
            </a:lvl6pPr>
            <a:lvl7pPr marL="1938619" indent="0">
              <a:buNone/>
              <a:defRPr sz="707"/>
            </a:lvl7pPr>
            <a:lvl8pPr marL="2261723" indent="0">
              <a:buNone/>
              <a:defRPr sz="707"/>
            </a:lvl8pPr>
            <a:lvl9pPr marL="2584826" indent="0">
              <a:buNone/>
              <a:defRPr sz="70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9624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565" y="2018030"/>
            <a:ext cx="6899848" cy="7063105"/>
          </a:xfrm>
        </p:spPr>
        <p:txBody>
          <a:bodyPr anchor="b"/>
          <a:lstStyle>
            <a:lvl1pPr>
              <a:defRPr sz="2261"/>
            </a:lvl1pPr>
          </a:lstStyle>
          <a:p>
            <a:r>
              <a:rPr lang="en-US" dirty="0"/>
              <a:t>Click to edit Master title style</a:t>
            </a:r>
          </a:p>
        </p:txBody>
      </p:sp>
      <p:sp>
        <p:nvSpPr>
          <p:cNvPr id="3" name="Picture Placeholder 2"/>
          <p:cNvSpPr>
            <a:spLocks noGrp="1" noChangeAspect="1"/>
          </p:cNvSpPr>
          <p:nvPr>
            <p:ph type="pic" idx="1"/>
          </p:nvPr>
        </p:nvSpPr>
        <p:spPr>
          <a:xfrm>
            <a:off x="9094875" y="4358391"/>
            <a:ext cx="10830282" cy="21511639"/>
          </a:xfrm>
        </p:spPr>
        <p:txBody>
          <a:bodyPr anchor="t"/>
          <a:lstStyle>
            <a:lvl1pPr marL="0" indent="0">
              <a:buNone/>
              <a:defRPr sz="2261"/>
            </a:lvl1pPr>
            <a:lvl2pPr marL="323103" indent="0">
              <a:buNone/>
              <a:defRPr sz="1979"/>
            </a:lvl2pPr>
            <a:lvl3pPr marL="646206" indent="0">
              <a:buNone/>
              <a:defRPr sz="1696"/>
            </a:lvl3pPr>
            <a:lvl4pPr marL="969310" indent="0">
              <a:buNone/>
              <a:defRPr sz="1413"/>
            </a:lvl4pPr>
            <a:lvl5pPr marL="1292413" indent="0">
              <a:buNone/>
              <a:defRPr sz="1413"/>
            </a:lvl5pPr>
            <a:lvl6pPr marL="1615516" indent="0">
              <a:buNone/>
              <a:defRPr sz="1413"/>
            </a:lvl6pPr>
            <a:lvl7pPr marL="1938619" indent="0">
              <a:buNone/>
              <a:defRPr sz="1413"/>
            </a:lvl7pPr>
            <a:lvl8pPr marL="2261723" indent="0">
              <a:buNone/>
              <a:defRPr sz="1413"/>
            </a:lvl8pPr>
            <a:lvl9pPr marL="2584826" indent="0">
              <a:buNone/>
              <a:defRPr sz="1413"/>
            </a:lvl9pPr>
          </a:lstStyle>
          <a:p>
            <a:endParaRPr lang="en-US" dirty="0"/>
          </a:p>
        </p:txBody>
      </p:sp>
      <p:sp>
        <p:nvSpPr>
          <p:cNvPr id="4" name="Text Placeholder 3"/>
          <p:cNvSpPr>
            <a:spLocks noGrp="1"/>
          </p:cNvSpPr>
          <p:nvPr>
            <p:ph type="body" sz="half" idx="2"/>
          </p:nvPr>
        </p:nvSpPr>
        <p:spPr>
          <a:xfrm>
            <a:off x="1473565" y="9081135"/>
            <a:ext cx="6899848" cy="16823926"/>
          </a:xfrm>
        </p:spPr>
        <p:txBody>
          <a:bodyPr/>
          <a:lstStyle>
            <a:lvl1pPr marL="0" indent="0">
              <a:buNone/>
              <a:defRPr sz="1131"/>
            </a:lvl1pPr>
            <a:lvl2pPr marL="323103" indent="0">
              <a:buNone/>
              <a:defRPr sz="989"/>
            </a:lvl2pPr>
            <a:lvl3pPr marL="646206" indent="0">
              <a:buNone/>
              <a:defRPr sz="848"/>
            </a:lvl3pPr>
            <a:lvl4pPr marL="969310" indent="0">
              <a:buNone/>
              <a:defRPr sz="707"/>
            </a:lvl4pPr>
            <a:lvl5pPr marL="1292413" indent="0">
              <a:buNone/>
              <a:defRPr sz="707"/>
            </a:lvl5pPr>
            <a:lvl6pPr marL="1615516" indent="0">
              <a:buNone/>
              <a:defRPr sz="707"/>
            </a:lvl6pPr>
            <a:lvl7pPr marL="1938619" indent="0">
              <a:buNone/>
              <a:defRPr sz="707"/>
            </a:lvl7pPr>
            <a:lvl8pPr marL="2261723" indent="0">
              <a:buNone/>
              <a:defRPr sz="707"/>
            </a:lvl8pPr>
            <a:lvl9pPr marL="2584826" indent="0">
              <a:buNone/>
              <a:defRPr sz="70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73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779" y="1611628"/>
            <a:ext cx="18451592" cy="585088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0779" y="8058106"/>
            <a:ext cx="18451592" cy="192063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470779" y="28056229"/>
            <a:ext cx="4813459" cy="1611621"/>
          </a:xfrm>
          <a:prstGeom prst="rect">
            <a:avLst/>
          </a:prstGeom>
        </p:spPr>
        <p:txBody>
          <a:bodyPr vert="horz" lIns="91440" tIns="45720" rIns="91440" bIns="45720" rtlCol="0" anchor="ctr"/>
          <a:lstStyle>
            <a:lvl1pPr algn="l">
              <a:defRPr sz="848">
                <a:solidFill>
                  <a:schemeClr val="tx1">
                    <a:tint val="75000"/>
                  </a:schemeClr>
                </a:solidFill>
              </a:defRPr>
            </a:lvl1pPr>
          </a:lstStyle>
          <a:p>
            <a:fld id="{C764DE79-268F-4C1A-8933-263129D2AF90}" type="datetimeFigureOut">
              <a:rPr lang="en-US" dirty="0"/>
              <a:t>12/26/2023</a:t>
            </a:fld>
            <a:endParaRPr lang="en-US" dirty="0"/>
          </a:p>
        </p:txBody>
      </p:sp>
      <p:sp>
        <p:nvSpPr>
          <p:cNvPr id="5" name="Footer Placeholder 4"/>
          <p:cNvSpPr>
            <a:spLocks noGrp="1"/>
          </p:cNvSpPr>
          <p:nvPr>
            <p:ph type="ftr" sz="quarter" idx="3"/>
          </p:nvPr>
        </p:nvSpPr>
        <p:spPr>
          <a:xfrm>
            <a:off x="7086481" y="28056229"/>
            <a:ext cx="7220188" cy="1611621"/>
          </a:xfrm>
          <a:prstGeom prst="rect">
            <a:avLst/>
          </a:prstGeom>
        </p:spPr>
        <p:txBody>
          <a:bodyPr vert="horz" lIns="91440" tIns="45720" rIns="91440" bIns="45720" rtlCol="0" anchor="ctr"/>
          <a:lstStyle>
            <a:lvl1pPr algn="ctr">
              <a:defRPr sz="84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108912" y="28056229"/>
            <a:ext cx="4813459" cy="1611621"/>
          </a:xfrm>
          <a:prstGeom prst="rect">
            <a:avLst/>
          </a:prstGeom>
        </p:spPr>
        <p:txBody>
          <a:bodyPr vert="horz" lIns="91440" tIns="45720" rIns="91440" bIns="45720" rtlCol="0" anchor="ctr"/>
          <a:lstStyle>
            <a:lvl1pPr algn="r">
              <a:defRPr sz="848">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713240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2">
            <a:lumMod val="90000"/>
          </a:schemeClr>
        </a:solidFill>
        <a:effectLst/>
      </p:bgPr>
    </p:bg>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769DA154-DDBC-F9C0-66E5-763CCB6ED0B0}"/>
              </a:ext>
            </a:extLst>
          </p:cNvPr>
          <p:cNvSpPr/>
          <p:nvPr/>
        </p:nvSpPr>
        <p:spPr>
          <a:xfrm>
            <a:off x="-20405" y="4144"/>
            <a:ext cx="21390808" cy="704202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a:extLst>
              <a:ext uri="{FF2B5EF4-FFF2-40B4-BE49-F238E27FC236}">
                <a16:creationId xmlns:a16="http://schemas.microsoft.com/office/drawing/2014/main" id="{DC051B2A-AC8D-E8BE-EDC8-DDF5D2269A51}"/>
              </a:ext>
            </a:extLst>
          </p:cNvPr>
          <p:cNvSpPr txBox="1"/>
          <p:nvPr/>
        </p:nvSpPr>
        <p:spPr>
          <a:xfrm>
            <a:off x="6981207" y="1677197"/>
            <a:ext cx="1190840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4800" b="1" dirty="0">
                <a:ea typeface="+mn-lt"/>
                <a:cs typeface="+mn-lt"/>
              </a:rPr>
              <a:t>T.C.</a:t>
            </a:r>
            <a:endParaRPr lang="tr-TR" b="1" dirty="0">
              <a:ea typeface="+mn-lt"/>
              <a:cs typeface="+mn-lt"/>
            </a:endParaRPr>
          </a:p>
          <a:p>
            <a:pPr algn="ctr"/>
            <a:r>
              <a:rPr lang="tr-TR" sz="4800" b="1" dirty="0">
                <a:ea typeface="+mn-lt"/>
                <a:cs typeface="+mn-lt"/>
              </a:rPr>
              <a:t>BARTIN ÜNİVERSİTESİ</a:t>
            </a:r>
            <a:endParaRPr lang="tr-TR" b="1" dirty="0">
              <a:ea typeface="+mn-lt"/>
              <a:cs typeface="+mn-lt"/>
            </a:endParaRPr>
          </a:p>
          <a:p>
            <a:pPr algn="ctr"/>
            <a:r>
              <a:rPr lang="tr-TR" sz="4800" b="1" dirty="0">
                <a:ea typeface="+mn-lt"/>
                <a:cs typeface="+mn-lt"/>
              </a:rPr>
              <a:t>MÜHENDİSLİK, MİMARLIK VE TASARIM FAKÜLTESİ</a:t>
            </a:r>
            <a:endParaRPr lang="tr-TR" b="1" dirty="0">
              <a:ea typeface="+mn-lt"/>
              <a:cs typeface="+mn-lt"/>
            </a:endParaRPr>
          </a:p>
          <a:p>
            <a:pPr algn="ctr"/>
            <a:r>
              <a:rPr lang="tr-TR" sz="4800" b="1" dirty="0">
                <a:ea typeface="+mn-lt"/>
                <a:cs typeface="+mn-lt"/>
              </a:rPr>
              <a:t>BİLGİSAYAR MÜHENDİSLİĞİ BÖLÜMÜ</a:t>
            </a:r>
            <a:endParaRPr lang="tr-TR" b="1" dirty="0">
              <a:ea typeface="+mn-lt"/>
              <a:cs typeface="+mn-lt"/>
            </a:endParaRPr>
          </a:p>
          <a:p>
            <a:pPr algn="just"/>
            <a:endParaRPr lang="tr-TR" sz="4800" dirty="0">
              <a:ea typeface="Calibri"/>
              <a:cs typeface="Calibri"/>
            </a:endParaRPr>
          </a:p>
        </p:txBody>
      </p:sp>
      <p:pic>
        <p:nvPicPr>
          <p:cNvPr id="9" name="Resim 8" descr="Bartın Üniversitesi Logo PNG Vector">
            <a:extLst>
              <a:ext uri="{FF2B5EF4-FFF2-40B4-BE49-F238E27FC236}">
                <a16:creationId xmlns:a16="http://schemas.microsoft.com/office/drawing/2014/main" id="{8AD382E5-6FDD-7E59-0AAD-E83440FF3ECD}"/>
              </a:ext>
            </a:extLst>
          </p:cNvPr>
          <p:cNvPicPr>
            <a:picLocks noChangeAspect="1"/>
          </p:cNvPicPr>
          <p:nvPr/>
        </p:nvPicPr>
        <p:blipFill>
          <a:blip r:embed="rId2"/>
          <a:stretch>
            <a:fillRect/>
          </a:stretch>
        </p:blipFill>
        <p:spPr>
          <a:xfrm>
            <a:off x="826733" y="827877"/>
            <a:ext cx="5651620" cy="5459361"/>
          </a:xfrm>
          <a:prstGeom prst="rect">
            <a:avLst/>
          </a:prstGeom>
        </p:spPr>
      </p:pic>
      <p:sp>
        <p:nvSpPr>
          <p:cNvPr id="11" name="Metin kutusu 10">
            <a:extLst>
              <a:ext uri="{FF2B5EF4-FFF2-40B4-BE49-F238E27FC236}">
                <a16:creationId xmlns:a16="http://schemas.microsoft.com/office/drawing/2014/main" id="{5FF282A4-813C-BFE7-B09F-A007C64FFFCD}"/>
              </a:ext>
            </a:extLst>
          </p:cNvPr>
          <p:cNvSpPr txBox="1"/>
          <p:nvPr/>
        </p:nvSpPr>
        <p:spPr>
          <a:xfrm>
            <a:off x="9856003" y="12282123"/>
            <a:ext cx="10385159"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3600" b="1" dirty="0">
                <a:ea typeface="Calibri"/>
                <a:cs typeface="Calibri"/>
              </a:rPr>
              <a:t>ÖZET</a:t>
            </a:r>
          </a:p>
          <a:p>
            <a:pPr algn="ctr"/>
            <a:r>
              <a:rPr lang="tr-TR" sz="2800" dirty="0">
                <a:ea typeface="+mn-lt"/>
                <a:cs typeface="+mn-lt"/>
              </a:rPr>
              <a:t>Android işletim sistemli mobil cihazlarda çalışmakta olan mobil taksi şikayet uygulaması yolcular için basit bir şekilde hakkını arayıp şikayetlerini dile getirebilecekleri bir platformdur.</a:t>
            </a:r>
            <a:endParaRPr lang="tr-TR" sz="2800" dirty="0">
              <a:ea typeface="Calibri"/>
              <a:cs typeface="Calibri"/>
            </a:endParaRPr>
          </a:p>
          <a:p>
            <a:pPr algn="ctr"/>
            <a:endParaRPr lang="tr-TR" sz="2800" dirty="0">
              <a:ea typeface="Calibri"/>
              <a:cs typeface="Calibri"/>
            </a:endParaRPr>
          </a:p>
          <a:p>
            <a:pPr algn="ctr"/>
            <a:endParaRPr lang="tr-TR" sz="2800" dirty="0">
              <a:ea typeface="Calibri"/>
              <a:cs typeface="Calibri"/>
            </a:endParaRPr>
          </a:p>
          <a:p>
            <a:pPr algn="ctr"/>
            <a:endParaRPr lang="tr-TR" sz="2800" dirty="0"/>
          </a:p>
        </p:txBody>
      </p:sp>
      <p:sp>
        <p:nvSpPr>
          <p:cNvPr id="15" name="Metin kutusu 14">
            <a:extLst>
              <a:ext uri="{FF2B5EF4-FFF2-40B4-BE49-F238E27FC236}">
                <a16:creationId xmlns:a16="http://schemas.microsoft.com/office/drawing/2014/main" id="{8CAC4E1A-16B1-4560-7F01-4E4B3695F06A}"/>
              </a:ext>
            </a:extLst>
          </p:cNvPr>
          <p:cNvSpPr txBox="1"/>
          <p:nvPr/>
        </p:nvSpPr>
        <p:spPr>
          <a:xfrm>
            <a:off x="3655179" y="8559675"/>
            <a:ext cx="147149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5400" b="1" dirty="0">
                <a:ea typeface="Calibri"/>
                <a:cs typeface="Calibri"/>
              </a:rPr>
              <a:t>TAKSİKAYET</a:t>
            </a:r>
          </a:p>
        </p:txBody>
      </p:sp>
      <p:pic>
        <p:nvPicPr>
          <p:cNvPr id="18" name="Resim 17" descr="metin, taşıt, araç, kara taşıtı, tekerlek içeren bir resim&#10;&#10;Açıklama otomatik olarak oluşturuldu">
            <a:extLst>
              <a:ext uri="{FF2B5EF4-FFF2-40B4-BE49-F238E27FC236}">
                <a16:creationId xmlns:a16="http://schemas.microsoft.com/office/drawing/2014/main" id="{970FA27F-CBAC-6713-5679-FC151EE60D0B}"/>
              </a:ext>
            </a:extLst>
          </p:cNvPr>
          <p:cNvPicPr>
            <a:picLocks noChangeAspect="1"/>
          </p:cNvPicPr>
          <p:nvPr/>
        </p:nvPicPr>
        <p:blipFill>
          <a:blip r:embed="rId3"/>
          <a:stretch>
            <a:fillRect/>
          </a:stretch>
        </p:blipFill>
        <p:spPr>
          <a:xfrm>
            <a:off x="16614111" y="16866497"/>
            <a:ext cx="2749667" cy="5400224"/>
          </a:xfrm>
          <a:prstGeom prst="rect">
            <a:avLst/>
          </a:prstGeom>
        </p:spPr>
      </p:pic>
      <p:pic>
        <p:nvPicPr>
          <p:cNvPr id="20" name="Resim 19" descr="metin, ekran görüntüsü, yazı tipi, tasarım içeren bir resim&#10;&#10;Açıklama otomatik olarak oluşturuldu">
            <a:extLst>
              <a:ext uri="{FF2B5EF4-FFF2-40B4-BE49-F238E27FC236}">
                <a16:creationId xmlns:a16="http://schemas.microsoft.com/office/drawing/2014/main" id="{5E8BF8F0-C1F2-7827-39F5-7EE729A45FB3}"/>
              </a:ext>
            </a:extLst>
          </p:cNvPr>
          <p:cNvPicPr>
            <a:picLocks noChangeAspect="1"/>
          </p:cNvPicPr>
          <p:nvPr/>
        </p:nvPicPr>
        <p:blipFill>
          <a:blip r:embed="rId4"/>
          <a:stretch>
            <a:fillRect/>
          </a:stretch>
        </p:blipFill>
        <p:spPr>
          <a:xfrm>
            <a:off x="6237295" y="11190274"/>
            <a:ext cx="2725005" cy="5403729"/>
          </a:xfrm>
          <a:prstGeom prst="rect">
            <a:avLst/>
          </a:prstGeom>
        </p:spPr>
      </p:pic>
      <p:pic>
        <p:nvPicPr>
          <p:cNvPr id="22" name="Resim 21" descr="metin, ekran görüntüsü, yazı tipi, sarı içeren bir resim&#10;&#10;Açıklama otomatik olarak oluşturuldu">
            <a:extLst>
              <a:ext uri="{FF2B5EF4-FFF2-40B4-BE49-F238E27FC236}">
                <a16:creationId xmlns:a16="http://schemas.microsoft.com/office/drawing/2014/main" id="{C8ECBB00-73D0-809B-3778-18E5914A3A94}"/>
              </a:ext>
            </a:extLst>
          </p:cNvPr>
          <p:cNvPicPr>
            <a:picLocks noChangeAspect="1"/>
          </p:cNvPicPr>
          <p:nvPr/>
        </p:nvPicPr>
        <p:blipFill>
          <a:blip r:embed="rId5"/>
          <a:stretch>
            <a:fillRect/>
          </a:stretch>
        </p:blipFill>
        <p:spPr>
          <a:xfrm>
            <a:off x="7584063" y="23138357"/>
            <a:ext cx="2725005" cy="5403728"/>
          </a:xfrm>
          <a:prstGeom prst="rect">
            <a:avLst/>
          </a:prstGeom>
        </p:spPr>
      </p:pic>
      <p:pic>
        <p:nvPicPr>
          <p:cNvPr id="23" name="Resim 22" descr="metin, ekran görüntüsü, yazı tipi, tasarım içeren bir resim&#10;&#10;Açıklama otomatik olarak oluşturuldu">
            <a:extLst>
              <a:ext uri="{FF2B5EF4-FFF2-40B4-BE49-F238E27FC236}">
                <a16:creationId xmlns:a16="http://schemas.microsoft.com/office/drawing/2014/main" id="{5F11B2DF-EABE-8547-1FFE-F29A11EC7E94}"/>
              </a:ext>
            </a:extLst>
          </p:cNvPr>
          <p:cNvPicPr>
            <a:picLocks noChangeAspect="1"/>
          </p:cNvPicPr>
          <p:nvPr/>
        </p:nvPicPr>
        <p:blipFill>
          <a:blip r:embed="rId6"/>
          <a:stretch>
            <a:fillRect/>
          </a:stretch>
        </p:blipFill>
        <p:spPr>
          <a:xfrm>
            <a:off x="12778719" y="23143961"/>
            <a:ext cx="2725003" cy="5403727"/>
          </a:xfrm>
          <a:prstGeom prst="rect">
            <a:avLst/>
          </a:prstGeom>
        </p:spPr>
      </p:pic>
      <p:pic>
        <p:nvPicPr>
          <p:cNvPr id="24" name="Resim 23" descr="metin, ekran görüntüsü, yazı tipi, diyagram içeren bir resim&#10;&#10;Açıklama otomatik olarak oluşturuldu">
            <a:extLst>
              <a:ext uri="{FF2B5EF4-FFF2-40B4-BE49-F238E27FC236}">
                <a16:creationId xmlns:a16="http://schemas.microsoft.com/office/drawing/2014/main" id="{C6B4CFE4-49A4-8385-DC65-AB5EB07592A2}"/>
              </a:ext>
            </a:extLst>
          </p:cNvPr>
          <p:cNvPicPr>
            <a:picLocks noChangeAspect="1"/>
          </p:cNvPicPr>
          <p:nvPr/>
        </p:nvPicPr>
        <p:blipFill>
          <a:blip r:embed="rId7"/>
          <a:stretch>
            <a:fillRect/>
          </a:stretch>
        </p:blipFill>
        <p:spPr>
          <a:xfrm>
            <a:off x="1980646" y="23138973"/>
            <a:ext cx="2725004" cy="5403728"/>
          </a:xfrm>
          <a:prstGeom prst="rect">
            <a:avLst/>
          </a:prstGeom>
        </p:spPr>
      </p:pic>
      <p:sp>
        <p:nvSpPr>
          <p:cNvPr id="25" name="Ok: Sol 24">
            <a:extLst>
              <a:ext uri="{FF2B5EF4-FFF2-40B4-BE49-F238E27FC236}">
                <a16:creationId xmlns:a16="http://schemas.microsoft.com/office/drawing/2014/main" id="{BD24613B-AE06-5C7D-9CBF-E2A21B30692D}"/>
              </a:ext>
            </a:extLst>
          </p:cNvPr>
          <p:cNvSpPr/>
          <p:nvPr/>
        </p:nvSpPr>
        <p:spPr>
          <a:xfrm>
            <a:off x="5180850" y="23758094"/>
            <a:ext cx="1821456" cy="1401262"/>
          </a:xfrm>
          <a:prstGeom prst="lef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k: Sağ 25">
            <a:extLst>
              <a:ext uri="{FF2B5EF4-FFF2-40B4-BE49-F238E27FC236}">
                <a16:creationId xmlns:a16="http://schemas.microsoft.com/office/drawing/2014/main" id="{07074397-5F10-7983-2861-E77B69605AAB}"/>
              </a:ext>
            </a:extLst>
          </p:cNvPr>
          <p:cNvSpPr/>
          <p:nvPr/>
        </p:nvSpPr>
        <p:spPr>
          <a:xfrm>
            <a:off x="10707131" y="25857796"/>
            <a:ext cx="1681162" cy="14476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7" name="Resim 26" descr="metin, ekran görüntüsü, yazı tipi, sarı içeren bir resim&#10;&#10;Açıklama otomatik olarak oluşturuldu">
            <a:extLst>
              <a:ext uri="{FF2B5EF4-FFF2-40B4-BE49-F238E27FC236}">
                <a16:creationId xmlns:a16="http://schemas.microsoft.com/office/drawing/2014/main" id="{01789044-4C89-8288-84D0-8AF84DAD828A}"/>
              </a:ext>
            </a:extLst>
          </p:cNvPr>
          <p:cNvPicPr>
            <a:picLocks noChangeAspect="1"/>
          </p:cNvPicPr>
          <p:nvPr/>
        </p:nvPicPr>
        <p:blipFill>
          <a:blip r:embed="rId8"/>
          <a:stretch>
            <a:fillRect/>
          </a:stretch>
        </p:blipFill>
        <p:spPr>
          <a:xfrm>
            <a:off x="1984104" y="11160235"/>
            <a:ext cx="2725006" cy="5450442"/>
          </a:xfrm>
          <a:prstGeom prst="rect">
            <a:avLst/>
          </a:prstGeom>
        </p:spPr>
      </p:pic>
      <p:sp>
        <p:nvSpPr>
          <p:cNvPr id="30" name="Metin kutusu 29">
            <a:extLst>
              <a:ext uri="{FF2B5EF4-FFF2-40B4-BE49-F238E27FC236}">
                <a16:creationId xmlns:a16="http://schemas.microsoft.com/office/drawing/2014/main" id="{8C18808B-1B3E-A49F-F33B-C3E226701AB2}"/>
              </a:ext>
            </a:extLst>
          </p:cNvPr>
          <p:cNvSpPr txBox="1"/>
          <p:nvPr/>
        </p:nvSpPr>
        <p:spPr>
          <a:xfrm>
            <a:off x="16600924" y="23562659"/>
            <a:ext cx="367806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3600" b="1" dirty="0"/>
              <a:t>SONUÇ</a:t>
            </a:r>
            <a:endParaRPr lang="en-US" sz="3600" dirty="0"/>
          </a:p>
          <a:p>
            <a:pPr algn="ctr"/>
            <a:r>
              <a:rPr lang="tr-TR" sz="2800" dirty="0"/>
              <a:t>Toplumsal güvenliği artırmak ve taksi hizmetlerini daha etkin bir şekilde denetlemek amacıyla, taksi şikayet ve kural ihlalleri temalı bir mobil uygulama geliştirme ihtiyacı doğmaktadır. </a:t>
            </a:r>
            <a:endParaRPr lang="tr-TR" dirty="0">
              <a:ea typeface="Calibri" panose="020F0502020204030204"/>
              <a:cs typeface="Calibri" panose="020F0502020204030204"/>
            </a:endParaRPr>
          </a:p>
        </p:txBody>
      </p:sp>
      <p:sp>
        <p:nvSpPr>
          <p:cNvPr id="32" name="Metin kutusu 31">
            <a:extLst>
              <a:ext uri="{FF2B5EF4-FFF2-40B4-BE49-F238E27FC236}">
                <a16:creationId xmlns:a16="http://schemas.microsoft.com/office/drawing/2014/main" id="{5E8F0FB9-4EC3-236E-E50D-7C1048ADEA9D}"/>
              </a:ext>
            </a:extLst>
          </p:cNvPr>
          <p:cNvSpPr txBox="1"/>
          <p:nvPr/>
        </p:nvSpPr>
        <p:spPr>
          <a:xfrm>
            <a:off x="1996062" y="17494078"/>
            <a:ext cx="14021632"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3600" b="1" dirty="0">
                <a:ea typeface="Calibri"/>
                <a:cs typeface="Calibri"/>
              </a:rPr>
              <a:t>PROBLEM</a:t>
            </a:r>
            <a:endParaRPr lang="en-US" sz="3600" dirty="0">
              <a:ea typeface="Calibri"/>
              <a:cs typeface="Calibri"/>
            </a:endParaRPr>
          </a:p>
          <a:p>
            <a:pPr algn="ctr"/>
            <a:r>
              <a:rPr lang="tr-TR" sz="2800" dirty="0">
                <a:ea typeface="Calibri"/>
                <a:cs typeface="Calibri"/>
              </a:rPr>
              <a:t>Günümüzde taksi hizmetleri, şehirlerde hızlı ve konforlu bir ulaşım aracı olarak sıklıkla tercih edilmektedir. Ancak, bu tercih beraberinde çeşitli sorunları da getirebilmektedir. Özellikle büyük şehirlerde karşılaşılan taksi sorunları, zaman içinde artış göstermiş ve bu sorunlara çözüm bulunması ihtiyacını doğurmuştur. Taksi şikayetleri, kısa mesafe taleplerinin reddedilmesi, gece tarifelerinin gündüzde kullanılması, fahiş fiyat uygulamaları, iletişim sorunları, müşteri huzursuzluğu, taksiciler arasındaki kural ihlalleri, güvenlik endişeleri, yolcuların yaşadığı olumsuz deneyimler ve şikayetler, mevcut denetim mekanizmalarının yetersizliği gibi sorunlardan kaynaklanmaktadır. Bu sorunlar, günlük hayatta yaygın olarak karşılaşılan ve çözüme kavuşturulması gereken sorunlardır</a:t>
            </a:r>
            <a:endParaRPr lang="en-US" sz="2800" dirty="0">
              <a:ea typeface="Calibri"/>
              <a:cs typeface="Calibri"/>
            </a:endParaRPr>
          </a:p>
          <a:p>
            <a:endParaRPr lang="tr-TR" dirty="0">
              <a:ea typeface="Calibri"/>
              <a:cs typeface="Calibri"/>
            </a:endParaRPr>
          </a:p>
        </p:txBody>
      </p:sp>
    </p:spTree>
    <p:extLst>
      <p:ext uri="{BB962C8B-B14F-4D97-AF65-F5344CB8AC3E}">
        <p14:creationId xmlns:p14="http://schemas.microsoft.com/office/powerpoint/2010/main" val="291328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20D495-FE2E-A536-FB08-C026BFC02215}"/>
              </a:ext>
            </a:extLst>
          </p:cNvPr>
          <p:cNvSpPr>
            <a:spLocks noGrp="1"/>
          </p:cNvSpPr>
          <p:nvPr>
            <p:ph type="title"/>
          </p:nvPr>
        </p:nvSpPr>
        <p:spPr/>
        <p:txBody>
          <a:bodyPr/>
          <a:lstStyle>
            <a:defPPr rtl="0">
              <a:defRPr lang="tr-tr"/>
            </a:defPPr>
            <a:lvl1pPr marL="0" algn="l" defTabSz="1239926" rtl="0" eaLnBrk="1" latinLnBrk="0" hangingPunct="1">
              <a:defRPr sz="4882" kern="1200">
                <a:solidFill>
                  <a:schemeClr val="tx1"/>
                </a:solidFill>
                <a:latin typeface="+mn-lt"/>
                <a:ea typeface="+mn-ea"/>
                <a:cs typeface="+mn-cs"/>
              </a:defRPr>
            </a:lvl1pPr>
            <a:lvl2pPr marL="1239926" algn="l" defTabSz="1239926" rtl="0" eaLnBrk="1" latinLnBrk="0" hangingPunct="1">
              <a:defRPr sz="4882" kern="1200">
                <a:solidFill>
                  <a:schemeClr val="tx1"/>
                </a:solidFill>
                <a:latin typeface="+mn-lt"/>
                <a:ea typeface="+mn-ea"/>
                <a:cs typeface="+mn-cs"/>
              </a:defRPr>
            </a:lvl2pPr>
            <a:lvl3pPr marL="2479853" algn="l" defTabSz="1239926" rtl="0" eaLnBrk="1" latinLnBrk="0" hangingPunct="1">
              <a:defRPr sz="4882" kern="1200">
                <a:solidFill>
                  <a:schemeClr val="tx1"/>
                </a:solidFill>
                <a:latin typeface="+mn-lt"/>
                <a:ea typeface="+mn-ea"/>
                <a:cs typeface="+mn-cs"/>
              </a:defRPr>
            </a:lvl3pPr>
            <a:lvl4pPr marL="3719779" algn="l" defTabSz="1239926" rtl="0" eaLnBrk="1" latinLnBrk="0" hangingPunct="1">
              <a:defRPr sz="4882" kern="1200">
                <a:solidFill>
                  <a:schemeClr val="tx1"/>
                </a:solidFill>
                <a:latin typeface="+mn-lt"/>
                <a:ea typeface="+mn-ea"/>
                <a:cs typeface="+mn-cs"/>
              </a:defRPr>
            </a:lvl4pPr>
            <a:lvl5pPr marL="4959706" algn="l" defTabSz="1239926" rtl="0" eaLnBrk="1" latinLnBrk="0" hangingPunct="1">
              <a:defRPr sz="4882" kern="1200">
                <a:solidFill>
                  <a:schemeClr val="tx1"/>
                </a:solidFill>
                <a:latin typeface="+mn-lt"/>
                <a:ea typeface="+mn-ea"/>
                <a:cs typeface="+mn-cs"/>
              </a:defRPr>
            </a:lvl5pPr>
            <a:lvl6pPr marL="6199632" algn="l" defTabSz="1239926" rtl="0" eaLnBrk="1" latinLnBrk="0" hangingPunct="1">
              <a:defRPr sz="4882" kern="1200">
                <a:solidFill>
                  <a:schemeClr val="tx1"/>
                </a:solidFill>
                <a:latin typeface="+mn-lt"/>
                <a:ea typeface="+mn-ea"/>
                <a:cs typeface="+mn-cs"/>
              </a:defRPr>
            </a:lvl6pPr>
            <a:lvl7pPr marL="7439558" algn="l" defTabSz="1239926" rtl="0" eaLnBrk="1" latinLnBrk="0" hangingPunct="1">
              <a:defRPr sz="4882" kern="1200">
                <a:solidFill>
                  <a:schemeClr val="tx1"/>
                </a:solidFill>
                <a:latin typeface="+mn-lt"/>
                <a:ea typeface="+mn-ea"/>
                <a:cs typeface="+mn-cs"/>
              </a:defRPr>
            </a:lvl7pPr>
            <a:lvl8pPr marL="8679485" algn="l" defTabSz="1239926" rtl="0" eaLnBrk="1" latinLnBrk="0" hangingPunct="1">
              <a:defRPr sz="4882" kern="1200">
                <a:solidFill>
                  <a:schemeClr val="tx1"/>
                </a:solidFill>
                <a:latin typeface="+mn-lt"/>
                <a:ea typeface="+mn-ea"/>
                <a:cs typeface="+mn-cs"/>
              </a:defRPr>
            </a:lvl8pPr>
            <a:lvl9pPr marL="9919411" algn="l" defTabSz="1239926" rtl="0" eaLnBrk="1" latinLnBrk="0" hangingPunct="1">
              <a:defRPr sz="4882" kern="1200">
                <a:solidFill>
                  <a:schemeClr val="tx1"/>
                </a:solidFill>
                <a:latin typeface="+mn-lt"/>
                <a:ea typeface="+mn-ea"/>
                <a:cs typeface="+mn-cs"/>
              </a:defRPr>
            </a:lvl9pPr>
          </a:lstStyle>
          <a:p>
            <a:endParaRPr lang="tr-TR"/>
          </a:p>
        </p:txBody>
      </p:sp>
      <p:sp>
        <p:nvSpPr>
          <p:cNvPr id="3" name="İçerik Yer Tutucusu 2">
            <a:extLst>
              <a:ext uri="{FF2B5EF4-FFF2-40B4-BE49-F238E27FC236}">
                <a16:creationId xmlns:a16="http://schemas.microsoft.com/office/drawing/2014/main" id="{EFD55862-0DA7-5DD7-7EF4-7903E49CA328}"/>
              </a:ext>
            </a:extLst>
          </p:cNvPr>
          <p:cNvSpPr>
            <a:spLocks noGrp="1"/>
          </p:cNvSpPr>
          <p:nvPr>
            <p:ph idx="1"/>
          </p:nvPr>
        </p:nvSpPr>
        <p:spPr/>
        <p:txBody>
          <a:bodyPr/>
          <a:lstStyle>
            <a:defPPr rtl="0">
              <a:defRPr lang="tr-tr"/>
            </a:defPPr>
            <a:lvl1pPr marL="0" algn="l" defTabSz="1239926" rtl="0" eaLnBrk="1" latinLnBrk="0" hangingPunct="1">
              <a:defRPr sz="4882" kern="1200">
                <a:solidFill>
                  <a:schemeClr val="tx1"/>
                </a:solidFill>
                <a:latin typeface="+mn-lt"/>
                <a:ea typeface="+mn-ea"/>
                <a:cs typeface="+mn-cs"/>
              </a:defRPr>
            </a:lvl1pPr>
            <a:lvl2pPr marL="1239926" algn="l" defTabSz="1239926" rtl="0" eaLnBrk="1" latinLnBrk="0" hangingPunct="1">
              <a:defRPr sz="4882" kern="1200">
                <a:solidFill>
                  <a:schemeClr val="tx1"/>
                </a:solidFill>
                <a:latin typeface="+mn-lt"/>
                <a:ea typeface="+mn-ea"/>
                <a:cs typeface="+mn-cs"/>
              </a:defRPr>
            </a:lvl2pPr>
            <a:lvl3pPr marL="2479853" algn="l" defTabSz="1239926" rtl="0" eaLnBrk="1" latinLnBrk="0" hangingPunct="1">
              <a:defRPr sz="4882" kern="1200">
                <a:solidFill>
                  <a:schemeClr val="tx1"/>
                </a:solidFill>
                <a:latin typeface="+mn-lt"/>
                <a:ea typeface="+mn-ea"/>
                <a:cs typeface="+mn-cs"/>
              </a:defRPr>
            </a:lvl3pPr>
            <a:lvl4pPr marL="3719779" algn="l" defTabSz="1239926" rtl="0" eaLnBrk="1" latinLnBrk="0" hangingPunct="1">
              <a:defRPr sz="4882" kern="1200">
                <a:solidFill>
                  <a:schemeClr val="tx1"/>
                </a:solidFill>
                <a:latin typeface="+mn-lt"/>
                <a:ea typeface="+mn-ea"/>
                <a:cs typeface="+mn-cs"/>
              </a:defRPr>
            </a:lvl4pPr>
            <a:lvl5pPr marL="4959706" algn="l" defTabSz="1239926" rtl="0" eaLnBrk="1" latinLnBrk="0" hangingPunct="1">
              <a:defRPr sz="4882" kern="1200">
                <a:solidFill>
                  <a:schemeClr val="tx1"/>
                </a:solidFill>
                <a:latin typeface="+mn-lt"/>
                <a:ea typeface="+mn-ea"/>
                <a:cs typeface="+mn-cs"/>
              </a:defRPr>
            </a:lvl5pPr>
            <a:lvl6pPr marL="6199632" algn="l" defTabSz="1239926" rtl="0" eaLnBrk="1" latinLnBrk="0" hangingPunct="1">
              <a:defRPr sz="4882" kern="1200">
                <a:solidFill>
                  <a:schemeClr val="tx1"/>
                </a:solidFill>
                <a:latin typeface="+mn-lt"/>
                <a:ea typeface="+mn-ea"/>
                <a:cs typeface="+mn-cs"/>
              </a:defRPr>
            </a:lvl6pPr>
            <a:lvl7pPr marL="7439558" algn="l" defTabSz="1239926" rtl="0" eaLnBrk="1" latinLnBrk="0" hangingPunct="1">
              <a:defRPr sz="4882" kern="1200">
                <a:solidFill>
                  <a:schemeClr val="tx1"/>
                </a:solidFill>
                <a:latin typeface="+mn-lt"/>
                <a:ea typeface="+mn-ea"/>
                <a:cs typeface="+mn-cs"/>
              </a:defRPr>
            </a:lvl7pPr>
            <a:lvl8pPr marL="8679485" algn="l" defTabSz="1239926" rtl="0" eaLnBrk="1" latinLnBrk="0" hangingPunct="1">
              <a:defRPr sz="4882" kern="1200">
                <a:solidFill>
                  <a:schemeClr val="tx1"/>
                </a:solidFill>
                <a:latin typeface="+mn-lt"/>
                <a:ea typeface="+mn-ea"/>
                <a:cs typeface="+mn-cs"/>
              </a:defRPr>
            </a:lvl8pPr>
            <a:lvl9pPr marL="9919411" algn="l" defTabSz="1239926" rtl="0" eaLnBrk="1" latinLnBrk="0" hangingPunct="1">
              <a:defRPr sz="4882" kern="1200">
                <a:solidFill>
                  <a:schemeClr val="tx1"/>
                </a:solidFill>
                <a:latin typeface="+mn-lt"/>
                <a:ea typeface="+mn-ea"/>
                <a:cs typeface="+mn-cs"/>
              </a:defRPr>
            </a:lvl9pPr>
          </a:lstStyle>
          <a:p>
            <a:endParaRPr lang="tr-TR"/>
          </a:p>
        </p:txBody>
      </p:sp>
    </p:spTree>
    <p:extLst>
      <p:ext uri="{BB962C8B-B14F-4D97-AF65-F5344CB8AC3E}">
        <p14:creationId xmlns:p14="http://schemas.microsoft.com/office/powerpoint/2010/main" val="28879358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Özel</PresentationFormat>
  <Paragraphs>1</Paragraphs>
  <Slides>2</Slides>
  <Notes>0</Notes>
  <HiddenSlides>1</HiddenSlides>
  <MMClips>0</MMClips>
  <ScaleCrop>false</ScaleCrop>
  <HeadingPairs>
    <vt:vector size="4" baseType="variant">
      <vt:variant>
        <vt:lpstr>Tema</vt:lpstr>
      </vt:variant>
      <vt:variant>
        <vt:i4>1</vt:i4>
      </vt:variant>
      <vt:variant>
        <vt:lpstr>Slayt Başlıkları</vt:lpstr>
      </vt:variant>
      <vt:variant>
        <vt:i4>2</vt:i4>
      </vt:variant>
    </vt:vector>
  </HeadingPairs>
  <TitlesOfParts>
    <vt:vector size="3" baseType="lpstr">
      <vt:lpstr>Office Theme</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341</cp:revision>
  <dcterms:created xsi:type="dcterms:W3CDTF">2023-12-26T17:16:16Z</dcterms:created>
  <dcterms:modified xsi:type="dcterms:W3CDTF">2023-12-26T21:01:48Z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