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256155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425287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46036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25309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44BBA-FC98-4BE2-B45A-48D113E0AC0B}"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204669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44BBA-FC98-4BE2-B45A-48D113E0AC0B}"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322386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44BBA-FC98-4BE2-B45A-48D113E0AC0B}"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3914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44BBA-FC98-4BE2-B45A-48D113E0AC0B}"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20545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44BBA-FC98-4BE2-B45A-48D113E0AC0B}"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247040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44BBA-FC98-4BE2-B45A-48D113E0AC0B}"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427166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44BBA-FC98-4BE2-B45A-48D113E0AC0B}"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42160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44BBA-FC98-4BE2-B45A-48D113E0AC0B}" type="datetimeFigureOut">
              <a:rPr lang="en-US" smtClean="0"/>
              <a:t>4/14/2021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A503-9A35-42E6-9E8C-35510EAABDF7}" type="slidenum">
              <a:rPr lang="en-US" smtClean="0"/>
              <a:t>‹#›</a:t>
            </a:fld>
            <a:endParaRPr lang="en-US"/>
          </a:p>
        </p:txBody>
      </p:sp>
    </p:spTree>
    <p:extLst>
      <p:ext uri="{BB962C8B-B14F-4D97-AF65-F5344CB8AC3E}">
        <p14:creationId xmlns:p14="http://schemas.microsoft.com/office/powerpoint/2010/main" val="367226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0"/>
            <a:ext cx="9067800" cy="6858000"/>
          </a:xfrm>
        </p:spPr>
        <p:txBody>
          <a:bodyPr>
            <a:noAutofit/>
          </a:bodyPr>
          <a:lstStyle/>
          <a:p>
            <a:pPr>
              <a:lnSpc>
                <a:spcPct val="150000"/>
              </a:lnSpc>
              <a:spcBef>
                <a:spcPts val="0"/>
              </a:spcBef>
            </a:pPr>
            <a:r>
              <a:rPr lang="en-US" sz="1800" dirty="0" smtClean="0">
                <a:effectLst/>
                <a:latin typeface="Times New Roman"/>
                <a:ea typeface="SimHei"/>
                <a:cs typeface="Times New Roman"/>
              </a:rPr>
              <a:t>UNIVERSITY OF MAKENI</a:t>
            </a:r>
            <a:endParaRPr lang="en-US" sz="1800" dirty="0">
              <a:ea typeface="Calibri"/>
              <a:cs typeface="Times New Roman"/>
            </a:endParaRPr>
          </a:p>
          <a:p>
            <a:pPr>
              <a:lnSpc>
                <a:spcPct val="150000"/>
              </a:lnSpc>
              <a:spcBef>
                <a:spcPts val="0"/>
              </a:spcBef>
            </a:pPr>
            <a:r>
              <a:rPr lang="en-US" sz="1800" dirty="0" smtClean="0">
                <a:effectLst/>
                <a:latin typeface="Times New Roman"/>
                <a:ea typeface="SimHei"/>
                <a:cs typeface="Times New Roman"/>
              </a:rPr>
              <a:t>SYLVANUS KOROMA CAMPUS </a:t>
            </a:r>
            <a:endParaRPr lang="en-US" sz="1800" dirty="0">
              <a:ea typeface="Calibri"/>
              <a:cs typeface="Times New Roman"/>
            </a:endParaRPr>
          </a:p>
          <a:p>
            <a:pPr>
              <a:lnSpc>
                <a:spcPct val="150000"/>
              </a:lnSpc>
              <a:spcBef>
                <a:spcPts val="0"/>
              </a:spcBef>
            </a:pPr>
            <a:r>
              <a:rPr lang="en-US" sz="1800" dirty="0" smtClean="0">
                <a:effectLst/>
                <a:latin typeface="Times New Roman"/>
                <a:ea typeface="SimHei"/>
                <a:cs typeface="Times New Roman"/>
              </a:rPr>
              <a:t>YONI</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 </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 </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 </a:t>
            </a:r>
            <a:endParaRPr lang="en-US" sz="1800" dirty="0">
              <a:ea typeface="Calibri"/>
              <a:cs typeface="Times New Roman"/>
            </a:endParaRPr>
          </a:p>
          <a:p>
            <a:pPr>
              <a:lnSpc>
                <a:spcPct val="107000"/>
              </a:lnSpc>
              <a:spcBef>
                <a:spcPts val="0"/>
              </a:spcBef>
              <a:spcAft>
                <a:spcPts val="800"/>
              </a:spcAft>
            </a:pPr>
            <a:r>
              <a:rPr lang="en-US" sz="1800" dirty="0" smtClean="0">
                <a:effectLst/>
                <a:latin typeface="SimHei"/>
                <a:ea typeface="Calibri"/>
                <a:cs typeface="Times New Roman"/>
              </a:rPr>
              <a:t>Project Report on [</a:t>
            </a:r>
            <a:r>
              <a:rPr lang="en-US" sz="1800" dirty="0" smtClean="0">
                <a:latin typeface="SimHei"/>
                <a:ea typeface="Calibri"/>
                <a:cs typeface="Times New Roman"/>
              </a:rPr>
              <a:t>CELEBRITY QUIZ</a:t>
            </a:r>
            <a:r>
              <a:rPr lang="en-US" sz="1800" dirty="0" smtClean="0">
                <a:effectLst/>
                <a:latin typeface="SimHei"/>
                <a:ea typeface="Calibri"/>
                <a:cs typeface="Times New Roman"/>
              </a:rPr>
              <a:t>]</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Prepared By:</a:t>
            </a:r>
            <a:endParaRPr lang="en-US" sz="1800" dirty="0">
              <a:ea typeface="Calibri"/>
              <a:cs typeface="Times New Roman"/>
            </a:endParaRPr>
          </a:p>
          <a:p>
            <a:pPr>
              <a:lnSpc>
                <a:spcPct val="150000"/>
              </a:lnSpc>
              <a:spcBef>
                <a:spcPts val="0"/>
              </a:spcBef>
            </a:pPr>
            <a:r>
              <a:rPr lang="en-US" sz="1800" dirty="0" smtClean="0">
                <a:effectLst/>
                <a:latin typeface="Times New Roman"/>
                <a:ea typeface="Calibri"/>
                <a:cs typeface="Times New Roman"/>
              </a:rPr>
              <a:t>Malcom </a:t>
            </a:r>
            <a:r>
              <a:rPr lang="en-US" sz="1800" dirty="0" smtClean="0">
                <a:effectLst/>
                <a:latin typeface="Times New Roman"/>
                <a:ea typeface="Calibri"/>
                <a:cs typeface="Times New Roman"/>
              </a:rPr>
              <a:t>Kpundeh</a:t>
            </a:r>
            <a:r>
              <a:rPr lang="en-US" sz="1800" dirty="0">
                <a:ea typeface="Calibri"/>
                <a:cs typeface="Times New Roman"/>
              </a:rPr>
              <a:t> </a:t>
            </a:r>
            <a:r>
              <a:rPr lang="en-US" sz="1800" dirty="0" smtClean="0">
                <a:effectLst/>
                <a:latin typeface="Times New Roman"/>
                <a:ea typeface="Calibri"/>
                <a:cs typeface="Times New Roman"/>
              </a:rPr>
              <a:t>4392</a:t>
            </a:r>
            <a:endParaRPr lang="en-US" sz="1800" dirty="0">
              <a:ea typeface="Calibri"/>
              <a:cs typeface="Times New Roman"/>
            </a:endParaRPr>
          </a:p>
          <a:p>
            <a:pPr>
              <a:lnSpc>
                <a:spcPct val="150000"/>
              </a:lnSpc>
              <a:spcBef>
                <a:spcPts val="0"/>
              </a:spcBef>
            </a:pPr>
            <a:r>
              <a:rPr lang="en-US" sz="1800" dirty="0" smtClean="0">
                <a:effectLst/>
                <a:latin typeface="Times New Roman"/>
                <a:ea typeface="Calibri"/>
                <a:cs typeface="Times New Roman"/>
              </a:rPr>
              <a:t>Edward s. </a:t>
            </a:r>
            <a:r>
              <a:rPr lang="en-US" sz="1800" dirty="0" smtClean="0">
                <a:effectLst/>
                <a:latin typeface="Times New Roman"/>
                <a:ea typeface="Calibri"/>
                <a:cs typeface="Times New Roman"/>
              </a:rPr>
              <a:t>Sesay</a:t>
            </a:r>
            <a:r>
              <a:rPr lang="en-US" sz="1800" dirty="0">
                <a:ea typeface="Calibri"/>
                <a:cs typeface="Times New Roman"/>
              </a:rPr>
              <a:t> </a:t>
            </a:r>
            <a:r>
              <a:rPr lang="en-US" sz="1800" dirty="0" smtClean="0">
                <a:effectLst/>
                <a:latin typeface="Times New Roman"/>
                <a:ea typeface="Calibri"/>
                <a:cs typeface="Times New Roman"/>
              </a:rPr>
              <a:t>4421</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a:t>
            </a:r>
            <a:r>
              <a:rPr lang="en-US" sz="1800" dirty="0" err="1" smtClean="0">
                <a:effectLst/>
                <a:latin typeface="Times New Roman"/>
                <a:ea typeface="Calibri"/>
                <a:cs typeface="Times New Roman"/>
              </a:rPr>
              <a:t>Fatmata</a:t>
            </a:r>
            <a:r>
              <a:rPr lang="en-US" sz="1800" dirty="0" smtClean="0">
                <a:effectLst/>
                <a:latin typeface="Times New Roman"/>
                <a:ea typeface="Calibri"/>
                <a:cs typeface="Times New Roman"/>
              </a:rPr>
              <a:t> </a:t>
            </a:r>
            <a:r>
              <a:rPr lang="en-US" sz="1800" dirty="0" err="1" smtClean="0">
                <a:effectLst/>
                <a:latin typeface="Times New Roman"/>
                <a:ea typeface="Calibri"/>
                <a:cs typeface="Times New Roman"/>
              </a:rPr>
              <a:t>Nabsatu</a:t>
            </a:r>
            <a:r>
              <a:rPr lang="en-US" sz="1800" dirty="0" smtClean="0">
                <a:effectLst/>
                <a:latin typeface="Times New Roman"/>
                <a:ea typeface="Calibri"/>
                <a:cs typeface="Times New Roman"/>
              </a:rPr>
              <a:t> </a:t>
            </a:r>
            <a:r>
              <a:rPr lang="en-US" sz="1800" dirty="0" err="1" smtClean="0">
                <a:effectLst/>
                <a:latin typeface="Times New Roman"/>
                <a:ea typeface="Calibri"/>
                <a:cs typeface="Times New Roman"/>
              </a:rPr>
              <a:t>Koroma</a:t>
            </a:r>
            <a:r>
              <a:rPr lang="en-US" sz="1800" smtClean="0">
                <a:effectLst/>
                <a:latin typeface="Times New Roman"/>
                <a:ea typeface="Calibri"/>
                <a:cs typeface="Times New Roman"/>
              </a:rPr>
              <a:t> 4403</a:t>
            </a:r>
            <a:endParaRPr lang="en-US" sz="1800" dirty="0">
              <a:ea typeface="Calibri"/>
              <a:cs typeface="Times New Roman"/>
            </a:endParaRPr>
          </a:p>
          <a:p>
            <a:pPr>
              <a:lnSpc>
                <a:spcPct val="115000"/>
              </a:lnSpc>
              <a:spcBef>
                <a:spcPts val="0"/>
              </a:spcBef>
              <a:spcAft>
                <a:spcPts val="800"/>
              </a:spcAft>
            </a:pPr>
            <a:r>
              <a:rPr lang="en-US" sz="1800" dirty="0" smtClean="0">
                <a:effectLst/>
                <a:latin typeface="Times New Roman"/>
                <a:ea typeface="Calibri"/>
                <a:cs typeface="Times New Roman"/>
              </a:rPr>
              <a:t>Submitted to: Mr. MUSA </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Date: 13</a:t>
            </a:r>
            <a:r>
              <a:rPr lang="en-US" sz="1800" baseline="30000" dirty="0" smtClean="0">
                <a:effectLst/>
                <a:latin typeface="Times New Roman"/>
                <a:ea typeface="Calibri"/>
                <a:cs typeface="Times New Roman"/>
              </a:rPr>
              <a:t>th</a:t>
            </a:r>
            <a:r>
              <a:rPr lang="en-US" sz="1800" dirty="0" smtClean="0">
                <a:effectLst/>
                <a:latin typeface="Times New Roman"/>
                <a:ea typeface="Calibri"/>
                <a:cs typeface="Times New Roman"/>
              </a:rPr>
              <a:t> April, 2021</a:t>
            </a:r>
            <a:endParaRPr lang="en-US" sz="1800" dirty="0">
              <a:ea typeface="Calibri"/>
              <a:cs typeface="Times New Roman"/>
            </a:endParaRPr>
          </a:p>
          <a:p>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62360" y="1600200"/>
            <a:ext cx="1519239" cy="1219200"/>
          </a:xfrm>
          <a:prstGeom prst="rect">
            <a:avLst/>
          </a:prstGeom>
        </p:spPr>
      </p:pic>
    </p:spTree>
    <p:extLst>
      <p:ext uri="{BB962C8B-B14F-4D97-AF65-F5344CB8AC3E}">
        <p14:creationId xmlns:p14="http://schemas.microsoft.com/office/powerpoint/2010/main" val="165206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5400" b="1" dirty="0"/>
              <a:t>ABSTRACT</a:t>
            </a:r>
            <a:r>
              <a:rPr lang="en-US" sz="5400" dirty="0"/>
              <a:t/>
            </a:r>
            <a:br>
              <a:rPr lang="en-US" sz="5400" dirty="0"/>
            </a:br>
            <a:endParaRPr lang="en-US" sz="5400" dirty="0"/>
          </a:p>
        </p:txBody>
      </p:sp>
      <p:sp>
        <p:nvSpPr>
          <p:cNvPr id="3" name="Content Placeholder 2"/>
          <p:cNvSpPr>
            <a:spLocks noGrp="1"/>
          </p:cNvSpPr>
          <p:nvPr>
            <p:ph idx="1"/>
          </p:nvPr>
        </p:nvSpPr>
        <p:spPr/>
        <p:txBody>
          <a:bodyPr/>
          <a:lstStyle/>
          <a:p>
            <a:r>
              <a:rPr lang="en-US" dirty="0"/>
              <a:t>The </a:t>
            </a:r>
            <a:r>
              <a:rPr lang="en-US" dirty="0" smtClean="0"/>
              <a:t>Celebrity Quiz</a:t>
            </a:r>
            <a:r>
              <a:rPr lang="en-US" dirty="0"/>
              <a:t> is a project that written in </a:t>
            </a:r>
            <a:r>
              <a:rPr lang="en-US" dirty="0" smtClean="0"/>
              <a:t>an Android studio, </a:t>
            </a:r>
            <a:r>
              <a:rPr lang="en-US" dirty="0"/>
              <a:t>the objective of this </a:t>
            </a:r>
            <a:r>
              <a:rPr lang="en-US" dirty="0" smtClean="0"/>
              <a:t>Android Application</a:t>
            </a:r>
            <a:r>
              <a:rPr lang="en-US" dirty="0"/>
              <a:t> is to implement a </a:t>
            </a:r>
            <a:r>
              <a:rPr lang="en-US" dirty="0" smtClean="0"/>
              <a:t>way for people to known their famous Celebrity.</a:t>
            </a:r>
            <a:endParaRPr lang="en-US" dirty="0"/>
          </a:p>
          <a:p>
            <a:pPr marL="0" indent="0">
              <a:buNone/>
            </a:pPr>
            <a:endParaRPr lang="en-US" dirty="0"/>
          </a:p>
        </p:txBody>
      </p:sp>
    </p:spTree>
    <p:extLst>
      <p:ext uri="{BB962C8B-B14F-4D97-AF65-F5344CB8AC3E}">
        <p14:creationId xmlns:p14="http://schemas.microsoft.com/office/powerpoint/2010/main" val="96903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Table of content</a:t>
            </a:r>
            <a:br>
              <a:rPr lang="en-US" b="1" dirty="0"/>
            </a:br>
            <a:endParaRPr lang="en-US" b="1" dirty="0"/>
          </a:p>
        </p:txBody>
      </p:sp>
      <p:sp>
        <p:nvSpPr>
          <p:cNvPr id="3" name="Content Placeholder 2"/>
          <p:cNvSpPr>
            <a:spLocks noGrp="1"/>
          </p:cNvSpPr>
          <p:nvPr>
            <p:ph idx="1"/>
          </p:nvPr>
        </p:nvSpPr>
        <p:spPr/>
        <p:txBody>
          <a:bodyPr/>
          <a:lstStyle/>
          <a:p>
            <a:r>
              <a:rPr lang="en-US" dirty="0"/>
              <a:t>Introduction </a:t>
            </a:r>
          </a:p>
          <a:p>
            <a:r>
              <a:rPr lang="en-US" dirty="0"/>
              <a:t>Background</a:t>
            </a:r>
          </a:p>
          <a:p>
            <a:r>
              <a:rPr lang="en-US" dirty="0"/>
              <a:t>Implementation </a:t>
            </a:r>
          </a:p>
          <a:p>
            <a:r>
              <a:rPr lang="en-US" dirty="0"/>
              <a:t>Result</a:t>
            </a:r>
          </a:p>
          <a:p>
            <a:r>
              <a:rPr lang="en-US" dirty="0"/>
              <a:t>Conclusion</a:t>
            </a:r>
          </a:p>
          <a:p>
            <a:r>
              <a:rPr lang="en-US" dirty="0"/>
              <a:t>Reference</a:t>
            </a:r>
          </a:p>
          <a:p>
            <a:pPr marL="0" indent="0">
              <a:buNone/>
            </a:pPr>
            <a:endParaRPr lang="en-US" dirty="0"/>
          </a:p>
        </p:txBody>
      </p:sp>
    </p:spTree>
    <p:extLst>
      <p:ext uri="{BB962C8B-B14F-4D97-AF65-F5344CB8AC3E}">
        <p14:creationId xmlns:p14="http://schemas.microsoft.com/office/powerpoint/2010/main" val="422139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a:xfrm>
            <a:off x="457200" y="1219200"/>
            <a:ext cx="8229600" cy="5257800"/>
          </a:xfrm>
        </p:spPr>
        <p:txBody>
          <a:bodyPr>
            <a:normAutofit/>
          </a:bodyPr>
          <a:lstStyle/>
          <a:p>
            <a:r>
              <a:rPr lang="en-US" dirty="0" err="1"/>
              <a:t>CelebrityQuizApp</a:t>
            </a:r>
            <a:r>
              <a:rPr lang="en-US" dirty="0"/>
              <a:t> is an android based application, and enables the user to undertake a series of questions on Java language. The app is user friendly, and the user shall find it extremely easy to answer the multiple-choice questions. At the end of the quiz, a result-report is generated which states the score. The app also presents an option to the current user to play again or quit in between.</a:t>
            </a:r>
            <a:br>
              <a:rPr lang="en-US" dirty="0"/>
            </a:br>
            <a:endParaRPr lang="en-US" dirty="0"/>
          </a:p>
        </p:txBody>
      </p:sp>
    </p:spTree>
    <p:extLst>
      <p:ext uri="{BB962C8B-B14F-4D97-AF65-F5344CB8AC3E}">
        <p14:creationId xmlns:p14="http://schemas.microsoft.com/office/powerpoint/2010/main" val="45408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Implementation</a:t>
            </a:r>
            <a:r>
              <a:rPr lang="en-US" dirty="0"/>
              <a:t/>
            </a:r>
            <a:br>
              <a:rPr lang="en-US" dirty="0"/>
            </a:br>
            <a:endParaRPr lang="en-US" dirty="0"/>
          </a:p>
        </p:txBody>
      </p:sp>
      <p:sp>
        <p:nvSpPr>
          <p:cNvPr id="3" name="Content Placeholder 2"/>
          <p:cNvSpPr>
            <a:spLocks noGrp="1"/>
          </p:cNvSpPr>
          <p:nvPr>
            <p:ph idx="1"/>
          </p:nvPr>
        </p:nvSpPr>
        <p:spPr>
          <a:xfrm>
            <a:off x="457200" y="838200"/>
            <a:ext cx="8229600" cy="5638800"/>
          </a:xfrm>
        </p:spPr>
        <p:txBody>
          <a:bodyPr>
            <a:normAutofit fontScale="55000" lnSpcReduction="20000"/>
          </a:bodyPr>
          <a:lstStyle/>
          <a:p>
            <a:r>
              <a:rPr lang="en-US" dirty="0"/>
              <a:t>Celebrity quiz app is an android based application that is developed using android studio. The app is user friendly and very easy to use and it is made up of stages.</a:t>
            </a:r>
            <a:br>
              <a:rPr lang="en-US" dirty="0"/>
            </a:br>
            <a:r>
              <a:rPr lang="en-US" dirty="0"/>
              <a:t/>
            </a:r>
            <a:br>
              <a:rPr lang="en-US" dirty="0"/>
            </a:br>
            <a:r>
              <a:rPr lang="en-US" dirty="0"/>
              <a:t>Stage one:</a:t>
            </a:r>
            <a:br>
              <a:rPr lang="en-US" dirty="0"/>
            </a:br>
            <a:r>
              <a:rPr lang="en-US" dirty="0"/>
              <a:t>Stage one is going to be played for 30 seconds, if the question is not answered within the time frame the game will stop and ask the player to play again on till the quiz is answered correctly.</a:t>
            </a:r>
            <a:br>
              <a:rPr lang="en-US" dirty="0"/>
            </a:br>
            <a:r>
              <a:rPr lang="en-US" dirty="0"/>
              <a:t/>
            </a:r>
            <a:br>
              <a:rPr lang="en-US" dirty="0"/>
            </a:br>
            <a:r>
              <a:rPr lang="en-US" dirty="0"/>
              <a:t>Activities in the stage one:</a:t>
            </a:r>
            <a:br>
              <a:rPr lang="en-US" dirty="0"/>
            </a:br>
            <a:r>
              <a:rPr lang="en-US" dirty="0"/>
              <a:t>Image– displays the image of the celebrity.</a:t>
            </a:r>
            <a:br>
              <a:rPr lang="en-US" dirty="0"/>
            </a:br>
            <a:r>
              <a:rPr lang="en-US" dirty="0"/>
              <a:t>Questions – displays question to be answered.</a:t>
            </a:r>
            <a:br>
              <a:rPr lang="en-US" dirty="0"/>
            </a:br>
            <a:r>
              <a:rPr lang="en-US" dirty="0"/>
              <a:t>Results – displays Results after finishing the quiz</a:t>
            </a:r>
            <a:br>
              <a:rPr lang="en-US" dirty="0"/>
            </a:br>
            <a:r>
              <a:rPr lang="en-US" dirty="0"/>
              <a:t/>
            </a:r>
            <a:br>
              <a:rPr lang="en-US" dirty="0"/>
            </a:br>
            <a:r>
              <a:rPr lang="en-US" dirty="0"/>
              <a:t/>
            </a:r>
            <a:br>
              <a:rPr lang="en-US" dirty="0"/>
            </a:br>
            <a:r>
              <a:rPr lang="en-US" dirty="0"/>
              <a:t/>
            </a:r>
            <a:br>
              <a:rPr lang="en-US" dirty="0"/>
            </a:br>
            <a:r>
              <a:rPr lang="en-US" dirty="0"/>
              <a:t>Stage two</a:t>
            </a:r>
            <a:br>
              <a:rPr lang="en-US" dirty="0"/>
            </a:br>
            <a:r>
              <a:rPr lang="en-US" dirty="0"/>
              <a:t>Stage two is going to be played for 60 seconds, if the question is not answered within the time frame the game will stop and ask the player to play again on till the quiz is answered correctly</a:t>
            </a:r>
            <a:br>
              <a:rPr lang="en-US" dirty="0"/>
            </a:br>
            <a:r>
              <a:rPr lang="en-US" dirty="0"/>
              <a:t>Activities in the stage two:</a:t>
            </a:r>
            <a:br>
              <a:rPr lang="en-US" dirty="0"/>
            </a:br>
            <a:r>
              <a:rPr lang="en-US" dirty="0"/>
              <a:t>Image– displays the image of the celebrity.</a:t>
            </a:r>
            <a:br>
              <a:rPr lang="en-US" dirty="0"/>
            </a:br>
            <a:r>
              <a:rPr lang="en-US" dirty="0"/>
              <a:t>Questions – displays MCQ’s and currents Score.</a:t>
            </a:r>
            <a:br>
              <a:rPr lang="en-US" dirty="0"/>
            </a:br>
            <a:r>
              <a:rPr lang="en-US" dirty="0"/>
              <a:t>Results – displays Results after finishing the quiz</a:t>
            </a:r>
            <a:br>
              <a:rPr lang="en-US" dirty="0"/>
            </a:br>
            <a:r>
              <a:rPr lang="en-US" dirty="0"/>
              <a:t/>
            </a:r>
            <a:br>
              <a:rPr lang="en-US" dirty="0"/>
            </a:br>
            <a:endParaRPr lang="en-US" dirty="0"/>
          </a:p>
        </p:txBody>
      </p:sp>
    </p:spTree>
    <p:extLst>
      <p:ext uri="{BB962C8B-B14F-4D97-AF65-F5344CB8AC3E}">
        <p14:creationId xmlns:p14="http://schemas.microsoft.com/office/powerpoint/2010/main" val="130719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a:t>
            </a:r>
            <a:br>
              <a:rPr lang="en-US" b="1" dirty="0"/>
            </a:br>
            <a:endParaRPr lang="en-US" b="1" dirty="0"/>
          </a:p>
        </p:txBody>
      </p:sp>
      <p:sp>
        <p:nvSpPr>
          <p:cNvPr id="3" name="Content Placeholder 2"/>
          <p:cNvSpPr>
            <a:spLocks noGrp="1"/>
          </p:cNvSpPr>
          <p:nvPr>
            <p:ph idx="1"/>
          </p:nvPr>
        </p:nvSpPr>
        <p:spPr/>
        <p:txBody>
          <a:bodyPr/>
          <a:lstStyle/>
          <a:p>
            <a:endParaRPr lang="en-US" dirty="0"/>
          </a:p>
        </p:txBody>
      </p:sp>
      <p:pic>
        <p:nvPicPr>
          <p:cNvPr id="1026" name="Picture 2" descr="C:\Users\vodkaholic\Desktop\22fcb05f-c16a-4504-afec-876b5015e8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3200400" cy="4343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vodkaholic\Desktop\d0007d78-2665-4a12-91ec-702064d5c8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676401"/>
            <a:ext cx="53530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50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Reference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1.greekforgreek.com</a:t>
            </a:r>
          </a:p>
        </p:txBody>
      </p:sp>
    </p:spTree>
    <p:extLst>
      <p:ext uri="{BB962C8B-B14F-4D97-AF65-F5344CB8AC3E}">
        <p14:creationId xmlns:p14="http://schemas.microsoft.com/office/powerpoint/2010/main" val="76306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1522</TotalTime>
  <Words>131</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ABSTRACT </vt:lpstr>
      <vt:lpstr>Table of content </vt:lpstr>
      <vt:lpstr>Introduction </vt:lpstr>
      <vt:lpstr>Implementation </vt:lpstr>
      <vt:lpstr>RESULT </vt:lpstr>
      <vt:lpstr>Reference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vodkaholic</dc:creator>
  <cp:lastModifiedBy>vodkaholic</cp:lastModifiedBy>
  <cp:revision>11</cp:revision>
  <dcterms:created xsi:type="dcterms:W3CDTF">2021-04-11T04:38:36Z</dcterms:created>
  <dcterms:modified xsi:type="dcterms:W3CDTF">2021-04-14T04:37:57Z</dcterms:modified>
</cp:coreProperties>
</file>