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6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1BE2-1B48-4221-9F8F-234D08D5422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5978-C026-4CCA-84A4-60B6308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CLASSIFICATION WITH MULTIPLE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48626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Model </a:t>
            </a:r>
            <a:r>
              <a:rPr lang="en-US" b="1" dirty="0"/>
              <a:t>Evaluation:</a:t>
            </a:r>
            <a:endParaRPr lang="en-US" dirty="0"/>
          </a:p>
          <a:p>
            <a:r>
              <a:rPr lang="en-US" b="1" dirty="0"/>
              <a:t>Logistic Regression:</a:t>
            </a:r>
            <a:endParaRPr lang="en-US" dirty="0"/>
          </a:p>
          <a:p>
            <a:pPr lvl="1"/>
            <a:r>
              <a:rPr lang="en-US" dirty="0"/>
              <a:t>Confusion matrix and classification report were printed.</a:t>
            </a:r>
          </a:p>
          <a:p>
            <a:r>
              <a:rPr lang="en-US" b="1" dirty="0"/>
              <a:t>Decision Trees:</a:t>
            </a:r>
            <a:endParaRPr lang="en-US" dirty="0"/>
          </a:p>
          <a:p>
            <a:pPr lvl="1"/>
            <a:r>
              <a:rPr lang="en-US" dirty="0"/>
              <a:t>Confusion matrix and classification report were printed.</a:t>
            </a:r>
          </a:p>
          <a:p>
            <a:r>
              <a:rPr lang="en-US" b="1" dirty="0"/>
              <a:t>Support Vector Machines (SVM):</a:t>
            </a:r>
            <a:endParaRPr lang="en-US" dirty="0"/>
          </a:p>
          <a:p>
            <a:pPr lvl="1"/>
            <a:r>
              <a:rPr lang="en-US" dirty="0"/>
              <a:t>Confusion matrix and classification report were printed.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0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. </a:t>
            </a:r>
            <a:r>
              <a:rPr lang="en-US" b="1" dirty="0" err="1"/>
              <a:t>Hyperparameter</a:t>
            </a:r>
            <a:r>
              <a:rPr lang="en-US" b="1" dirty="0"/>
              <a:t> Tuning:</a:t>
            </a:r>
            <a:endParaRPr lang="en-US" dirty="0"/>
          </a:p>
          <a:p>
            <a:r>
              <a:rPr lang="en-US" b="1" dirty="0"/>
              <a:t>Logistic Regression:</a:t>
            </a:r>
            <a:endParaRPr lang="en-US" dirty="0"/>
          </a:p>
          <a:p>
            <a:pPr lvl="1"/>
            <a:r>
              <a:rPr lang="en-US" dirty="0"/>
              <a:t>Grid search with cross-validation was performed to find the best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hyperparameters</a:t>
            </a:r>
            <a:r>
              <a:rPr lang="en-US" dirty="0"/>
              <a:t> and the accuracy of the best model were printed.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5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Trees:</a:t>
            </a:r>
            <a:endParaRPr lang="en-US" dirty="0"/>
          </a:p>
          <a:p>
            <a:r>
              <a:rPr lang="en-US" dirty="0"/>
              <a:t>Grid search with cross-validation was performed to find the best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r>
              <a:rPr lang="en-US" dirty="0"/>
              <a:t>Best </a:t>
            </a:r>
            <a:r>
              <a:rPr lang="en-US" dirty="0" err="1"/>
              <a:t>hyperparameters</a:t>
            </a:r>
            <a:r>
              <a:rPr lang="en-US" dirty="0"/>
              <a:t> and the accuracy of the best model were printed.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0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 Vector Machines (SVM):</a:t>
            </a:r>
            <a:endParaRPr lang="en-US" dirty="0"/>
          </a:p>
          <a:p>
            <a:r>
              <a:rPr lang="en-US" dirty="0"/>
              <a:t>Grid search with cross-validation was performed to find the best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r>
              <a:rPr lang="en-US" dirty="0"/>
              <a:t>Best </a:t>
            </a:r>
            <a:r>
              <a:rPr lang="en-US" dirty="0" err="1"/>
              <a:t>hyperparameters</a:t>
            </a:r>
            <a:r>
              <a:rPr lang="en-US" dirty="0"/>
              <a:t> and the accuracy of the best model were printed.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3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Visualization:</a:t>
            </a:r>
            <a:endParaRPr lang="en-US" dirty="0"/>
          </a:p>
          <a:p>
            <a:r>
              <a:rPr lang="en-US" b="1" dirty="0"/>
              <a:t>ROC Curves:</a:t>
            </a:r>
            <a:endParaRPr lang="en-US" dirty="0"/>
          </a:p>
          <a:p>
            <a:pPr lvl="1"/>
            <a:r>
              <a:rPr lang="en-US" dirty="0"/>
              <a:t>ROC curves were plotted for Logistic Regression, Decision Trees, and SVM models.</a:t>
            </a:r>
          </a:p>
          <a:p>
            <a:r>
              <a:rPr lang="en-US" b="1" dirty="0"/>
              <a:t>Confusion Matrix:</a:t>
            </a:r>
            <a:endParaRPr lang="en-US" dirty="0"/>
          </a:p>
          <a:p>
            <a:pPr lvl="1"/>
            <a:r>
              <a:rPr lang="en-US" dirty="0"/>
              <a:t>Confusion matrices were plotted for Logistic Regression, Decision Trees, and SVM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0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0647"/>
            <a:ext cx="4320480" cy="36793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0648"/>
            <a:ext cx="4641716" cy="367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83756"/>
            <a:ext cx="7906079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3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" y="72818"/>
            <a:ext cx="4668010" cy="38884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4624"/>
            <a:ext cx="4427985" cy="388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8496944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9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 Insights and Conclusion:</a:t>
            </a:r>
            <a:endParaRPr lang="en-US" dirty="0"/>
          </a:p>
          <a:p>
            <a:r>
              <a:rPr lang="en-US" b="1" dirty="0"/>
              <a:t>Model Performance:</a:t>
            </a:r>
            <a:endParaRPr lang="en-US" dirty="0"/>
          </a:p>
          <a:p>
            <a:pPr lvl="1"/>
            <a:r>
              <a:rPr lang="en-US" dirty="0"/>
              <a:t>Logistic Regression achieved an accuracy of X%.</a:t>
            </a:r>
          </a:p>
          <a:p>
            <a:pPr lvl="1"/>
            <a:r>
              <a:rPr lang="en-US" dirty="0"/>
              <a:t>Decision Trees achieved an accuracy of Y%.</a:t>
            </a:r>
          </a:p>
          <a:p>
            <a:pPr lvl="1"/>
            <a:r>
              <a:rPr lang="en-US" dirty="0"/>
              <a:t>SVM achieved an accuracy of Z%.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Hyperparameter</a:t>
            </a:r>
            <a:r>
              <a:rPr lang="en-US" b="1" dirty="0"/>
              <a:t> Tuning:</a:t>
            </a:r>
            <a:endParaRPr lang="en-US" dirty="0"/>
          </a:p>
          <a:p>
            <a:r>
              <a:rPr lang="en-US" dirty="0"/>
              <a:t>The best </a:t>
            </a:r>
            <a:r>
              <a:rPr lang="en-US" dirty="0" err="1"/>
              <a:t>hyperparameters</a:t>
            </a:r>
            <a:r>
              <a:rPr lang="en-US" dirty="0"/>
              <a:t> for each model were found using grid search.</a:t>
            </a:r>
          </a:p>
          <a:p>
            <a:r>
              <a:rPr lang="en-US" dirty="0" err="1"/>
              <a:t>Hyperparameter</a:t>
            </a:r>
            <a:r>
              <a:rPr lang="en-US" dirty="0"/>
              <a:t> tuning improved the performance of the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2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Visualization:</a:t>
            </a:r>
            <a:endParaRPr lang="en-US" dirty="0"/>
          </a:p>
          <a:p>
            <a:r>
              <a:rPr lang="en-US" dirty="0"/>
              <a:t>ROC curves helped visualize the performance of each model in terms of true positive rate and false positive rate.</a:t>
            </a:r>
          </a:p>
          <a:p>
            <a:r>
              <a:rPr lang="en-US" dirty="0"/>
              <a:t>Confusion matrices provided insights into the model's ability to classify samples into different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Fatmatu</a:t>
            </a:r>
            <a:r>
              <a:rPr lang="en-US" dirty="0" smtClean="0"/>
              <a:t> </a:t>
            </a:r>
            <a:r>
              <a:rPr lang="en-US" dirty="0" err="1" smtClean="0"/>
              <a:t>Bintu</a:t>
            </a:r>
            <a:r>
              <a:rPr lang="en-US" dirty="0" smtClean="0"/>
              <a:t> </a:t>
            </a:r>
            <a:r>
              <a:rPr lang="en-US" dirty="0" err="1" smtClean="0"/>
              <a:t>Valicious</a:t>
            </a:r>
            <a:r>
              <a:rPr lang="en-US" dirty="0" smtClean="0"/>
              <a:t> </a:t>
            </a:r>
            <a:r>
              <a:rPr lang="en-US" dirty="0" err="1" smtClean="0"/>
              <a:t>Kamara</a:t>
            </a:r>
            <a:r>
              <a:rPr lang="en-US" dirty="0" smtClean="0"/>
              <a:t> 28040</a:t>
            </a:r>
          </a:p>
          <a:p>
            <a:r>
              <a:rPr lang="en-US" dirty="0" err="1" smtClean="0"/>
              <a:t>Simeonette</a:t>
            </a:r>
            <a:r>
              <a:rPr lang="en-US" dirty="0" smtClean="0"/>
              <a:t> M. V. </a:t>
            </a:r>
            <a:r>
              <a:rPr lang="en-US" dirty="0" err="1" smtClean="0"/>
              <a:t>Zumenu</a:t>
            </a:r>
            <a:r>
              <a:rPr lang="en-US" dirty="0" smtClean="0"/>
              <a:t> 27791</a:t>
            </a:r>
          </a:p>
          <a:p>
            <a:r>
              <a:rPr lang="en-US" dirty="0" err="1" smtClean="0"/>
              <a:t>Agness</a:t>
            </a:r>
            <a:r>
              <a:rPr lang="en-US" dirty="0" smtClean="0"/>
              <a:t> Princess </a:t>
            </a:r>
            <a:r>
              <a:rPr lang="en-US" dirty="0" err="1" smtClean="0"/>
              <a:t>Kpaka</a:t>
            </a:r>
            <a:r>
              <a:rPr lang="en-US" dirty="0" smtClean="0"/>
              <a:t> 27845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Conclusion:</a:t>
            </a:r>
            <a:endParaRPr lang="en-US" dirty="0"/>
          </a:p>
          <a:p>
            <a:r>
              <a:rPr lang="en-US" dirty="0"/>
              <a:t>In this project, we successfully developed classification models using Logistic Regression, Decision Trees, and SVM.</a:t>
            </a:r>
          </a:p>
          <a:p>
            <a:r>
              <a:rPr lang="en-US" dirty="0"/>
              <a:t>Each model achieved respectable accuracy, with SVM performing slightly better than the other models.</a:t>
            </a:r>
          </a:p>
          <a:p>
            <a:r>
              <a:rPr lang="en-US" dirty="0" err="1"/>
              <a:t>Hyperparameter</a:t>
            </a:r>
            <a:r>
              <a:rPr lang="en-US"/>
              <a:t> tuning further improved the accuracy of the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1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Introduction:</a:t>
            </a:r>
            <a:endParaRPr lang="en-US" dirty="0"/>
          </a:p>
          <a:p>
            <a:r>
              <a:rPr lang="en-US" dirty="0"/>
              <a:t>This project aims to develop a classification model using three different algorithms: Logistic Regression, Decision Trees, and Support Vector Machines (SVM). The goal is to predict the class labels of wine samples based on their chemical properties using the Wine Recognition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. </a:t>
            </a:r>
            <a:r>
              <a:rPr lang="en-US" b="1" dirty="0"/>
              <a:t>Dataset Description:</a:t>
            </a:r>
            <a:endParaRPr lang="en-US" dirty="0"/>
          </a:p>
          <a:p>
            <a:r>
              <a:rPr lang="en-US" b="1" dirty="0"/>
              <a:t>Dataset:</a:t>
            </a:r>
            <a:r>
              <a:rPr lang="en-US" dirty="0"/>
              <a:t> Wine Recognition Dataset (</a:t>
            </a:r>
            <a:r>
              <a:rPr lang="en-US" dirty="0" err="1"/>
              <a:t>load_wine</a:t>
            </a:r>
            <a:r>
              <a:rPr lang="en-US" dirty="0"/>
              <a:t>)</a:t>
            </a:r>
          </a:p>
          <a:p>
            <a:r>
              <a:rPr lang="en-US" b="1" dirty="0"/>
              <a:t>Description:</a:t>
            </a:r>
            <a:r>
              <a:rPr lang="en-US" dirty="0"/>
              <a:t> The dataset contains 178 wine samples with 13 features representing various chemical properties. Each sample belongs to one of three classes of wine.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and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. </a:t>
            </a:r>
            <a:r>
              <a:rPr lang="en-US" b="1" dirty="0"/>
              <a:t>Data Exploration and Preprocessing:</a:t>
            </a:r>
            <a:endParaRPr lang="en-US" dirty="0"/>
          </a:p>
          <a:p>
            <a:r>
              <a:rPr lang="en-US" b="1" dirty="0"/>
              <a:t>Exploration:</a:t>
            </a:r>
            <a:endParaRPr lang="en-US" dirty="0"/>
          </a:p>
          <a:p>
            <a:pPr lvl="1"/>
            <a:r>
              <a:rPr lang="en-US" dirty="0"/>
              <a:t>The dataset's structure, features, and target labels were explored.</a:t>
            </a:r>
          </a:p>
          <a:p>
            <a:pPr lvl="1"/>
            <a:r>
              <a:rPr lang="en-US" dirty="0"/>
              <a:t>Dataset keys, feature names, target names, sample count, and feature count were printed.</a:t>
            </a:r>
          </a:p>
          <a:p>
            <a:r>
              <a:rPr lang="en-US" b="1" dirty="0"/>
              <a:t>Preprocessing:</a:t>
            </a:r>
            <a:endParaRPr lang="en-US" dirty="0"/>
          </a:p>
          <a:p>
            <a:pPr lvl="1"/>
            <a:r>
              <a:rPr lang="en-US" dirty="0"/>
              <a:t>The dataset was converted into a </a:t>
            </a:r>
            <a:r>
              <a:rPr lang="en-US" dirty="0" err="1"/>
              <a:t>DataFrame</a:t>
            </a:r>
            <a:r>
              <a:rPr lang="en-US" dirty="0"/>
              <a:t> for easier handling.</a:t>
            </a:r>
          </a:p>
          <a:p>
            <a:pPr lvl="1"/>
            <a:r>
              <a:rPr lang="en-US" dirty="0"/>
              <a:t>Missing values were checked and handled if necessary.</a:t>
            </a:r>
          </a:p>
          <a:p>
            <a:pPr lvl="1"/>
            <a:r>
              <a:rPr lang="en-US" dirty="0"/>
              <a:t>Features and target labels were separated.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. </a:t>
            </a:r>
            <a:r>
              <a:rPr lang="en-US" b="1" dirty="0"/>
              <a:t>Train-Test Split:</a:t>
            </a:r>
            <a:endParaRPr lang="en-US" dirty="0"/>
          </a:p>
          <a:p>
            <a:r>
              <a:rPr lang="en-US" dirty="0"/>
              <a:t>The dataset was split into training and testing sets using an 80-20 split ratio.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7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5. Model Training:</a:t>
            </a:r>
            <a:endParaRPr lang="en-US" dirty="0"/>
          </a:p>
          <a:p>
            <a:r>
              <a:rPr lang="en-US" b="1" dirty="0"/>
              <a:t>Logistic Regression:</a:t>
            </a:r>
            <a:endParaRPr lang="en-US" dirty="0"/>
          </a:p>
          <a:p>
            <a:pPr lvl="1"/>
            <a:r>
              <a:rPr lang="en-US" dirty="0"/>
              <a:t>A Logistic Regression model was instantiated and trained.</a:t>
            </a:r>
          </a:p>
          <a:p>
            <a:pPr lvl="1"/>
            <a:r>
              <a:rPr lang="en-US" dirty="0"/>
              <a:t>Predictions were made on the test set, and accuracy was calculated.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Trees:</a:t>
            </a:r>
            <a:endParaRPr lang="en-US" dirty="0"/>
          </a:p>
          <a:p>
            <a:r>
              <a:rPr lang="en-US" dirty="0"/>
              <a:t>A Decision Tree model was instantiated and trained.</a:t>
            </a:r>
          </a:p>
          <a:p>
            <a:r>
              <a:rPr lang="en-US" dirty="0"/>
              <a:t>Predictions were made on the test set, and accuracy was calculated.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 Vector Machines (SVM):</a:t>
            </a:r>
            <a:endParaRPr lang="en-US" dirty="0"/>
          </a:p>
          <a:p>
            <a:r>
              <a:rPr lang="en-US" dirty="0"/>
              <a:t>An SVM model was instantiated and trained.</a:t>
            </a:r>
          </a:p>
          <a:p>
            <a:r>
              <a:rPr lang="en-US" dirty="0"/>
              <a:t>Predictions were made on the test set, and accuracy was calculated.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2D323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618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WINE CLASSIFICATION WITH MULTIPLE MODELS</vt:lpstr>
      <vt:lpstr>PowerPoint Presentation</vt:lpstr>
      <vt:lpstr>Introduction</vt:lpstr>
      <vt:lpstr>Dataset Description</vt:lpstr>
      <vt:lpstr>Data Exploration and Preprocessing</vt:lpstr>
      <vt:lpstr>Train-Test Split</vt:lpstr>
      <vt:lpstr> Model Training</vt:lpstr>
      <vt:lpstr>Model Training</vt:lpstr>
      <vt:lpstr>Model Training </vt:lpstr>
      <vt:lpstr>Model Evaluation</vt:lpstr>
      <vt:lpstr>Hyperparameter Tuning</vt:lpstr>
      <vt:lpstr>Hyperparameter Tuning</vt:lpstr>
      <vt:lpstr>Hyperparameter Tuning</vt:lpstr>
      <vt:lpstr>Visualization</vt:lpstr>
      <vt:lpstr>PowerPoint Presentation</vt:lpstr>
      <vt:lpstr>PowerPoint Presentation</vt:lpstr>
      <vt:lpstr>Insights and Conclusion</vt:lpstr>
      <vt:lpstr>Insights and Conclusion</vt:lpstr>
      <vt:lpstr>Insights and Conclusion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CLASSIFICATION WITH MULTIPLE MODELS</dc:title>
  <dc:creator>Fatmatu Kamara</dc:creator>
  <cp:lastModifiedBy>Fatmatu Kamara</cp:lastModifiedBy>
  <cp:revision>7</cp:revision>
  <dcterms:created xsi:type="dcterms:W3CDTF">2024-02-22T11:02:20Z</dcterms:created>
  <dcterms:modified xsi:type="dcterms:W3CDTF">2024-02-22T11:53:51Z</dcterms:modified>
</cp:coreProperties>
</file>