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d24b34f8c1f68e3" providerId="LiveId" clId="{9BE58738-0E43-4001-AA49-380A83310E07}"/>
    <pc:docChg chg="custSel addSld modSld">
      <pc:chgData name="" userId="bd24b34f8c1f68e3" providerId="LiveId" clId="{9BE58738-0E43-4001-AA49-380A83310E07}" dt="2017-12-18T19:50:31.101" v="31" actId="113"/>
      <pc:docMkLst>
        <pc:docMk/>
      </pc:docMkLst>
      <pc:sldChg chg="modSp">
        <pc:chgData name="" userId="bd24b34f8c1f68e3" providerId="LiveId" clId="{9BE58738-0E43-4001-AA49-380A83310E07}" dt="2017-12-18T19:45:10.163" v="22" actId="1076"/>
        <pc:sldMkLst>
          <pc:docMk/>
          <pc:sldMk cId="0" sldId="262"/>
        </pc:sldMkLst>
        <pc:graphicFrameChg chg="mod">
          <ac:chgData name="" userId="bd24b34f8c1f68e3" providerId="LiveId" clId="{9BE58738-0E43-4001-AA49-380A83310E07}" dt="2017-12-18T19:45:10.163" v="22" actId="1076"/>
          <ac:graphicFrameMkLst>
            <pc:docMk/>
            <pc:sldMk cId="0" sldId="262"/>
            <ac:graphicFrameMk id="4" creationId="{00000000-0000-0000-0000-000000000000}"/>
          </ac:graphicFrameMkLst>
        </pc:graphicFrameChg>
      </pc:sldChg>
      <pc:sldChg chg="addSp delSp modSp add">
        <pc:chgData name="" userId="bd24b34f8c1f68e3" providerId="LiveId" clId="{9BE58738-0E43-4001-AA49-380A83310E07}" dt="2017-12-18T19:50:31.101" v="31" actId="113"/>
        <pc:sldMkLst>
          <pc:docMk/>
          <pc:sldMk cId="1748070931" sldId="267"/>
        </pc:sldMkLst>
        <pc:spChg chg="mod">
          <ac:chgData name="" userId="bd24b34f8c1f68e3" providerId="LiveId" clId="{9BE58738-0E43-4001-AA49-380A83310E07}" dt="2017-12-18T19:50:31.101" v="31" actId="113"/>
          <ac:spMkLst>
            <pc:docMk/>
            <pc:sldMk cId="1748070931" sldId="267"/>
            <ac:spMk id="2" creationId="{DF45CDFE-AB86-4345-9ABA-B1C70F66903E}"/>
          </ac:spMkLst>
        </pc:spChg>
        <pc:spChg chg="del">
          <ac:chgData name="" userId="bd24b34f8c1f68e3" providerId="LiveId" clId="{9BE58738-0E43-4001-AA49-380A83310E07}" dt="2017-12-18T19:42:45.144" v="17" actId="1076"/>
          <ac:spMkLst>
            <pc:docMk/>
            <pc:sldMk cId="1748070931" sldId="267"/>
            <ac:spMk id="3" creationId="{F8823642-2555-4188-9E94-0EDC5070040A}"/>
          </ac:spMkLst>
        </pc:spChg>
        <pc:spChg chg="add del mod">
          <ac:chgData name="" userId="bd24b34f8c1f68e3" providerId="LiveId" clId="{9BE58738-0E43-4001-AA49-380A83310E07}" dt="2017-12-18T19:49:05.149" v="25" actId="1076"/>
          <ac:spMkLst>
            <pc:docMk/>
            <pc:sldMk cId="1748070931" sldId="267"/>
            <ac:spMk id="6" creationId="{4FC60FCD-4C43-4DFE-85EE-FE1E87096419}"/>
          </ac:spMkLst>
        </pc:spChg>
        <pc:spChg chg="add del mod">
          <ac:chgData name="" userId="bd24b34f8c1f68e3" providerId="LiveId" clId="{9BE58738-0E43-4001-AA49-380A83310E07}" dt="2017-12-18T19:49:10.251" v="28" actId="478"/>
          <ac:spMkLst>
            <pc:docMk/>
            <pc:sldMk cId="1748070931" sldId="267"/>
            <ac:spMk id="10" creationId="{7ADECE0B-B58F-49AE-B093-E548AE3FDCBA}"/>
          </ac:spMkLst>
        </pc:spChg>
        <pc:picChg chg="add del mod">
          <ac:chgData name="" userId="bd24b34f8c1f68e3" providerId="LiveId" clId="{9BE58738-0E43-4001-AA49-380A83310E07}" dt="2017-12-18T19:49:00.120" v="23" actId="478"/>
          <ac:picMkLst>
            <pc:docMk/>
            <pc:sldMk cId="1748070931" sldId="267"/>
            <ac:picMk id="4" creationId="{9944E98E-0339-4DF3-8B41-6D5E54BFEB2E}"/>
          </ac:picMkLst>
        </pc:picChg>
        <pc:picChg chg="add mod">
          <ac:chgData name="" userId="bd24b34f8c1f68e3" providerId="LiveId" clId="{9BE58738-0E43-4001-AA49-380A83310E07}" dt="2017-12-18T19:49:19.891" v="29" actId="1076"/>
          <ac:picMkLst>
            <pc:docMk/>
            <pc:sldMk cId="1748070931" sldId="267"/>
            <ac:picMk id="7" creationId="{1A91AF18-0057-4777-8BFF-6265686A1254}"/>
          </ac:picMkLst>
        </pc:picChg>
        <pc:picChg chg="add del mod">
          <ac:chgData name="" userId="bd24b34f8c1f68e3" providerId="LiveId" clId="{9BE58738-0E43-4001-AA49-380A83310E07}" dt="2017-12-18T19:49:08.151" v="27" actId="478"/>
          <ac:picMkLst>
            <pc:docMk/>
            <pc:sldMk cId="1748070931" sldId="267"/>
            <ac:picMk id="8" creationId="{BEA8769D-D661-40AE-8B3F-2B5C079959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67BC9-B9D3-4A5C-B2E1-E9528F98F075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B799-D292-4D6C-9225-E7A0CD76D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A8DB-6B57-4607-9B13-E3BF392F288D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6FC0-24EC-4362-9B9A-A31F3C3BE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dirty="0"/>
              <a:t>Flödesdiagram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0492" t="30372" r="56614" b="10003"/>
          <a:stretch>
            <a:fillRect/>
          </a:stretch>
        </p:blipFill>
        <p:spPr bwMode="auto">
          <a:xfrm>
            <a:off x="899592" y="1196752"/>
            <a:ext cx="734481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DF45CDFE-AB86-4345-9ABA-B1C70F66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Prestandabudget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xmlns="" id="{1A91AF18-0057-4777-8BFF-6265686A12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4050" y="2852936"/>
            <a:ext cx="5295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80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registrering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potentiell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registrera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hemsidan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min Facebook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 </a:t>
            </a:r>
            <a:r>
              <a:rPr lang="en-US" dirty="0" err="1"/>
              <a:t>adress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 err="1"/>
              <a:t>Givet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”</a:t>
            </a:r>
            <a:r>
              <a:rPr lang="en-US" i="1" dirty="0" err="1"/>
              <a:t>registrera</a:t>
            </a:r>
            <a:r>
              <a:rPr lang="en-US" i="1" dirty="0"/>
              <a:t> dig</a:t>
            </a:r>
            <a:r>
              <a:rPr lang="en-US" dirty="0"/>
              <a:t>” </a:t>
            </a:r>
            <a:r>
              <a:rPr lang="en-US" dirty="0" err="1"/>
              <a:t>valts</a:t>
            </a:r>
            <a:r>
              <a:rPr lang="en-US" dirty="0"/>
              <a:t>,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erbjudas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registrera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antingen</a:t>
            </a:r>
            <a:r>
              <a:rPr lang="en-US" dirty="0"/>
              <a:t> min Facebook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 </a:t>
            </a:r>
            <a:r>
              <a:rPr lang="en-US" dirty="0" err="1"/>
              <a:t>adress</a:t>
            </a:r>
            <a:r>
              <a:rPr lang="en-US" dirty="0"/>
              <a:t>. </a:t>
            </a:r>
          </a:p>
          <a:p>
            <a:r>
              <a:rPr lang="en-US" dirty="0" err="1"/>
              <a:t>När</a:t>
            </a:r>
            <a:r>
              <a:rPr lang="en-US" dirty="0"/>
              <a:t> min Facebook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 </a:t>
            </a:r>
            <a:r>
              <a:rPr lang="en-US" dirty="0" err="1"/>
              <a:t>adress</a:t>
            </a:r>
            <a:r>
              <a:rPr lang="en-US" dirty="0"/>
              <a:t> </a:t>
            </a:r>
            <a:r>
              <a:rPr lang="en-US" dirty="0" err="1"/>
              <a:t>registreras</a:t>
            </a:r>
            <a:r>
              <a:rPr lang="en-US" dirty="0"/>
              <a:t>,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då</a:t>
            </a:r>
            <a:r>
              <a:rPr lang="en-US" dirty="0"/>
              <a:t> </a:t>
            </a:r>
            <a:r>
              <a:rPr lang="en-US" dirty="0" err="1"/>
              <a:t>upprättas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hos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. </a:t>
            </a:r>
          </a:p>
          <a:p>
            <a:r>
              <a:rPr lang="en-US" dirty="0"/>
              <a:t>Sedan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belönnas</a:t>
            </a:r>
            <a:r>
              <a:rPr lang="en-US" dirty="0"/>
              <a:t> med en </a:t>
            </a:r>
            <a:r>
              <a:rPr lang="en-US" dirty="0" err="1"/>
              <a:t>välkomstbonus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bekräftelse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skärmen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hitta</a:t>
            </a:r>
            <a:r>
              <a:rPr lang="en-US" b="1" i="1" u="sng" dirty="0"/>
              <a:t> </a:t>
            </a:r>
            <a:r>
              <a:rPr lang="en-US" b="1" i="1" u="sng" dirty="0" err="1"/>
              <a:t>restaurang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(</a:t>
            </a:r>
            <a:r>
              <a:rPr lang="en-US" dirty="0" err="1"/>
              <a:t>existerande</a:t>
            </a:r>
            <a:r>
              <a:rPr lang="en-US" dirty="0"/>
              <a:t>/</a:t>
            </a:r>
            <a:r>
              <a:rPr lang="en-US" dirty="0" err="1"/>
              <a:t>potentiell</a:t>
            </a:r>
            <a:r>
              <a:rPr lang="en-US" dirty="0"/>
              <a:t>)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min </a:t>
            </a:r>
            <a:r>
              <a:rPr lang="en-US" dirty="0" err="1"/>
              <a:t>önskade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baserat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, ort </a:t>
            </a:r>
            <a:r>
              <a:rPr lang="en-US" dirty="0" err="1"/>
              <a:t>eller</a:t>
            </a:r>
            <a:r>
              <a:rPr lang="en-US" dirty="0"/>
              <a:t> mat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hemsidan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/>
              <a:t>Om jag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hemsidan</a:t>
            </a:r>
            <a:r>
              <a:rPr lang="en-US" dirty="0"/>
              <a:t>, 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sökrutan</a:t>
            </a:r>
            <a:r>
              <a:rPr lang="en-US" dirty="0"/>
              <a:t> ”</a:t>
            </a:r>
            <a:r>
              <a:rPr lang="en-US" i="1" dirty="0" err="1"/>
              <a:t>hitta</a:t>
            </a:r>
            <a:r>
              <a:rPr lang="en-US" i="1" dirty="0"/>
              <a:t> </a:t>
            </a:r>
            <a:r>
              <a:rPr lang="en-US" i="1" dirty="0" err="1"/>
              <a:t>restaurang</a:t>
            </a:r>
            <a:r>
              <a:rPr lang="en-US" dirty="0"/>
              <a:t>” </a:t>
            </a:r>
            <a:r>
              <a:rPr lang="en-US" dirty="0" err="1"/>
              <a:t>samt</a:t>
            </a:r>
            <a:r>
              <a:rPr lang="en-US" dirty="0"/>
              <a:t> se en </a:t>
            </a:r>
            <a:r>
              <a:rPr lang="en-US" dirty="0" err="1"/>
              <a:t>lista</a:t>
            </a:r>
            <a:r>
              <a:rPr lang="en-US" dirty="0"/>
              <a:t> med </a:t>
            </a:r>
            <a:r>
              <a:rPr lang="en-US" dirty="0" err="1"/>
              <a:t>Sveriges</a:t>
            </a:r>
            <a:r>
              <a:rPr lang="en-US" dirty="0"/>
              <a:t> </a:t>
            </a:r>
            <a:r>
              <a:rPr lang="en-US" dirty="0" err="1"/>
              <a:t>populära</a:t>
            </a:r>
            <a:r>
              <a:rPr lang="en-US" dirty="0"/>
              <a:t> </a:t>
            </a:r>
            <a:r>
              <a:rPr lang="en-US" dirty="0" err="1"/>
              <a:t>restauranger</a:t>
            </a:r>
            <a:r>
              <a:rPr lang="en-US" dirty="0"/>
              <a:t>. </a:t>
            </a:r>
          </a:p>
          <a:p>
            <a:r>
              <a:rPr lang="en-US" dirty="0"/>
              <a:t>I </a:t>
            </a:r>
            <a:r>
              <a:rPr lang="en-US" dirty="0" err="1"/>
              <a:t>sökrutan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ange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, ort </a:t>
            </a:r>
            <a:r>
              <a:rPr lang="en-US" dirty="0" err="1"/>
              <a:t>eller</a:t>
            </a:r>
            <a:r>
              <a:rPr lang="en-US" dirty="0"/>
              <a:t> mat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. </a:t>
            </a:r>
          </a:p>
          <a:p>
            <a:r>
              <a:rPr lang="en-US" dirty="0" err="1"/>
              <a:t>När</a:t>
            </a:r>
            <a:r>
              <a:rPr lang="en-US" dirty="0"/>
              <a:t> jag </a:t>
            </a:r>
            <a:r>
              <a:rPr lang="en-US" dirty="0" err="1"/>
              <a:t>klickar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”</a:t>
            </a:r>
            <a:r>
              <a:rPr lang="en-US" i="1" dirty="0" err="1"/>
              <a:t>hitta</a:t>
            </a:r>
            <a:r>
              <a:rPr lang="en-US" i="1" dirty="0"/>
              <a:t> </a:t>
            </a:r>
            <a:r>
              <a:rPr lang="en-US" i="1" dirty="0" err="1"/>
              <a:t>restaurang</a:t>
            </a:r>
            <a:r>
              <a:rPr lang="en-US" dirty="0"/>
              <a:t>” </a:t>
            </a:r>
            <a:r>
              <a:rPr lang="en-US" dirty="0" err="1"/>
              <a:t>kommer</a:t>
            </a:r>
            <a:r>
              <a:rPr lang="en-US" dirty="0"/>
              <a:t> jag </a:t>
            </a:r>
            <a:r>
              <a:rPr lang="en-US" dirty="0" err="1"/>
              <a:t>att</a:t>
            </a:r>
            <a:r>
              <a:rPr lang="en-US" dirty="0"/>
              <a:t> se en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restauranger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matchar</a:t>
            </a:r>
            <a:r>
              <a:rPr lang="en-US" dirty="0"/>
              <a:t> min </a:t>
            </a:r>
            <a:r>
              <a:rPr lang="en-US" dirty="0" err="1"/>
              <a:t>sökning</a:t>
            </a:r>
            <a:r>
              <a:rPr lang="en-US" dirty="0"/>
              <a:t>. </a:t>
            </a:r>
          </a:p>
          <a:p>
            <a:r>
              <a:rPr lang="en-US" dirty="0"/>
              <a:t>Om jag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registrerad</a:t>
            </a:r>
            <a:r>
              <a:rPr lang="en-US" dirty="0"/>
              <a:t> via Facebook,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möjligt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se 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mina </a:t>
            </a:r>
            <a:r>
              <a:rPr lang="en-US" dirty="0" err="1"/>
              <a:t>vänner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varit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restaurangen</a:t>
            </a:r>
            <a:r>
              <a:rPr lang="en-US" dirty="0"/>
              <a:t>.</a:t>
            </a:r>
          </a:p>
          <a:p>
            <a:r>
              <a:rPr lang="en-US" dirty="0"/>
              <a:t>Sedan </a:t>
            </a:r>
            <a:r>
              <a:rPr lang="en-US" dirty="0" err="1"/>
              <a:t>kan</a:t>
            </a:r>
            <a:r>
              <a:rPr lang="en-US" dirty="0"/>
              <a:t> jag </a:t>
            </a:r>
            <a:r>
              <a:rPr lang="en-US" dirty="0" err="1"/>
              <a:t>välja</a:t>
            </a:r>
            <a:r>
              <a:rPr lang="en-US" dirty="0"/>
              <a:t> en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 </a:t>
            </a:r>
            <a:r>
              <a:rPr lang="en-US" dirty="0" err="1"/>
              <a:t>deras</a:t>
            </a:r>
            <a:r>
              <a:rPr lang="en-US" dirty="0"/>
              <a:t> </a:t>
            </a:r>
            <a:r>
              <a:rPr lang="en-US" dirty="0" err="1"/>
              <a:t>menyer</a:t>
            </a:r>
            <a:r>
              <a:rPr lang="en-US" dirty="0"/>
              <a:t>, </a:t>
            </a:r>
            <a:r>
              <a:rPr lang="en-US" dirty="0" err="1"/>
              <a:t>priser</a:t>
            </a:r>
            <a:r>
              <a:rPr lang="en-US" dirty="0"/>
              <a:t>, </a:t>
            </a:r>
            <a:r>
              <a:rPr lang="en-US" dirty="0" err="1"/>
              <a:t>kontaktinformation</a:t>
            </a:r>
            <a:r>
              <a:rPr lang="en-US" dirty="0"/>
              <a:t> etc.</a:t>
            </a:r>
          </a:p>
          <a:p>
            <a:r>
              <a:rPr lang="en-US" dirty="0"/>
              <a:t>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en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sida</a:t>
            </a:r>
            <a:r>
              <a:rPr lang="en-US" dirty="0"/>
              <a:t> ”</a:t>
            </a:r>
            <a:r>
              <a:rPr lang="en-US" i="1" dirty="0" err="1"/>
              <a:t>populära</a:t>
            </a:r>
            <a:r>
              <a:rPr lang="en-US" i="1" dirty="0"/>
              <a:t> </a:t>
            </a:r>
            <a:r>
              <a:rPr lang="en-US" i="1" dirty="0" err="1"/>
              <a:t>restauranger</a:t>
            </a:r>
            <a:r>
              <a:rPr lang="en-US" dirty="0"/>
              <a:t>”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en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matbeställning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(</a:t>
            </a:r>
            <a:r>
              <a:rPr lang="en-US" dirty="0" err="1"/>
              <a:t>existerande</a:t>
            </a:r>
            <a:r>
              <a:rPr lang="en-US" dirty="0"/>
              <a:t>/</a:t>
            </a:r>
            <a:r>
              <a:rPr lang="en-US" dirty="0" err="1"/>
              <a:t>potentiel</a:t>
            </a:r>
            <a:r>
              <a:rPr lang="en-US" dirty="0"/>
              <a:t>)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snabt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beställa</a:t>
            </a:r>
            <a:r>
              <a:rPr lang="en-US" dirty="0"/>
              <a:t> mat </a:t>
            </a:r>
            <a:r>
              <a:rPr lang="en-US" dirty="0" err="1"/>
              <a:t>från</a:t>
            </a:r>
            <a:r>
              <a:rPr lang="en-US" dirty="0"/>
              <a:t> en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restaurangerna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. Om jag </a:t>
            </a:r>
            <a:r>
              <a:rPr lang="en-US" dirty="0" err="1"/>
              <a:t>redan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registrerad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hos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belönnas</a:t>
            </a:r>
            <a:r>
              <a:rPr lang="en-US" dirty="0"/>
              <a:t> med </a:t>
            </a:r>
            <a:r>
              <a:rPr lang="en-US" dirty="0" err="1"/>
              <a:t>bonuspoäng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mitt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jag </a:t>
            </a:r>
            <a:r>
              <a:rPr lang="en-US" dirty="0" err="1"/>
              <a:t>beställa</a:t>
            </a:r>
            <a:r>
              <a:rPr lang="en-US" dirty="0"/>
              <a:t> mat.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/>
              <a:t>Om jag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, </a:t>
            </a:r>
            <a:r>
              <a:rPr lang="en-US" dirty="0" err="1"/>
              <a:t>ska</a:t>
            </a:r>
            <a:r>
              <a:rPr lang="en-US" dirty="0"/>
              <a:t> jag se </a:t>
            </a:r>
            <a:r>
              <a:rPr lang="en-US" dirty="0" err="1"/>
              <a:t>restaurangens</a:t>
            </a:r>
            <a:r>
              <a:rPr lang="en-US" dirty="0"/>
              <a:t> </a:t>
            </a:r>
            <a:r>
              <a:rPr lang="en-US" dirty="0" err="1"/>
              <a:t>meny</a:t>
            </a:r>
            <a:r>
              <a:rPr lang="en-US" dirty="0"/>
              <a:t>, </a:t>
            </a:r>
            <a:r>
              <a:rPr lang="en-US" dirty="0" err="1"/>
              <a:t>priser</a:t>
            </a:r>
            <a:r>
              <a:rPr lang="en-US" dirty="0"/>
              <a:t>, </a:t>
            </a:r>
            <a:r>
              <a:rPr lang="en-US" dirty="0" err="1"/>
              <a:t>kontaktinformation</a:t>
            </a:r>
            <a:r>
              <a:rPr lang="en-US" dirty="0"/>
              <a:t> etc.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meny</a:t>
            </a:r>
            <a:r>
              <a:rPr lang="en-US" dirty="0"/>
              <a:t>.</a:t>
            </a:r>
          </a:p>
          <a:p>
            <a:r>
              <a:rPr lang="en-US" dirty="0"/>
              <a:t>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”</a:t>
            </a:r>
            <a:r>
              <a:rPr lang="en-US" i="1" dirty="0" err="1"/>
              <a:t>beställ</a:t>
            </a:r>
            <a:r>
              <a:rPr lang="en-US" i="1" dirty="0"/>
              <a:t> mat</a:t>
            </a:r>
            <a:r>
              <a:rPr lang="en-US" dirty="0"/>
              <a:t>”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existerande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betala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menyn</a:t>
            </a:r>
            <a:r>
              <a:rPr lang="en-US" dirty="0"/>
              <a:t> med mina </a:t>
            </a:r>
            <a:r>
              <a:rPr lang="en-US" dirty="0" err="1"/>
              <a:t>bonuspoäng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 min </a:t>
            </a:r>
            <a:r>
              <a:rPr lang="en-US" dirty="0" err="1"/>
              <a:t>poäng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.</a:t>
            </a:r>
          </a:p>
          <a:p>
            <a:r>
              <a:rPr lang="en-US" dirty="0"/>
              <a:t>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rekommendera</a:t>
            </a:r>
            <a:r>
              <a:rPr lang="en-US" dirty="0"/>
              <a:t> </a:t>
            </a:r>
            <a:r>
              <a:rPr lang="en-US" dirty="0" err="1"/>
              <a:t>restaurangen</a:t>
            </a:r>
            <a:r>
              <a:rPr lang="en-US" dirty="0"/>
              <a:t> till en </a:t>
            </a:r>
            <a:r>
              <a:rPr lang="en-US" dirty="0" err="1"/>
              <a:t>vän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via </a:t>
            </a:r>
            <a:r>
              <a:rPr lang="en-US" dirty="0" err="1"/>
              <a:t>epost</a:t>
            </a:r>
            <a:r>
              <a:rPr lang="en-US" dirty="0"/>
              <a:t>, </a:t>
            </a:r>
            <a:r>
              <a:rPr lang="en-US" dirty="0" err="1"/>
              <a:t>om</a:t>
            </a:r>
            <a:r>
              <a:rPr lang="en-US" dirty="0"/>
              <a:t> jag </a:t>
            </a: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jag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belönnas</a:t>
            </a:r>
            <a:r>
              <a:rPr lang="en-US" dirty="0"/>
              <a:t> med 2 </a:t>
            </a:r>
            <a:r>
              <a:rPr lang="en-US" dirty="0" err="1"/>
              <a:t>poäng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min </a:t>
            </a:r>
            <a:r>
              <a:rPr lang="en-US" dirty="0" err="1"/>
              <a:t>konto</a:t>
            </a:r>
            <a:r>
              <a:rPr lang="en-US" dirty="0"/>
              <a:t>.</a:t>
            </a:r>
          </a:p>
          <a:p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betalning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jag </a:t>
            </a:r>
            <a:r>
              <a:rPr lang="en-US" dirty="0" err="1"/>
              <a:t>poäng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köpet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sparas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min </a:t>
            </a:r>
            <a:r>
              <a:rPr lang="en-US" dirty="0" err="1"/>
              <a:t>konto</a:t>
            </a:r>
            <a:r>
              <a:rPr lang="en-US" dirty="0"/>
              <a:t>. Jag </a:t>
            </a:r>
            <a:r>
              <a:rPr lang="en-US" dirty="0" err="1"/>
              <a:t>får</a:t>
            </a:r>
            <a:r>
              <a:rPr lang="en-US" dirty="0"/>
              <a:t> 1 </a:t>
            </a:r>
            <a:r>
              <a:rPr lang="en-US" dirty="0" err="1"/>
              <a:t>poäng</a:t>
            </a:r>
            <a:r>
              <a:rPr lang="en-US" dirty="0"/>
              <a:t> per 10 kr.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en </a:t>
            </a:r>
            <a:r>
              <a:rPr lang="en-US" dirty="0" err="1"/>
              <a:t>bekräftelse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skärmen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Kontakta</a:t>
            </a:r>
            <a:r>
              <a:rPr lang="en-US" b="1" i="1" u="sng" dirty="0"/>
              <a:t> </a:t>
            </a:r>
            <a:r>
              <a:rPr lang="en-US" b="1" i="1" u="sng" dirty="0" err="1"/>
              <a:t>RoFaJo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restaurang-kedja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fall jag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samarbeta</a:t>
            </a:r>
            <a:r>
              <a:rPr lang="en-US" dirty="0"/>
              <a:t> med </a:t>
            </a:r>
            <a:r>
              <a:rPr lang="en-US" dirty="0" err="1"/>
              <a:t>dem</a:t>
            </a:r>
            <a:r>
              <a:rPr lang="en-US" dirty="0"/>
              <a:t>.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(</a:t>
            </a:r>
            <a:r>
              <a:rPr lang="en-US" dirty="0" err="1"/>
              <a:t>existerande</a:t>
            </a:r>
            <a:r>
              <a:rPr lang="en-US" dirty="0"/>
              <a:t>/</a:t>
            </a:r>
            <a:r>
              <a:rPr lang="en-US" dirty="0" err="1"/>
              <a:t>potentiel</a:t>
            </a:r>
            <a:r>
              <a:rPr lang="en-US" dirty="0"/>
              <a:t>)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fall jag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behöva</a:t>
            </a:r>
            <a:r>
              <a:rPr lang="en-US" dirty="0"/>
              <a:t> </a:t>
            </a:r>
            <a:r>
              <a:rPr lang="en-US" dirty="0" err="1"/>
              <a:t>hjälp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/>
              <a:t>Om jag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/ </a:t>
            </a:r>
            <a:r>
              <a:rPr lang="en-US" dirty="0" err="1"/>
              <a:t>restaurangkedja</a:t>
            </a:r>
            <a:r>
              <a:rPr lang="en-US" dirty="0"/>
              <a:t>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behöva</a:t>
            </a:r>
            <a:r>
              <a:rPr lang="en-US" dirty="0"/>
              <a:t> </a:t>
            </a:r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en </a:t>
            </a:r>
            <a:r>
              <a:rPr lang="en-US" dirty="0" err="1"/>
              <a:t>kontaktformulär</a:t>
            </a:r>
            <a:r>
              <a:rPr lang="en-US" dirty="0"/>
              <a:t>.</a:t>
            </a:r>
          </a:p>
          <a:p>
            <a:r>
              <a:rPr lang="en-US" dirty="0" err="1"/>
              <a:t>Kontaktformulären</a:t>
            </a:r>
            <a:r>
              <a:rPr lang="en-US" dirty="0"/>
              <a:t> </a:t>
            </a:r>
            <a:r>
              <a:rPr lang="en-US" dirty="0" err="1"/>
              <a:t>måsta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</a:t>
            </a:r>
            <a:r>
              <a:rPr lang="en-US" dirty="0" err="1"/>
              <a:t>rubrikker</a:t>
            </a:r>
            <a:r>
              <a:rPr lang="en-US" dirty="0"/>
              <a:t> </a:t>
            </a:r>
            <a:r>
              <a:rPr lang="en-US" dirty="0" err="1"/>
              <a:t>där</a:t>
            </a:r>
            <a:r>
              <a:rPr lang="en-US" dirty="0"/>
              <a:t> 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skriva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, e-post, order-id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frågan</a:t>
            </a:r>
            <a:r>
              <a:rPr lang="en-US" dirty="0"/>
              <a:t>.</a:t>
            </a:r>
          </a:p>
          <a:p>
            <a:r>
              <a:rPr lang="en-US" dirty="0" err="1"/>
              <a:t>Kontaktformulären</a:t>
            </a:r>
            <a:r>
              <a:rPr lang="en-US" dirty="0"/>
              <a:t> med </a:t>
            </a:r>
            <a:r>
              <a:rPr lang="en-US" dirty="0" err="1"/>
              <a:t>frågan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till </a:t>
            </a:r>
            <a:r>
              <a:rPr lang="en-US" dirty="0" err="1"/>
              <a:t>RoFaJo</a:t>
            </a:r>
            <a:r>
              <a:rPr lang="en-US" dirty="0"/>
              <a:t>, </a:t>
            </a:r>
            <a:r>
              <a:rPr lang="en-US" dirty="0" err="1"/>
              <a:t>besvares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svaret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till </a:t>
            </a:r>
            <a:r>
              <a:rPr lang="en-US" dirty="0" err="1"/>
              <a:t>mig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Prioriteringslista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0796530"/>
              </p:ext>
            </p:extLst>
          </p:nvPr>
        </p:nvGraphicFramePr>
        <p:xfrm>
          <a:off x="1847180" y="1579421"/>
          <a:ext cx="5245100" cy="2348484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Sign 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Popular Restaurants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About Us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Contact Us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communication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Instructions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Search Bar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Search Bar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760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index.html (desktop &amp; mobil – startsida)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47180" y="4365104"/>
          <a:ext cx="5245100" cy="1369949"/>
        </p:xfrm>
        <a:graphic>
          <a:graphicData uri="http://schemas.openxmlformats.org/drawingml/2006/table">
            <a:tbl>
              <a:tblPr/>
              <a:tblGrid>
                <a:gridCol w="1779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200" dirty="0" smtClean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Popular Restaurants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Popular Restaurants Lists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005064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populara.html (desktop &amp; mobil – populära restauranger)</a:t>
            </a:r>
            <a: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Prioriteringslista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19188" y="1628800"/>
          <a:ext cx="5245100" cy="1957070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Restaurant Information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200" dirty="0" smtClean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Current Points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Use Points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Pay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Recommendation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13407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bestall.html (desktop &amp; mobil – beställ mat)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91196" y="4077072"/>
          <a:ext cx="5245100" cy="1369949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200" dirty="0" smtClean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Waiting Time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Go To Startpage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378904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tack.html (dektop &amp; mobil – tack för köpet)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Prioriteringslista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7704" y="1699011"/>
          <a:ext cx="5245100" cy="1369949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200" dirty="0" smtClean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About Us Text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Go To Startpage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340768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omoss.html (desktop &amp; mobil – om oss)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19188" y="3499211"/>
          <a:ext cx="5245100" cy="1369949"/>
        </p:xfrm>
        <a:graphic>
          <a:graphicData uri="http://schemas.openxmlformats.org/drawingml/2006/table">
            <a:tbl>
              <a:tblPr/>
              <a:tblGrid>
                <a:gridCol w="1779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200" dirty="0" smtClean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Contact Information Text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Go To StartPage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312296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kontakta.html (desktop &amp; mobil – kontakta oss)</a:t>
            </a:r>
            <a: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Prioriteringslista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79712" y="1802393"/>
          <a:ext cx="5245100" cy="978535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Instructions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Let’s Start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436486"/>
            <a:ext cx="9144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borja.html (mobil – börja nu)</a:t>
            </a:r>
            <a:endParaRPr kumimoji="0" lang="sv-SE" sz="1400" b="1" i="0" u="none" strike="noStrike" cap="none" normalizeH="0" baseline="0" dirty="0">
              <a:ln>
                <a:noFill/>
              </a:ln>
              <a:solidFill>
                <a:srgbClr val="5B9BD5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4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79712" y="3334878"/>
          <a:ext cx="5245100" cy="1174242"/>
        </p:xfrm>
        <a:graphic>
          <a:graphicData uri="http://schemas.openxmlformats.org/drawingml/2006/table">
            <a:tbl>
              <a:tblPr/>
              <a:tblGrid>
                <a:gridCol w="1779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Restaurants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Search Bar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Restaurant Lists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996952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hitta.html (mobil – hitta restaurang sida)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902</Words>
  <Application>Microsoft Office PowerPoint</Application>
  <PresentationFormat>On-screen Show (4:3)</PresentationFormat>
  <Paragraphs>299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Flödesdiagram</vt:lpstr>
      <vt:lpstr>Användningsfall</vt:lpstr>
      <vt:lpstr>Användningsfall</vt:lpstr>
      <vt:lpstr>Användningsfall</vt:lpstr>
      <vt:lpstr>Användningsfall</vt:lpstr>
      <vt:lpstr>Prioriteringslista</vt:lpstr>
      <vt:lpstr>Prioriteringslista</vt:lpstr>
      <vt:lpstr>Prioriteringslista</vt:lpstr>
      <vt:lpstr>Prioriteringslista</vt:lpstr>
      <vt:lpstr>Prestandabudget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Flödesdiagram</dc:title>
  <dc:creator>Fatme Mustafa</dc:creator>
  <cp:lastModifiedBy>Fatme Mustafa</cp:lastModifiedBy>
  <cp:revision>7</cp:revision>
  <dcterms:created xsi:type="dcterms:W3CDTF">2017-12-18T08:03:19Z</dcterms:created>
  <dcterms:modified xsi:type="dcterms:W3CDTF">2017-12-19T09:39:56Z</dcterms:modified>
</cp:coreProperties>
</file>