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2801600" cy="96012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2DF"/>
    <a:srgbClr val="FF0101"/>
    <a:srgbClr val="8001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C865-627D-458F-8609-E8BF46E75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9B249-5636-403D-85ED-AC64714F5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B0F01-C787-4579-833D-7B5BF790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5116-1A24-49BB-AA2A-AD6CB4E1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0FB0-8709-4D5C-934F-01932348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5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ABBA-FE11-4B82-88F5-1D1A5DD5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4D746-121F-4DE4-A62D-458400FE1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63AB-0540-4FFC-B372-65BF7201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BD8E5-CBD3-4486-8A7E-A07EBE03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BCEA-F78B-4550-A231-29D7168A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20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4F938-7C55-4A4C-88C2-D29031536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1D9B-5CE7-4D04-BB01-988E76AE1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B239-7348-43D2-88CD-9D1C8914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2D02-6556-4398-AF7B-3AC0D4FE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4B31-B0CB-4BDC-904B-B0E7F11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942B-606E-4CBE-AC7B-B1AD9495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3EA1-2F62-49FD-8B0C-9E37DEC1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4AEB-21E5-4224-93E8-56D93FCA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6B36-7311-4F1A-B433-40872376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4DEA7-27CE-4F3D-8667-E5F5455B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3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2BB7-9360-412F-B800-2AB737FB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4072A-918E-408F-8490-687C70AB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8547-3A1C-41B9-856F-5290532E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3D0D7-199C-41A4-BD44-EC97BD3B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FE0E-2000-490D-A77A-FD6EAB70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9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DC90-B8F1-4BBC-9872-495D515D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1A93-7400-4869-9BC0-66C4C57C8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E5CA0-46CE-472A-975B-2E9F9EE4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FB639-6740-458A-B44B-36D04B55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859FC-3495-47C2-A1CD-3308BA57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0851-256D-464D-8857-6C35B1DC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0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0ABD-BF4B-430B-9984-AC799D81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3F475-0F46-4618-B692-B47605409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232B-D5D3-4488-A7AF-22E9B873F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1A865-9C26-4EB7-896C-83F59BA64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019D0-4966-46E5-A46F-5DAE9FAE0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BA57E-3A6F-409E-B428-EB4E47D6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C13EA-F066-466D-A2FF-6457119E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516F0-7F7A-4BFB-B623-FE81D4EE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1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F1F4-3903-472B-83E7-F6414080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BD2F1-B65F-4D2A-8D82-2C6C4156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0EC9-668C-4FAA-997E-4E6052C8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DDD25-B980-40A6-A4DC-77B74A69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48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9520A-C3D5-4EF1-9EA4-D64F45A2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8CFA1-ED69-41A3-967D-EEE012F9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E8451-B91A-4A6F-A318-F1F25CA9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08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232A-E60D-4A7A-B79C-DE421C7A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0D26-A395-424A-BC15-785F5442E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A4AE-A054-44A1-8E3D-AD598E0E4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56412-81F3-4F1E-9071-8AFFA155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1F452-BE34-499C-AEE5-8094C544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30F5-0500-433B-A914-BE4A615B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96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70F5-4C37-403D-9CAA-080DC2D3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9227C-8DC1-4188-A689-F0C05E0EC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AA46-0CCA-46FE-B857-49440A84D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8E07E-B195-4615-BDF2-F7C1A288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1709-C284-4073-9CD1-4488E9B0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72DA0-085F-4EE0-AC1F-DC39237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22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B0A74-82A5-4C30-AA09-D26A53C0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9E50-E78A-43CE-9249-070ADFD9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9F63-1676-4E72-8DB9-CF04F4AD6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1CC5-460E-479D-9F7A-B459E7E7D59E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FC6A-9CA5-430B-AA41-2AE709995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57DD-210D-480D-962F-C7A071F72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1815-57C5-4EA8-9260-15A87B66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0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close up of a sign&#10;&#10;Description automatically generated">
            <a:extLst>
              <a:ext uri="{FF2B5EF4-FFF2-40B4-BE49-F238E27FC236}">
                <a16:creationId xmlns:a16="http://schemas.microsoft.com/office/drawing/2014/main" id="{926C832F-6183-4EAA-B7EE-2C296D4A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28" y="4117194"/>
            <a:ext cx="5646654" cy="5646654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:a16="http://schemas.microsoft.com/office/drawing/2014/main" id="{FFA6980B-CD47-422A-B588-7AEAC7B382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873" y="4196449"/>
            <a:ext cx="5221713" cy="5221713"/>
          </a:xfrm>
          <a:prstGeom prst="rect">
            <a:avLst/>
          </a:prstGeom>
        </p:spPr>
      </p:pic>
      <p:pic>
        <p:nvPicPr>
          <p:cNvPr id="57" name="Picture 56" descr="A picture containing object, clock, plate&#10;&#10;Description automatically generated">
            <a:extLst>
              <a:ext uri="{FF2B5EF4-FFF2-40B4-BE49-F238E27FC236}">
                <a16:creationId xmlns:a16="http://schemas.microsoft.com/office/drawing/2014/main" id="{39C22893-5E6B-4D82-BDCC-617BFBDE9D6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32864" y="-452459"/>
            <a:ext cx="5008249" cy="5008249"/>
          </a:xfrm>
          <a:prstGeom prst="rect">
            <a:avLst/>
          </a:prstGeom>
        </p:spPr>
      </p:pic>
      <p:pic>
        <p:nvPicPr>
          <p:cNvPr id="56" name="Picture 55" descr="A picture containing food&#10;&#10;Description automatically generated">
            <a:extLst>
              <a:ext uri="{FF2B5EF4-FFF2-40B4-BE49-F238E27FC236}">
                <a16:creationId xmlns:a16="http://schemas.microsoft.com/office/drawing/2014/main" id="{B19E844B-770E-4E75-839F-AF5C4CDC341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32" y="172324"/>
            <a:ext cx="5988716" cy="5988716"/>
          </a:xfrm>
          <a:prstGeom prst="rect">
            <a:avLst/>
          </a:prstGeom>
        </p:spPr>
      </p:pic>
      <p:pic>
        <p:nvPicPr>
          <p:cNvPr id="55" name="Picture 54" descr="A picture containing sign&#10;&#10;Description automatically generated">
            <a:extLst>
              <a:ext uri="{FF2B5EF4-FFF2-40B4-BE49-F238E27FC236}">
                <a16:creationId xmlns:a16="http://schemas.microsoft.com/office/drawing/2014/main" id="{A6653D30-0F02-4F3A-8C67-D75CB0B3122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786" y="2787263"/>
            <a:ext cx="4770299" cy="4770299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86CE39F1-F908-4547-B3C2-6D9BFDFD6FA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971" y="-667214"/>
            <a:ext cx="5223004" cy="5223004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61C61CD2-5F33-4A1E-8D1C-9FE306C8D0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391" y="-138154"/>
            <a:ext cx="4233716" cy="4233716"/>
          </a:xfrm>
          <a:prstGeom prst="rect">
            <a:avLst/>
          </a:prstGeom>
        </p:spPr>
      </p:pic>
      <p:pic>
        <p:nvPicPr>
          <p:cNvPr id="43" name="Picture 42" descr="A picture containing object, clock, plate&#10;&#10;Description automatically generated">
            <a:extLst>
              <a:ext uri="{FF2B5EF4-FFF2-40B4-BE49-F238E27FC236}">
                <a16:creationId xmlns:a16="http://schemas.microsoft.com/office/drawing/2014/main" id="{7685DD94-FCC0-44E5-AEC3-56782F97B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7672" y="8112715"/>
            <a:ext cx="1534439" cy="1534439"/>
          </a:xfrm>
          <a:prstGeom prst="rect">
            <a:avLst/>
          </a:prstGeom>
        </p:spPr>
      </p:pic>
      <p:pic>
        <p:nvPicPr>
          <p:cNvPr id="42" name="Picture 41" descr="A picture containing food&#10;&#10;Description automatically generated">
            <a:extLst>
              <a:ext uri="{FF2B5EF4-FFF2-40B4-BE49-F238E27FC236}">
                <a16:creationId xmlns:a16="http://schemas.microsoft.com/office/drawing/2014/main" id="{163E8CB6-5379-4EB2-B196-2784B8502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25" y="8233355"/>
            <a:ext cx="1522430" cy="1522430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67746B3C-B34E-4BD1-8FE2-C049CB20F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512" y="3807586"/>
            <a:ext cx="1522429" cy="1522429"/>
          </a:xfrm>
          <a:prstGeom prst="rect">
            <a:avLst/>
          </a:prstGeom>
        </p:spPr>
      </p:pic>
      <p:pic>
        <p:nvPicPr>
          <p:cNvPr id="41" name="Picture 40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A17E61D0-3159-4CF3-A3C5-390BC3AC1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67" y="864141"/>
            <a:ext cx="1522429" cy="1522432"/>
          </a:xfrm>
          <a:prstGeom prst="rect">
            <a:avLst/>
          </a:prstGeom>
        </p:spPr>
      </p:pic>
      <p:pic>
        <p:nvPicPr>
          <p:cNvPr id="45" name="Picture 44" descr="A close up of a sign&#10;&#10;Description automatically generated">
            <a:extLst>
              <a:ext uri="{FF2B5EF4-FFF2-40B4-BE49-F238E27FC236}">
                <a16:creationId xmlns:a16="http://schemas.microsoft.com/office/drawing/2014/main" id="{83314533-CD0C-4B05-B541-630944804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54" y="3074253"/>
            <a:ext cx="1522432" cy="1522432"/>
          </a:xfrm>
          <a:prstGeom prst="rect">
            <a:avLst/>
          </a:prstGeom>
        </p:spPr>
      </p:pic>
      <p:pic>
        <p:nvPicPr>
          <p:cNvPr id="46" name="Picture 45" descr="A picture containing sign&#10;&#10;Description automatically generated">
            <a:extLst>
              <a:ext uri="{FF2B5EF4-FFF2-40B4-BE49-F238E27FC236}">
                <a16:creationId xmlns:a16="http://schemas.microsoft.com/office/drawing/2014/main" id="{86D91777-78DC-4CAB-9507-367FA4DE1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18" y="3252540"/>
            <a:ext cx="1522432" cy="152243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0CC81A3-7651-49EF-AE2E-5EB318C15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569" y="1888599"/>
            <a:ext cx="1522429" cy="1522429"/>
          </a:xfrm>
          <a:prstGeom prst="rect">
            <a:avLst/>
          </a:prstGeom>
        </p:spPr>
      </p:pic>
      <p:pic>
        <p:nvPicPr>
          <p:cNvPr id="44" name="Picture 43" descr="A close up of a sign&#10;&#10;Description automatically generated">
            <a:extLst>
              <a:ext uri="{FF2B5EF4-FFF2-40B4-BE49-F238E27FC236}">
                <a16:creationId xmlns:a16="http://schemas.microsoft.com/office/drawing/2014/main" id="{685770F4-D988-4F52-865D-3A19CA4FB3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611803"/>
            <a:ext cx="1522429" cy="1522429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B18327DB-F8B1-40E8-8766-9412761C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02" y="177521"/>
            <a:ext cx="1522432" cy="1522432"/>
          </a:xfrm>
          <a:prstGeom prst="rect">
            <a:avLst/>
          </a:prstGeom>
        </p:spPr>
      </p:pic>
      <p:pic>
        <p:nvPicPr>
          <p:cNvPr id="33" name="Picture 32" descr="A picture containing object, clock, plate&#10;&#10;Description automatically generated">
            <a:extLst>
              <a:ext uri="{FF2B5EF4-FFF2-40B4-BE49-F238E27FC236}">
                <a16:creationId xmlns:a16="http://schemas.microsoft.com/office/drawing/2014/main" id="{37002218-5988-430D-9563-541C90289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75112" y="7783742"/>
            <a:ext cx="1534439" cy="1534439"/>
          </a:xfrm>
          <a:prstGeom prst="rect">
            <a:avLst/>
          </a:prstGeom>
        </p:spPr>
      </p:pic>
      <p:pic>
        <p:nvPicPr>
          <p:cNvPr id="36" name="Picture 35" descr="A close up of a sign&#10;&#10;Description automatically generated">
            <a:extLst>
              <a:ext uri="{FF2B5EF4-FFF2-40B4-BE49-F238E27FC236}">
                <a16:creationId xmlns:a16="http://schemas.microsoft.com/office/drawing/2014/main" id="{809C6DEB-95D9-4A90-A7D8-0A809689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39" y="195637"/>
            <a:ext cx="1522429" cy="1522429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10669368-D430-4A18-B14B-0D3EE26A2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6" y="2202144"/>
            <a:ext cx="1522429" cy="1522429"/>
          </a:xfrm>
          <a:prstGeom prst="rect">
            <a:avLst/>
          </a:prstGeom>
        </p:spPr>
      </p:pic>
      <p:pic>
        <p:nvPicPr>
          <p:cNvPr id="38" name="Picture 37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2012BAE7-5BE3-4858-BC48-25A6C127BB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781" y="5399826"/>
            <a:ext cx="1522429" cy="1522429"/>
          </a:xfrm>
          <a:prstGeom prst="rect">
            <a:avLst/>
          </a:prstGeom>
        </p:spPr>
      </p:pic>
      <p:pic>
        <p:nvPicPr>
          <p:cNvPr id="35" name="Picture 34" descr="A picture containing food&#10;&#10;Description automatically generated">
            <a:extLst>
              <a:ext uri="{FF2B5EF4-FFF2-40B4-BE49-F238E27FC236}">
                <a16:creationId xmlns:a16="http://schemas.microsoft.com/office/drawing/2014/main" id="{392E45B2-F51C-4573-BE41-5A1773D4E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72" y="6047598"/>
            <a:ext cx="1522430" cy="1522430"/>
          </a:xfrm>
          <a:prstGeom prst="rect">
            <a:avLst/>
          </a:prstGeom>
        </p:spPr>
      </p:pic>
      <p:pic>
        <p:nvPicPr>
          <p:cNvPr id="29" name="Picture 28" descr="A picture containing sign&#10;&#10;Description automatically generated">
            <a:extLst>
              <a:ext uri="{FF2B5EF4-FFF2-40B4-BE49-F238E27FC236}">
                <a16:creationId xmlns:a16="http://schemas.microsoft.com/office/drawing/2014/main" id="{3378B722-979D-4A2A-A2EF-1FE0C1DB95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640" y="5846950"/>
            <a:ext cx="1522432" cy="1522432"/>
          </a:xfrm>
          <a:prstGeom prst="rect">
            <a:avLst/>
          </a:prstGeom>
        </p:spPr>
      </p:pic>
      <p:pic>
        <p:nvPicPr>
          <p:cNvPr id="37" name="Picture 36" descr="A close up of a sign&#10;&#10;Description automatically generated">
            <a:extLst>
              <a:ext uri="{FF2B5EF4-FFF2-40B4-BE49-F238E27FC236}">
                <a16:creationId xmlns:a16="http://schemas.microsoft.com/office/drawing/2014/main" id="{9948D6CA-C506-4A6D-AB6D-8A5D81906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70" y="8092087"/>
            <a:ext cx="1522429" cy="1522429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CCED41C4-3DBD-4431-B7E7-50E794161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04" y="6097017"/>
            <a:ext cx="1522432" cy="1522432"/>
          </a:xfrm>
          <a:prstGeom prst="rect">
            <a:avLst/>
          </a:prstGeom>
        </p:spPr>
      </p:pic>
      <p:pic>
        <p:nvPicPr>
          <p:cNvPr id="31" name="Picture 30" descr="A picture containing sign&#10;&#10;Description automatically generated">
            <a:extLst>
              <a:ext uri="{FF2B5EF4-FFF2-40B4-BE49-F238E27FC236}">
                <a16:creationId xmlns:a16="http://schemas.microsoft.com/office/drawing/2014/main" id="{6C587EB7-9A64-40C0-87A4-D5B065FBE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04" y="15027"/>
            <a:ext cx="1522432" cy="1522432"/>
          </a:xfrm>
          <a:prstGeom prst="rect">
            <a:avLst/>
          </a:prstGeom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B9934306-3AD9-45E6-9465-27C4E41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49" y="3515520"/>
            <a:ext cx="1522429" cy="1522429"/>
          </a:xfrm>
          <a:prstGeom prst="rect">
            <a:avLst/>
          </a:prstGeom>
        </p:spPr>
      </p:pic>
      <p:pic>
        <p:nvPicPr>
          <p:cNvPr id="28" name="Picture 27" descr="A picture containing food&#10;&#10;Description automatically generated">
            <a:extLst>
              <a:ext uri="{FF2B5EF4-FFF2-40B4-BE49-F238E27FC236}">
                <a16:creationId xmlns:a16="http://schemas.microsoft.com/office/drawing/2014/main" id="{FD04D382-1555-41B7-99F2-B63AE6E60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" y="8092087"/>
            <a:ext cx="1522430" cy="152243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A5540719-F7AF-491A-A2F4-C7169071DD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67" y="7027809"/>
            <a:ext cx="1522429" cy="1522429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A5D653D-C608-4D79-B774-46E9800782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55" y="1486374"/>
            <a:ext cx="1522429" cy="1522429"/>
          </a:xfrm>
          <a:prstGeom prst="rect">
            <a:avLst/>
          </a:prstGeom>
        </p:spPr>
      </p:pic>
      <p:pic>
        <p:nvPicPr>
          <p:cNvPr id="24" name="Picture 23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53792CA9-E4C3-42D5-BAB2-5E0EEB0527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5" y="5846950"/>
            <a:ext cx="1522429" cy="1522429"/>
          </a:xfrm>
          <a:prstGeom prst="rect">
            <a:avLst/>
          </a:prstGeom>
        </p:spPr>
      </p:pic>
      <p:pic>
        <p:nvPicPr>
          <p:cNvPr id="23" name="Picture 22" descr="A picture containing object, clock, plate&#10;&#10;Description automatically generated">
            <a:extLst>
              <a:ext uri="{FF2B5EF4-FFF2-40B4-BE49-F238E27FC236}">
                <a16:creationId xmlns:a16="http://schemas.microsoft.com/office/drawing/2014/main" id="{EF475ACF-EE6A-4068-9710-A0325BABC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6302" y="4849487"/>
            <a:ext cx="1534439" cy="1534439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5C5E45A-22D8-457F-B1BB-06509A84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714" y="2602683"/>
            <a:ext cx="2682565" cy="1212599"/>
          </a:xfrm>
          <a:prstGeom prst="rect">
            <a:avLst/>
          </a:prstGeom>
          <a:noFill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9AAD77-9AC9-4C89-9202-6574B61B1989}"/>
              </a:ext>
            </a:extLst>
          </p:cNvPr>
          <p:cNvSpPr/>
          <p:nvPr/>
        </p:nvSpPr>
        <p:spPr>
          <a:xfrm>
            <a:off x="533485" y="1783516"/>
            <a:ext cx="2415217" cy="180364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Britannic Bold" panose="020B0903060703020204" pitchFamily="34" charset="0"/>
              </a:rPr>
              <a:t>How to Play?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latin typeface="Britannic Bold" panose="020B0903060703020204" pitchFamily="34" charset="0"/>
              </a:rPr>
              <a:t>Pick Hero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latin typeface="Britannic Bold" panose="020B0903060703020204" pitchFamily="34" charset="0"/>
              </a:rPr>
              <a:t>Battle Enemy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latin typeface="Britannic Bold" panose="020B0903060703020204" pitchFamily="34" charset="0"/>
              </a:rPr>
              <a:t>Level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latin typeface="Britannic Bold" panose="020B0903060703020204" pitchFamily="34" charset="0"/>
              </a:rPr>
              <a:t>Beat Boss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latin typeface="Britannic Bold" panose="020B0903060703020204" pitchFamily="34" charset="0"/>
              </a:rPr>
              <a:t>Win Game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EDCB4-52C0-4F16-ACD1-AE4593D5A94F}"/>
              </a:ext>
            </a:extLst>
          </p:cNvPr>
          <p:cNvSpPr txBox="1"/>
          <p:nvPr/>
        </p:nvSpPr>
        <p:spPr>
          <a:xfrm>
            <a:off x="-10196" y="-465144"/>
            <a:ext cx="12821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600" b="1" dirty="0" err="1">
                <a:solidFill>
                  <a:srgbClr val="FF0000"/>
                </a:solidFill>
                <a:latin typeface="Britannic Bold" panose="020B0903060703020204" pitchFamily="34" charset="0"/>
              </a:rPr>
              <a:t>Ultimon</a:t>
            </a:r>
            <a:r>
              <a:rPr lang="en-GB" sz="16600" b="1" dirty="0">
                <a:solidFill>
                  <a:srgbClr val="FF0000"/>
                </a:solidFill>
                <a:latin typeface="Britannic Bold" panose="020B0903060703020204" pitchFamily="34" charset="0"/>
              </a:rPr>
              <a:t> Hero</a:t>
            </a:r>
            <a:br>
              <a:rPr lang="en-GB" sz="9600" b="1" dirty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r>
              <a:rPr lang="en-GB" sz="3200" b="1" dirty="0">
                <a:solidFill>
                  <a:srgbClr val="FF0000"/>
                </a:solidFill>
                <a:latin typeface="Britannic Bold" panose="020B0903060703020204" pitchFamily="34" charset="0"/>
              </a:rPr>
              <a:t>       Fatmir </a:t>
            </a:r>
            <a:r>
              <a:rPr lang="en-GB" sz="3200" b="1" dirty="0" err="1">
                <a:solidFill>
                  <a:srgbClr val="FF0000"/>
                </a:solidFill>
                <a:latin typeface="Britannic Bold" panose="020B0903060703020204" pitchFamily="34" charset="0"/>
              </a:rPr>
              <a:t>Gusani</a:t>
            </a:r>
            <a:endParaRPr lang="en-GB" sz="32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0" name="Picture 49" descr="A sign lit up at night&#10;&#10;Description automatically generated">
            <a:extLst>
              <a:ext uri="{FF2B5EF4-FFF2-40B4-BE49-F238E27FC236}">
                <a16:creationId xmlns:a16="http://schemas.microsoft.com/office/drawing/2014/main" id="{B4F15289-935A-4B72-9EF8-608E30C016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97" y="8286195"/>
            <a:ext cx="2275786" cy="82675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908DD14-F4C5-4DEA-AD07-F9E7257925ED}"/>
              </a:ext>
            </a:extLst>
          </p:cNvPr>
          <p:cNvSpPr/>
          <p:nvPr/>
        </p:nvSpPr>
        <p:spPr>
          <a:xfrm>
            <a:off x="168271" y="3680085"/>
            <a:ext cx="4877487" cy="5638096"/>
          </a:xfrm>
          <a:prstGeom prst="round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Britannic Bold" panose="020B0903060703020204" pitchFamily="34" charset="0"/>
              </a:rPr>
              <a:t>Level system</a:t>
            </a:r>
          </a:p>
          <a:p>
            <a:r>
              <a:rPr lang="en-GB" dirty="0">
                <a:solidFill>
                  <a:srgbClr val="002060"/>
                </a:solidFill>
                <a:latin typeface="Britannic Bold" panose="020B0903060703020204" pitchFamily="34" charset="0"/>
              </a:rPr>
              <a:t>Start game at level 1, after every battle the hero gains experience.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Britannic Bold" panose="020B0903060703020204" pitchFamily="34" charset="0"/>
              </a:rPr>
              <a:t>Health system</a:t>
            </a:r>
          </a:p>
          <a:p>
            <a:r>
              <a:rPr lang="en-GB" dirty="0">
                <a:solidFill>
                  <a:srgbClr val="002060"/>
                </a:solidFill>
                <a:latin typeface="Britannic Bold" panose="020B0903060703020204" pitchFamily="34" charset="0"/>
              </a:rPr>
              <a:t>Deal &amp; receive damage from the enemy.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  <a:latin typeface="Britannic Bold" panose="020B0903060703020204" pitchFamily="34" charset="0"/>
              </a:rPr>
              <a:t>Battle system</a:t>
            </a:r>
          </a:p>
          <a:p>
            <a:r>
              <a:rPr lang="en-GB" dirty="0">
                <a:solidFill>
                  <a:srgbClr val="002060"/>
                </a:solidFill>
                <a:latin typeface="Britannic Bold" panose="020B0903060703020204" pitchFamily="34" charset="0"/>
              </a:rPr>
              <a:t>Turn-based attacking system, hero and enemy take turns attacking each other.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  <a:latin typeface="Britannic Bold" panose="020B0903060703020204" pitchFamily="34" charset="0"/>
              </a:rPr>
              <a:t>Spawned</a:t>
            </a:r>
          </a:p>
          <a:p>
            <a:r>
              <a:rPr lang="en-GB" dirty="0">
                <a:solidFill>
                  <a:srgbClr val="7030A0"/>
                </a:solidFill>
                <a:latin typeface="Britannic Bold" panose="020B0903060703020204" pitchFamily="34" charset="0"/>
              </a:rPr>
              <a:t>Randomly generated enemy spawn for every battle.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  <a:latin typeface="Britannic Bold" panose="020B0903060703020204" pitchFamily="34" charset="0"/>
              </a:rPr>
              <a:t>Attack Moves</a:t>
            </a:r>
          </a:p>
          <a:p>
            <a:r>
              <a:rPr lang="en-GB" dirty="0">
                <a:solidFill>
                  <a:srgbClr val="7030A0"/>
                </a:solidFill>
                <a:latin typeface="Britannic Bold" panose="020B0903060703020204" pitchFamily="34" charset="0"/>
              </a:rPr>
              <a:t>hero deals damage to the enemy by attacking.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  <a:latin typeface="Britannic Bold" panose="020B0903060703020204" pitchFamily="34" charset="0"/>
              </a:rPr>
              <a:t>Different Stats</a:t>
            </a:r>
          </a:p>
          <a:p>
            <a:r>
              <a:rPr lang="en-GB" dirty="0">
                <a:solidFill>
                  <a:srgbClr val="7030A0"/>
                </a:solidFill>
                <a:latin typeface="Britannic Bold" panose="020B0903060703020204" pitchFamily="34" charset="0"/>
              </a:rPr>
              <a:t>Each starter hero has different stats.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  <a:latin typeface="Britannic Bold" panose="020B0903060703020204" pitchFamily="34" charset="0"/>
              </a:rPr>
              <a:t>Final Boss</a:t>
            </a:r>
          </a:p>
          <a:p>
            <a:r>
              <a:rPr lang="en-GB" dirty="0">
                <a:solidFill>
                  <a:srgbClr val="7030A0"/>
                </a:solidFill>
                <a:latin typeface="Britannic Bold" panose="020B0903060703020204" pitchFamily="34" charset="0"/>
              </a:rPr>
              <a:t>A clone of your hero with better states.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  <a:latin typeface="Britannic Bold" panose="020B0903060703020204" pitchFamily="34" charset="0"/>
              </a:rPr>
              <a:t>Awards</a:t>
            </a:r>
          </a:p>
          <a:p>
            <a:r>
              <a:rPr lang="en-GB" dirty="0">
                <a:solidFill>
                  <a:srgbClr val="7030A0"/>
                </a:solidFill>
                <a:latin typeface="Britannic Bold" panose="020B0903060703020204" pitchFamily="34" charset="0"/>
              </a:rPr>
              <a:t>New look for starter hero.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89C766-AB4C-426A-B81E-225FF7091C40}"/>
              </a:ext>
            </a:extLst>
          </p:cNvPr>
          <p:cNvSpPr/>
          <p:nvPr/>
        </p:nvSpPr>
        <p:spPr>
          <a:xfrm>
            <a:off x="5166200" y="4001001"/>
            <a:ext cx="2651530" cy="394175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Britannic Bold" panose="020B0903060703020204" pitchFamily="34" charset="0"/>
              </a:rPr>
              <a:t>Technical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101"/>
                </a:solidFill>
                <a:latin typeface="Britannic Bold" panose="020B0903060703020204" pitchFamily="34" charset="0"/>
              </a:rPr>
              <a:t>Created &amp; Designed in 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101"/>
                </a:solidFill>
                <a:latin typeface="Britannic Bold" panose="020B0903060703020204" pitchFamily="34" charset="0"/>
              </a:rPr>
              <a:t>Coded in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101"/>
                </a:solidFill>
                <a:latin typeface="Britannic Bold" panose="020B0903060703020204" pitchFamily="34" charset="0"/>
              </a:rPr>
              <a:t>Scene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101"/>
                </a:solidFill>
                <a:latin typeface="Britannic Bold" panose="020B0903060703020204" pitchFamily="34" charset="0"/>
              </a:rPr>
              <a:t>Instance &amp; Shared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101"/>
                </a:solidFill>
                <a:latin typeface="Britannic Bold" panose="020B0903060703020204" pitchFamily="34" charset="0"/>
              </a:rPr>
              <a:t>Coroutine &amp; invoke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101"/>
                </a:solidFill>
                <a:latin typeface="Britannic Bold" panose="020B0903060703020204" pitchFamily="34" charset="0"/>
              </a:rPr>
              <a:t>Start &amp; Awake &amp; Update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101"/>
                </a:solidFill>
                <a:latin typeface="Britannic Bold" panose="020B0903060703020204" pitchFamily="34" charset="0"/>
              </a:rPr>
              <a:t>Objects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132C3DC-8993-40C3-9709-9A30E7C7691B}"/>
              </a:ext>
            </a:extLst>
          </p:cNvPr>
          <p:cNvSpPr/>
          <p:nvPr/>
        </p:nvSpPr>
        <p:spPr>
          <a:xfrm>
            <a:off x="7903624" y="4952348"/>
            <a:ext cx="4424009" cy="429570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EB7C589-2AB6-48C9-AE3B-24292946D9AA}"/>
              </a:ext>
            </a:extLst>
          </p:cNvPr>
          <p:cNvSpPr/>
          <p:nvPr/>
        </p:nvSpPr>
        <p:spPr>
          <a:xfrm>
            <a:off x="8210352" y="1865139"/>
            <a:ext cx="4305070" cy="2428702"/>
          </a:xfrm>
          <a:prstGeom prst="round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FFFF00"/>
                </a:solidFill>
                <a:latin typeface="Britannic Bold" panose="020B0903060703020204" pitchFamily="34" charset="0"/>
              </a:rPr>
              <a:t>Summary</a:t>
            </a:r>
          </a:p>
          <a:p>
            <a:pPr algn="ctr"/>
            <a:r>
              <a:rPr lang="en-IE" dirty="0">
                <a:solidFill>
                  <a:srgbClr val="FFFF00"/>
                </a:solidFill>
                <a:latin typeface="Britannic Bold" panose="020B0903060703020204" pitchFamily="34" charset="0"/>
              </a:rPr>
              <a:t>I recreated the battling part of the Pokémon games where the player is in a constant One-On-One battle. I created a game that is interesting, challenging &amp; and fair. The goal for my game is simple, make the player enjoy my game. </a:t>
            </a:r>
            <a:endParaRPr lang="en-GB" dirty="0">
              <a:solidFill>
                <a:srgbClr val="FFFF0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BF4031-AF1E-4938-A576-36C87911732C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89" y="5198455"/>
            <a:ext cx="3919283" cy="3872566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23B53C5-0609-4BCD-B285-62F02CBC0618}"/>
              </a:ext>
            </a:extLst>
          </p:cNvPr>
          <p:cNvSpPr/>
          <p:nvPr/>
        </p:nvSpPr>
        <p:spPr>
          <a:xfrm>
            <a:off x="3020476" y="1762532"/>
            <a:ext cx="2316479" cy="180364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FF00"/>
                </a:solidFill>
                <a:latin typeface="Britannic Bold" panose="020B0903060703020204" pitchFamily="34" charset="0"/>
              </a:rPr>
              <a:t>More </a:t>
            </a:r>
          </a:p>
          <a:p>
            <a:r>
              <a:rPr lang="en-GB" dirty="0">
                <a:solidFill>
                  <a:srgbClr val="FFFF00"/>
                </a:solidFill>
                <a:latin typeface="Britannic Bold" panose="020B0903060703020204" pitchFamily="34" charset="0"/>
              </a:rPr>
              <a:t>Info</a:t>
            </a:r>
          </a:p>
        </p:txBody>
      </p:sp>
      <p:pic>
        <p:nvPicPr>
          <p:cNvPr id="7" name="Picture 6" descr="A picture containing black, drawing, white&#10;&#10;Description automatically generated">
            <a:extLst>
              <a:ext uri="{FF2B5EF4-FFF2-40B4-BE49-F238E27FC236}">
                <a16:creationId xmlns:a16="http://schemas.microsoft.com/office/drawing/2014/main" id="{F190A6F0-5E80-4A0E-94FC-FFABD4DCE3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36" y="1990266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7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DBDBDB"/>
      </a:lt1>
      <a:dk2>
        <a:srgbClr val="44546A"/>
      </a:dk2>
      <a:lt2>
        <a:srgbClr val="DBDBD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ED739F4E17EE4BB166A37D9538A961" ma:contentTypeVersion="12" ma:contentTypeDescription="Create a new document." ma:contentTypeScope="" ma:versionID="05aafc6aa46c5fec7f2aba66cc480d56">
  <xsd:schema xmlns:xsd="http://www.w3.org/2001/XMLSchema" xmlns:xs="http://www.w3.org/2001/XMLSchema" xmlns:p="http://schemas.microsoft.com/office/2006/metadata/properties" xmlns:ns3="922d6b72-d51b-4966-be6a-bc04257b0b8e" xmlns:ns4="520456ee-6ce0-47b5-916a-60c2f208ba95" targetNamespace="http://schemas.microsoft.com/office/2006/metadata/properties" ma:root="true" ma:fieldsID="d4cca6cb397b109f8bde5d21785a235a" ns3:_="" ns4:_="">
    <xsd:import namespace="922d6b72-d51b-4966-be6a-bc04257b0b8e"/>
    <xsd:import namespace="520456ee-6ce0-47b5-916a-60c2f208ba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2d6b72-d51b-4966-be6a-bc04257b0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456ee-6ce0-47b5-916a-60c2f208ba9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B1055B-4A56-4AE1-980F-E3A4145014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404C11-188C-417C-A278-2D8CB5528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2d6b72-d51b-4966-be6a-bc04257b0b8e"/>
    <ds:schemaRef ds:uri="520456ee-6ce0-47b5-916a-60c2f208ba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6A20F3-24FF-4EBB-899C-3A12913FFF63}">
  <ds:schemaRefs>
    <ds:schemaRef ds:uri="922d6b72-d51b-4966-be6a-bc04257b0b8e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520456ee-6ce0-47b5-916a-60c2f208ba95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180</Words>
  <Application>Microsoft Office PowerPoint</Application>
  <PresentationFormat>A3 Paper (297x420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Ultimon Heros</dc:title>
  <dc:creator>FATMIR GUSANI - Student</dc:creator>
  <cp:lastModifiedBy>FATMIR GUSANI - Student</cp:lastModifiedBy>
  <cp:revision>13</cp:revision>
  <dcterms:created xsi:type="dcterms:W3CDTF">2020-02-27T09:32:46Z</dcterms:created>
  <dcterms:modified xsi:type="dcterms:W3CDTF">2020-05-18T14:11:48Z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0x010100F5ED739F4E17EE4BB166A37D9538A961</vt:lpwstr>
  </property>
</Properties>
</file>