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60CF-11E9-27D2-F354-5491F8AC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87970-E283-053F-1FB0-A407A5CA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BA9-3CE7-24D0-C674-43CB6B0F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4288-BD06-580A-73B6-D963C70E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C55-0FC8-700C-98A1-6A52A9D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6512-225D-A4BE-6226-18756A4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9B14F-A951-4D2D-D574-DBD51DEB2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99D4-6C3A-DDE7-23FD-3C8C33EA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C26B-8500-4942-1EFC-72C9C874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A1D6-A77D-D91D-6BB4-5B44CEC3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98B1-5DE6-A239-721C-C9FF05492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0524-60E2-0299-F702-409A96F6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023F-546B-2776-8A58-87AF5653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DB07-A4AE-DA26-786E-A250CF73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5854-BFC5-FB9F-FA2E-D4E0567B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715A-AF63-B30A-8BF7-374D49DC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E975-4735-4587-4CD8-2BB4BCEC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DA17-09C2-410F-EC36-741B8C7B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4F56-3FD3-C81F-BCFD-76ED593C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3BE8-3ABF-3E16-45DC-FCEE8E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344E-68B8-66E6-6A57-D35B84B4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7FB0-91F8-9B70-31EB-D2DB757B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7178-AC88-4866-FB20-F1F0D301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A3D3-D29B-7450-4D08-201BAAB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09D5-CC13-E72D-157E-F9ED6373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9ABC-75DB-713D-58A2-96546C34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2CF1-4A58-5CA9-9E33-DCB911E55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B55A3-4205-FC5B-4FC9-3316CEF1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AA5D9-2B08-0921-C81F-77008480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516C3-47EE-77B3-A733-46F0689B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60570-C830-9475-C5CF-CB3C3D16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4AFE-332B-CD0C-2823-686554B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5E654-24A3-33EF-6371-A42BC132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E285-8E6E-738B-1B76-4DF2BC75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FA307-2127-B3A5-2070-F10275471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FF76F-B334-2080-B532-417BFC74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5BC8C-97D9-6D0E-7022-1CDC145C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0FD65-6F31-4937-DB9D-0E02F380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166DE-077E-C113-AC83-844489CF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6EA8-EDC5-CBD2-5482-BCDE3D4B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06E47-29DA-0E25-837B-0A8DD134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C902-B6D2-A7AB-911C-5DEAF9F2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C4F48-591A-5C02-E215-FEB6F37C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7FBEE-6A99-DDBA-A85A-3429548A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A2441-F8F5-F403-4F7A-E9B167E2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41FB0-3C35-EFDA-960A-BFD20927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3B6B-91E8-A9FF-13F0-48E9D514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75C3-CA7A-209F-7290-4D38C1D2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C13F6-E553-047A-9AF5-F5600EA9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92D0-D164-160B-4B6C-6C06956F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6D02-0E3E-72A5-08BA-C12CA617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42C7-4C58-24BA-DCD3-B96C644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2884-E31C-2F90-379B-711252B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B7815-E27B-80B9-7DC3-290590CE8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D9795-AEAA-C0A0-5738-E91E1631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2F5F5-32C5-9CCE-4C55-B838E183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101-04AF-0233-08D8-EB7DB8AC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AF33-23DE-F5E4-A5E2-5547A92E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395ED-B48D-E077-0F6E-5BF711A6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4E77-A995-F93D-EC90-27082A26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70EE-0AB9-1F5E-B261-EF5B24B50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5AC5-6D02-41D8-BA1A-7185F620C51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7260-A83A-0DA7-B3DC-571EC847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19E7-7583-876A-C1D8-4EC670FF5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50B9-E848-48CA-9089-2B22D057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9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17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33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2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HomePC</dc:creator>
  <cp:lastModifiedBy>HomePC</cp:lastModifiedBy>
  <cp:revision>1</cp:revision>
  <dcterms:created xsi:type="dcterms:W3CDTF">2025-05-24T15:54:36Z</dcterms:created>
  <dcterms:modified xsi:type="dcterms:W3CDTF">2025-05-24T15:55:09Z</dcterms:modified>
</cp:coreProperties>
</file>