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7104063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91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1606987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Introdução a programação com Java em 4 Passos</a:t>
            </a:r>
            <a:endParaRPr lang="en-US" sz="6162" dirty="0"/>
          </a:p>
        </p:txBody>
      </p:sp>
      <p:sp>
        <p:nvSpPr>
          <p:cNvPr id="6" name="Text 2"/>
          <p:cNvSpPr/>
          <p:nvPr/>
        </p:nvSpPr>
        <p:spPr>
          <a:xfrm>
            <a:off x="793790" y="4881801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Seja bem-vindo ao mundo da programação! Este guia passo a passo irá te ajudar a entender os conceitos básicos da linguagem Java, preparando você para uma jornada emocionante no desenvolvimento de software.</a:t>
            </a:r>
            <a:endParaRPr lang="en-US" sz="1786" dirty="0"/>
          </a:p>
        </p:txBody>
      </p:sp>
      <p:sp>
        <p:nvSpPr>
          <p:cNvPr id="7" name="Shape 3"/>
          <p:cNvSpPr/>
          <p:nvPr/>
        </p:nvSpPr>
        <p:spPr>
          <a:xfrm>
            <a:off x="883160" y="6504802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D59B48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88002" y="6588115"/>
            <a:ext cx="405016" cy="313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FA</a:t>
            </a:r>
            <a:endParaRPr lang="en-US" sz="768" dirty="0"/>
          </a:p>
        </p:txBody>
      </p:sp>
      <p:sp>
        <p:nvSpPr>
          <p:cNvPr id="9" name="Text 5"/>
          <p:cNvSpPr/>
          <p:nvPr/>
        </p:nvSpPr>
        <p:spPr>
          <a:xfrm>
            <a:off x="1293018" y="6504802"/>
            <a:ext cx="3793807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FLÁVIO SANTOS DE ASSIS</a:t>
            </a:r>
            <a:endParaRPr lang="en-US" sz="22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560433"/>
            <a:ext cx="760487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Introdução a Programação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1156692" y="2722840"/>
            <a:ext cx="12679918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58"/>
              </a:lnSpc>
              <a:buSzPct val="100000"/>
              <a:buChar char="•"/>
            </a:pPr>
            <a:r>
              <a:rPr lang="en-US" sz="1786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Definição Ampliada:</a:t>
            </a: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Programação é o processo de escrever código, que nada mais é do que uma série de instruções que o computador seguirá.</a:t>
            </a:r>
            <a:endParaRPr lang="en-US" sz="1786" dirty="0"/>
          </a:p>
        </p:txBody>
      </p:sp>
      <p:sp>
        <p:nvSpPr>
          <p:cNvPr id="6" name="Text 3"/>
          <p:cNvSpPr/>
          <p:nvPr/>
        </p:nvSpPr>
        <p:spPr>
          <a:xfrm>
            <a:off x="1156692" y="3527941"/>
            <a:ext cx="12679918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58"/>
              </a:lnSpc>
              <a:buSzPct val="100000"/>
              <a:buChar char="•"/>
            </a:pPr>
            <a:r>
              <a:rPr lang="en-US" sz="1786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Exemplos do Dia a Dia:</a:t>
            </a: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A programação com seguir uma receita de bolo ou montar um móvel. Assim como essas atividades requerem seguir um conjunto de instruções, a programação envolve criar instruções para que o computador execute tarefas.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1156692" y="4333042"/>
            <a:ext cx="12679918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58"/>
              </a:lnSpc>
              <a:buSzPct val="100000"/>
              <a:buChar char="•"/>
            </a:pPr>
            <a:r>
              <a:rPr lang="en-US" sz="1786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Linguagens de Programação:</a:t>
            </a: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Assim como nós falamos diferentes idiomas, os computadores entendem diferentes linguagens de programação, como Java, Python, e C++. Cada linguagem tem suas próprias regras e aplicações.</a:t>
            </a:r>
            <a:endParaRPr lang="en-US" sz="1786" dirty="0"/>
          </a:p>
        </p:txBody>
      </p:sp>
      <p:sp>
        <p:nvSpPr>
          <p:cNvPr id="8" name="Text 5"/>
          <p:cNvSpPr/>
          <p:nvPr/>
        </p:nvSpPr>
        <p:spPr>
          <a:xfrm>
            <a:off x="1156692" y="5138142"/>
            <a:ext cx="12679918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58"/>
              </a:lnSpc>
              <a:buSzPct val="100000"/>
              <a:buChar char="•"/>
            </a:pPr>
            <a:r>
              <a:rPr lang="en-US" sz="1786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Desconstruindo Mitos:</a:t>
            </a: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Mitos comuns, como "programar é só para gênios" ou "é muito difícil". Reforce que, assim como qualquer outra habilidade, a programação pode ser aprendida com prática e paciência.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1156692" y="5943243"/>
            <a:ext cx="12679918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58"/>
              </a:lnSpc>
              <a:buSzPct val="100000"/>
              <a:buChar char="•"/>
            </a:pPr>
            <a:r>
              <a:rPr lang="en-US" sz="1786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Simplificação:</a:t>
            </a: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Na essência, a programação é sobre resolver problemas. Se você consegue resolver problemas de forma lógica, você já tem uma habilidade importante para programar.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241" y="3430429"/>
            <a:ext cx="9206032" cy="702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35"/>
              </a:lnSpc>
              <a:buNone/>
            </a:pPr>
            <a:r>
              <a:rPr lang="en-US" sz="442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Escrevendo Seu Primeiro Código</a:t>
            </a:r>
            <a:endParaRPr lang="en-US" sz="4428" dirty="0"/>
          </a:p>
        </p:txBody>
      </p:sp>
      <p:sp>
        <p:nvSpPr>
          <p:cNvPr id="6" name="Text 2"/>
          <p:cNvSpPr/>
          <p:nvPr/>
        </p:nvSpPr>
        <p:spPr>
          <a:xfrm>
            <a:off x="787241" y="4470678"/>
            <a:ext cx="13055918" cy="719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34"/>
              </a:lnSpc>
              <a:buNone/>
            </a:pPr>
            <a:r>
              <a:rPr lang="en-US" sz="177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Para começar a programar em Java, você precisa instalar o Java Development Kit (JDK). Este kit contém todas as ferramentas necessárias para escrever e executar código Java.</a:t>
            </a:r>
            <a:endParaRPr lang="en-US" sz="1771" dirty="0"/>
          </a:p>
        </p:txBody>
      </p:sp>
      <p:sp>
        <p:nvSpPr>
          <p:cNvPr id="7" name="Shape 3"/>
          <p:cNvSpPr/>
          <p:nvPr/>
        </p:nvSpPr>
        <p:spPr>
          <a:xfrm>
            <a:off x="787241" y="569630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79408" y="5780603"/>
            <a:ext cx="121801" cy="337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7"/>
              </a:lnSpc>
              <a:buNone/>
            </a:pPr>
            <a:r>
              <a:rPr lang="en-US" sz="265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7" dirty="0"/>
          </a:p>
        </p:txBody>
      </p:sp>
      <p:sp>
        <p:nvSpPr>
          <p:cNvPr id="9" name="Text 5"/>
          <p:cNvSpPr/>
          <p:nvPr/>
        </p:nvSpPr>
        <p:spPr>
          <a:xfrm>
            <a:off x="1518285" y="5696307"/>
            <a:ext cx="2811899" cy="351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8"/>
              </a:lnSpc>
              <a:buNone/>
            </a:pPr>
            <a:r>
              <a:rPr lang="en-US" sz="221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Instalar o JDK</a:t>
            </a:r>
            <a:endParaRPr lang="en-US" sz="2214" dirty="0"/>
          </a:p>
        </p:txBody>
      </p:sp>
      <p:sp>
        <p:nvSpPr>
          <p:cNvPr id="10" name="Text 6"/>
          <p:cNvSpPr/>
          <p:nvPr/>
        </p:nvSpPr>
        <p:spPr>
          <a:xfrm>
            <a:off x="1518285" y="6182677"/>
            <a:ext cx="3471029" cy="719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34"/>
              </a:lnSpc>
              <a:buNone/>
            </a:pPr>
            <a:r>
              <a:rPr lang="en-US" sz="177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Baixe e instale o JDK da página oficial da Oracle.</a:t>
            </a:r>
            <a:endParaRPr lang="en-US" sz="1771" dirty="0"/>
          </a:p>
        </p:txBody>
      </p:sp>
      <p:sp>
        <p:nvSpPr>
          <p:cNvPr id="11" name="Shape 7"/>
          <p:cNvSpPr/>
          <p:nvPr/>
        </p:nvSpPr>
        <p:spPr>
          <a:xfrm>
            <a:off x="5214223" y="569630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371386" y="5780603"/>
            <a:ext cx="191691" cy="337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7"/>
              </a:lnSpc>
              <a:buNone/>
            </a:pPr>
            <a:r>
              <a:rPr lang="en-US" sz="265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7" dirty="0"/>
          </a:p>
        </p:txBody>
      </p:sp>
      <p:sp>
        <p:nvSpPr>
          <p:cNvPr id="13" name="Text 9"/>
          <p:cNvSpPr/>
          <p:nvPr/>
        </p:nvSpPr>
        <p:spPr>
          <a:xfrm>
            <a:off x="5945267" y="5696307"/>
            <a:ext cx="3471029" cy="702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8"/>
              </a:lnSpc>
              <a:buNone/>
            </a:pPr>
            <a:r>
              <a:rPr lang="en-US" sz="221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Escolher um Editor de Texto</a:t>
            </a:r>
            <a:endParaRPr lang="en-US" sz="2214" dirty="0"/>
          </a:p>
        </p:txBody>
      </p:sp>
      <p:sp>
        <p:nvSpPr>
          <p:cNvPr id="14" name="Text 10"/>
          <p:cNvSpPr/>
          <p:nvPr/>
        </p:nvSpPr>
        <p:spPr>
          <a:xfrm>
            <a:off x="5945267" y="6534150"/>
            <a:ext cx="3471029" cy="10794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34"/>
              </a:lnSpc>
              <a:buNone/>
            </a:pPr>
            <a:r>
              <a:rPr lang="en-US" sz="177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Um editor de texto como Notepad++ ou Sublime Text é ideal para editar código Java.</a:t>
            </a:r>
            <a:endParaRPr lang="en-US" sz="1771" dirty="0"/>
          </a:p>
        </p:txBody>
      </p:sp>
      <p:sp>
        <p:nvSpPr>
          <p:cNvPr id="15" name="Shape 11"/>
          <p:cNvSpPr/>
          <p:nvPr/>
        </p:nvSpPr>
        <p:spPr>
          <a:xfrm>
            <a:off x="9641205" y="569630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799082" y="5780603"/>
            <a:ext cx="190262" cy="337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7"/>
              </a:lnSpc>
              <a:buNone/>
            </a:pPr>
            <a:r>
              <a:rPr lang="en-US" sz="265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7" dirty="0"/>
          </a:p>
        </p:txBody>
      </p:sp>
      <p:sp>
        <p:nvSpPr>
          <p:cNvPr id="17" name="Text 13"/>
          <p:cNvSpPr/>
          <p:nvPr/>
        </p:nvSpPr>
        <p:spPr>
          <a:xfrm>
            <a:off x="10372249" y="5696307"/>
            <a:ext cx="3471029" cy="702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8"/>
              </a:lnSpc>
              <a:buNone/>
            </a:pPr>
            <a:r>
              <a:rPr lang="en-US" sz="221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Escrever seu Primeiro Programa</a:t>
            </a:r>
            <a:endParaRPr lang="en-US" sz="2214" dirty="0"/>
          </a:p>
        </p:txBody>
      </p:sp>
      <p:sp>
        <p:nvSpPr>
          <p:cNvPr id="18" name="Text 14"/>
          <p:cNvSpPr/>
          <p:nvPr/>
        </p:nvSpPr>
        <p:spPr>
          <a:xfrm>
            <a:off x="10372249" y="6534150"/>
            <a:ext cx="3471029" cy="10794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34"/>
              </a:lnSpc>
              <a:buNone/>
            </a:pPr>
            <a:r>
              <a:rPr lang="en-US" sz="177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Crie um arquivo chamado "Hello.java" e escreva seu primeiro programa "Hello World!".</a:t>
            </a:r>
            <a:endParaRPr lang="en-US" sz="177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148001"/>
            <a:ext cx="1044713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Explorando os Fundamentos do Java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2310408"/>
            <a:ext cx="130428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linguagem Java é baseada em conceitos essenciais que você precisa dominar para construir programas complexos. Explore os tipos de dados, variáveis, operadores, estruturas de controle e laços.</a:t>
            </a:r>
            <a:endParaRPr lang="en-US" sz="1786" dirty="0"/>
          </a:p>
        </p:txBody>
      </p:sp>
      <p:sp>
        <p:nvSpPr>
          <p:cNvPr id="6" name="Text 3"/>
          <p:cNvSpPr/>
          <p:nvPr/>
        </p:nvSpPr>
        <p:spPr>
          <a:xfrm>
            <a:off x="793790" y="351817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Tipos de Dados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793790" y="4099322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Entenda como o Java representa diferentes tipos de dados, como números, texto e valores booleanos.</a:t>
            </a:r>
            <a:endParaRPr lang="en-US" sz="1786" dirty="0"/>
          </a:p>
        </p:txBody>
      </p:sp>
      <p:sp>
        <p:nvSpPr>
          <p:cNvPr id="8" name="Text 5"/>
          <p:cNvSpPr/>
          <p:nvPr/>
        </p:nvSpPr>
        <p:spPr>
          <a:xfrm>
            <a:off x="1156692" y="5392103"/>
            <a:ext cx="3615214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Font typeface="+mj-lt"/>
              <a:buAutoNum type="arabicPeriod"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Números (int, double, float)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1156692" y="5834301"/>
            <a:ext cx="3615214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Font typeface="+mj-lt"/>
              <a:buAutoNum type="arabicPeriod" startAt="2"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Texto (String)</a:t>
            </a:r>
            <a:endParaRPr lang="en-US" sz="1786" dirty="0"/>
          </a:p>
        </p:txBody>
      </p:sp>
      <p:sp>
        <p:nvSpPr>
          <p:cNvPr id="10" name="Text 7"/>
          <p:cNvSpPr/>
          <p:nvPr/>
        </p:nvSpPr>
        <p:spPr>
          <a:xfrm>
            <a:off x="1156692" y="6276499"/>
            <a:ext cx="3615214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Font typeface="+mj-lt"/>
              <a:buAutoNum type="arabicPeriod" startAt="3"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Valores booleanos (boolean)</a:t>
            </a:r>
            <a:endParaRPr lang="en-US" sz="1786" dirty="0"/>
          </a:p>
        </p:txBody>
      </p:sp>
      <p:sp>
        <p:nvSpPr>
          <p:cNvPr id="11" name="Text 8"/>
          <p:cNvSpPr/>
          <p:nvPr/>
        </p:nvSpPr>
        <p:spPr>
          <a:xfrm>
            <a:off x="5332928" y="351817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Variáveis</a:t>
            </a:r>
            <a:endParaRPr lang="en-US" sz="2233" dirty="0"/>
          </a:p>
        </p:txBody>
      </p:sp>
      <p:sp>
        <p:nvSpPr>
          <p:cNvPr id="12" name="Text 9"/>
          <p:cNvSpPr/>
          <p:nvPr/>
        </p:nvSpPr>
        <p:spPr>
          <a:xfrm>
            <a:off x="5332928" y="4099322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Aprenda a declarar variáveis para armazenar dados e como utilizá-las em seus programas.</a:t>
            </a:r>
            <a:endParaRPr lang="en-US" sz="1786" dirty="0"/>
          </a:p>
        </p:txBody>
      </p:sp>
      <p:sp>
        <p:nvSpPr>
          <p:cNvPr id="13" name="Text 10"/>
          <p:cNvSpPr/>
          <p:nvPr/>
        </p:nvSpPr>
        <p:spPr>
          <a:xfrm>
            <a:off x="5695831" y="5392103"/>
            <a:ext cx="3615214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58"/>
              </a:lnSpc>
              <a:buSzPct val="100000"/>
              <a:buFont typeface="+mj-lt"/>
              <a:buAutoNum type="arabicPeriod"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Declarar variáveis com tipos de dados</a:t>
            </a:r>
            <a:endParaRPr lang="en-US" sz="1786" dirty="0"/>
          </a:p>
        </p:txBody>
      </p:sp>
      <p:sp>
        <p:nvSpPr>
          <p:cNvPr id="14" name="Text 11"/>
          <p:cNvSpPr/>
          <p:nvPr/>
        </p:nvSpPr>
        <p:spPr>
          <a:xfrm>
            <a:off x="5695831" y="6197203"/>
            <a:ext cx="3615214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Font typeface="+mj-lt"/>
              <a:buAutoNum type="arabicPeriod" startAt="2"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Atribuir valores às variáveis</a:t>
            </a:r>
            <a:endParaRPr lang="en-US" sz="1786" dirty="0"/>
          </a:p>
        </p:txBody>
      </p:sp>
      <p:sp>
        <p:nvSpPr>
          <p:cNvPr id="15" name="Text 12"/>
          <p:cNvSpPr/>
          <p:nvPr/>
        </p:nvSpPr>
        <p:spPr>
          <a:xfrm>
            <a:off x="5695831" y="6639401"/>
            <a:ext cx="3615214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Font typeface="+mj-lt"/>
              <a:buAutoNum type="arabicPeriod" startAt="3"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Utilizar variáveis em operações</a:t>
            </a:r>
            <a:endParaRPr lang="en-US" sz="1786" dirty="0"/>
          </a:p>
        </p:txBody>
      </p:sp>
      <p:sp>
        <p:nvSpPr>
          <p:cNvPr id="16" name="Text 13"/>
          <p:cNvSpPr/>
          <p:nvPr/>
        </p:nvSpPr>
        <p:spPr>
          <a:xfrm>
            <a:off x="9872067" y="3518178"/>
            <a:ext cx="3184327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Estruturas de Controle</a:t>
            </a:r>
            <a:endParaRPr lang="en-US" sz="2233" dirty="0"/>
          </a:p>
        </p:txBody>
      </p:sp>
      <p:sp>
        <p:nvSpPr>
          <p:cNvPr id="17" name="Text 14"/>
          <p:cNvSpPr/>
          <p:nvPr/>
        </p:nvSpPr>
        <p:spPr>
          <a:xfrm>
            <a:off x="9872067" y="4099322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Aprenda a controlar o fluxo de execução do seu programa com instruções como "if-else", "switch" e laços.</a:t>
            </a:r>
            <a:endParaRPr lang="en-US" sz="1786" dirty="0"/>
          </a:p>
        </p:txBody>
      </p:sp>
      <p:sp>
        <p:nvSpPr>
          <p:cNvPr id="18" name="Text 15"/>
          <p:cNvSpPr/>
          <p:nvPr/>
        </p:nvSpPr>
        <p:spPr>
          <a:xfrm>
            <a:off x="10234970" y="5755005"/>
            <a:ext cx="3615214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Font typeface="+mj-lt"/>
              <a:buAutoNum type="arabicPeriod"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Decisões (if-else)</a:t>
            </a:r>
            <a:endParaRPr lang="en-US" sz="1786" dirty="0"/>
          </a:p>
        </p:txBody>
      </p:sp>
      <p:sp>
        <p:nvSpPr>
          <p:cNvPr id="19" name="Text 16"/>
          <p:cNvSpPr/>
          <p:nvPr/>
        </p:nvSpPr>
        <p:spPr>
          <a:xfrm>
            <a:off x="10234970" y="6197203"/>
            <a:ext cx="3615214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Font typeface="+mj-lt"/>
              <a:buAutoNum type="arabicPeriod" startAt="2"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Seleção (switch)</a:t>
            </a:r>
            <a:endParaRPr lang="en-US" sz="1786" dirty="0"/>
          </a:p>
        </p:txBody>
      </p:sp>
      <p:sp>
        <p:nvSpPr>
          <p:cNvPr id="20" name="Text 17"/>
          <p:cNvSpPr/>
          <p:nvPr/>
        </p:nvSpPr>
        <p:spPr>
          <a:xfrm>
            <a:off x="10234970" y="6639401"/>
            <a:ext cx="3615214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58"/>
              </a:lnSpc>
              <a:buSzPct val="100000"/>
              <a:buFont typeface="+mj-lt"/>
              <a:buAutoNum type="arabicPeriod" startAt="3"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Repetições (for, while)</a:t>
            </a:r>
            <a:endParaRPr lang="en-US" sz="17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3608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70491" y="2880717"/>
            <a:ext cx="8933259" cy="5901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48"/>
              </a:lnSpc>
              <a:buNone/>
            </a:pPr>
            <a:r>
              <a:rPr lang="en-US" sz="371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Criando Seu Primeiro Projeto em Java</a:t>
            </a:r>
            <a:endParaRPr lang="en-US" sz="3718" dirty="0"/>
          </a:p>
        </p:txBody>
      </p:sp>
      <p:sp>
        <p:nvSpPr>
          <p:cNvPr id="6" name="Text 2"/>
          <p:cNvSpPr/>
          <p:nvPr/>
        </p:nvSpPr>
        <p:spPr>
          <a:xfrm>
            <a:off x="1070491" y="3754160"/>
            <a:ext cx="12489418" cy="604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80"/>
              </a:lnSpc>
              <a:buNone/>
            </a:pPr>
            <a:r>
              <a:rPr lang="en-US" sz="148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Agora que você já tem uma base sólida em Java, vamos criar um projeto real! Comece com um projeto simples, como um programa que calcula a área de um retângulo.</a:t>
            </a:r>
            <a:endParaRPr lang="en-US" sz="1487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491" y="4570690"/>
            <a:ext cx="3122295" cy="7554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59324" y="5609392"/>
            <a:ext cx="2612827" cy="295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4"/>
              </a:lnSpc>
              <a:buNone/>
            </a:pPr>
            <a:r>
              <a:rPr lang="en-US" sz="185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Criar um Novo Projeto</a:t>
            </a:r>
            <a:endParaRPr lang="en-US" sz="1859" dirty="0"/>
          </a:p>
        </p:txBody>
      </p:sp>
      <p:sp>
        <p:nvSpPr>
          <p:cNvPr id="9" name="Text 4"/>
          <p:cNvSpPr/>
          <p:nvPr/>
        </p:nvSpPr>
        <p:spPr>
          <a:xfrm>
            <a:off x="1259324" y="6017657"/>
            <a:ext cx="2744629" cy="90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0"/>
              </a:lnSpc>
              <a:buNone/>
            </a:pPr>
            <a:r>
              <a:rPr lang="en-US" sz="148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Utilize um IDE como Eclipse ou IntelliJ para criar um novo projeto Java.</a:t>
            </a:r>
            <a:endParaRPr lang="en-US" sz="148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786" y="4570690"/>
            <a:ext cx="3122414" cy="7554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381619" y="5609392"/>
            <a:ext cx="2744748" cy="590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24"/>
              </a:lnSpc>
              <a:buNone/>
            </a:pPr>
            <a:r>
              <a:rPr lang="en-US" sz="185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Definir a Classe Principal</a:t>
            </a:r>
            <a:endParaRPr lang="en-US" sz="1859" dirty="0"/>
          </a:p>
        </p:txBody>
      </p:sp>
      <p:sp>
        <p:nvSpPr>
          <p:cNvPr id="12" name="Text 6"/>
          <p:cNvSpPr/>
          <p:nvPr/>
        </p:nvSpPr>
        <p:spPr>
          <a:xfrm>
            <a:off x="4381619" y="6312694"/>
            <a:ext cx="2744748" cy="12082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0"/>
              </a:lnSpc>
              <a:buNone/>
            </a:pPr>
            <a:r>
              <a:rPr lang="en-US" sz="148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Crie uma classe chamada "Retangulo" com um método "main" para executar o programa.</a:t>
            </a:r>
            <a:endParaRPr lang="en-US" sz="148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4570690"/>
            <a:ext cx="3122295" cy="75545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04033" y="5609392"/>
            <a:ext cx="2360890" cy="295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4"/>
              </a:lnSpc>
              <a:buNone/>
            </a:pPr>
            <a:r>
              <a:rPr lang="en-US" sz="185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Escrever o Código</a:t>
            </a:r>
            <a:endParaRPr lang="en-US" sz="1859" dirty="0"/>
          </a:p>
        </p:txBody>
      </p:sp>
      <p:sp>
        <p:nvSpPr>
          <p:cNvPr id="15" name="Text 8"/>
          <p:cNvSpPr/>
          <p:nvPr/>
        </p:nvSpPr>
        <p:spPr>
          <a:xfrm>
            <a:off x="7504033" y="6017657"/>
            <a:ext cx="2744629" cy="90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0"/>
              </a:lnSpc>
              <a:buNone/>
            </a:pPr>
            <a:r>
              <a:rPr lang="en-US" sz="148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Implemente o código para ler a base e a altura do retângulo e calcular a área.</a:t>
            </a:r>
            <a:endParaRPr lang="en-US" sz="1487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495" y="4570690"/>
            <a:ext cx="3122414" cy="755452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626328" y="5609392"/>
            <a:ext cx="2488763" cy="2950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4"/>
              </a:lnSpc>
              <a:buNone/>
            </a:pPr>
            <a:r>
              <a:rPr lang="en-US" sz="185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Executar o Programa</a:t>
            </a:r>
            <a:endParaRPr lang="en-US" sz="1859" dirty="0"/>
          </a:p>
        </p:txBody>
      </p:sp>
      <p:sp>
        <p:nvSpPr>
          <p:cNvPr id="18" name="Text 10"/>
          <p:cNvSpPr/>
          <p:nvPr/>
        </p:nvSpPr>
        <p:spPr>
          <a:xfrm>
            <a:off x="10626328" y="6017657"/>
            <a:ext cx="2744748" cy="90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0"/>
              </a:lnSpc>
              <a:buNone/>
            </a:pPr>
            <a:r>
              <a:rPr lang="en-US" sz="148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Compile e execute o projeto para testar o programa e visualizar os resultados.</a:t>
            </a:r>
            <a:endParaRPr lang="en-US" sz="148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585</Words>
  <Application>Microsoft Office PowerPoint</Application>
  <PresentationFormat>Personalizar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Heebo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Conta da Microsoft</cp:lastModifiedBy>
  <cp:revision>3</cp:revision>
  <dcterms:created xsi:type="dcterms:W3CDTF">2024-08-16T14:39:16Z</dcterms:created>
  <dcterms:modified xsi:type="dcterms:W3CDTF">2024-08-19T14:06:04Z</dcterms:modified>
</cp:coreProperties>
</file>