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51435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AwMYUvmhrX/BASKImF4X5rTh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10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2.png"/><Relationship Id="rId4" Type="http://schemas.openxmlformats.org/officeDocument/2006/relationships/image" Target="../media/image7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5.png"/><Relationship Id="rId6" Type="http://schemas.openxmlformats.org/officeDocument/2006/relationships/image" Target="../media/image10.png"/><Relationship Id="rId7" Type="http://schemas.openxmlformats.org/officeDocument/2006/relationships/image" Target="../media/image61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5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23.png"/><Relationship Id="rId8" Type="http://schemas.openxmlformats.org/officeDocument/2006/relationships/image" Target="../media/image3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5.png"/><Relationship Id="rId6" Type="http://schemas.openxmlformats.org/officeDocument/2006/relationships/image" Target="../media/image27.png"/><Relationship Id="rId7" Type="http://schemas.openxmlformats.org/officeDocument/2006/relationships/image" Target="../media/image49.png"/><Relationship Id="rId8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6.png"/><Relationship Id="rId6" Type="http://schemas.openxmlformats.org/officeDocument/2006/relationships/image" Target="../media/image27.png"/><Relationship Id="rId7" Type="http://schemas.openxmlformats.org/officeDocument/2006/relationships/image" Target="../media/image54.png"/><Relationship Id="rId8" Type="http://schemas.openxmlformats.org/officeDocument/2006/relationships/image" Target="../media/image5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68.png"/><Relationship Id="rId5" Type="http://schemas.openxmlformats.org/officeDocument/2006/relationships/image" Target="../media/image62.png"/><Relationship Id="rId6" Type="http://schemas.openxmlformats.org/officeDocument/2006/relationships/image" Target="../media/image27.png"/><Relationship Id="rId7" Type="http://schemas.openxmlformats.org/officeDocument/2006/relationships/image" Target="../media/image60.png"/><Relationship Id="rId8" Type="http://schemas.openxmlformats.org/officeDocument/2006/relationships/image" Target="../media/image5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6.png"/><Relationship Id="rId4" Type="http://schemas.openxmlformats.org/officeDocument/2006/relationships/image" Target="../media/image5.png"/><Relationship Id="rId10" Type="http://schemas.openxmlformats.org/officeDocument/2006/relationships/image" Target="../media/image69.png"/><Relationship Id="rId9" Type="http://schemas.openxmlformats.org/officeDocument/2006/relationships/image" Target="../media/image67.png"/><Relationship Id="rId5" Type="http://schemas.openxmlformats.org/officeDocument/2006/relationships/image" Target="../media/image63.png"/><Relationship Id="rId6" Type="http://schemas.openxmlformats.org/officeDocument/2006/relationships/image" Target="../media/image27.png"/><Relationship Id="rId7" Type="http://schemas.openxmlformats.org/officeDocument/2006/relationships/image" Target="../media/image71.png"/><Relationship Id="rId8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9625" y="142875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285750" y="1000125"/>
            <a:ext cx="8643938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4050"/>
              <a:buFont typeface="Quattrocento Sans"/>
              <a:buNone/>
            </a:pPr>
            <a:r>
              <a:rPr b="1" i="0" lang="en-US" sz="40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Projet 4GUL Contacts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85750" y="1914525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6584"/>
              </a:buClr>
              <a:buSzPts val="2025"/>
              <a:buFont typeface="Quattrocento Sans"/>
              <a:buNone/>
            </a:pPr>
            <a:r>
              <a:rPr b="0" i="0" lang="en-US" sz="2025" u="none" cap="none" strike="noStrike">
                <a:solidFill>
                  <a:srgbClr val="FF658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Application de Gestion de Contacts avec Angular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85750" y="3014663"/>
            <a:ext cx="86439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AMIL Abdelfettah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0" y="5072063"/>
            <a:ext cx="9144000" cy="71438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7" name="Google Shape;26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9625" y="142875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0"/>
          <p:cNvSpPr/>
          <p:nvPr/>
        </p:nvSpPr>
        <p:spPr>
          <a:xfrm>
            <a:off x="1871021" y="1128713"/>
            <a:ext cx="5473368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Quattrocento Sa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Questions / Réponses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3113949" y="2185988"/>
            <a:ext cx="2987511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Quattrocento Sans"/>
              <a:buNone/>
            </a:pPr>
            <a:r>
              <a:rPr b="0" i="0" lang="en-US" sz="20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Merci pour votre attention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0" y="5072063"/>
            <a:ext cx="9144000" cy="71438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14287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Contexte du Projet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85750" y="957263"/>
            <a:ext cx="4179094" cy="21502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64344" y="1135856"/>
            <a:ext cx="389334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À propos de 4GUL Contacts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464344" y="1500188"/>
            <a:ext cx="3893344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Projet de digitalisation et d'optimisation de la gestion des relations clients pour la société Kanemia Digital Solutions.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464344" y="2014538"/>
            <a:ext cx="3893344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Solution pensée pour les entreprises, freelances et équipes souhaitant centraliser et organiser leurs contacts professionnels.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4679156" y="957263"/>
            <a:ext cx="4179094" cy="21502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857750" y="1135856"/>
            <a:ext cx="389334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Objectifs de l'Application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6" name="Google Shape;3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1535906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5072063" y="1500188"/>
            <a:ext cx="2419471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Visualiser les contacts (liste paginée)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8" name="Google Shape;3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1821656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/>
          <p:nvPr/>
        </p:nvSpPr>
        <p:spPr>
          <a:xfrm>
            <a:off x="5072063" y="1785938"/>
            <a:ext cx="2124010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Accéder aux détails d'un contact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0" name="Google Shape;4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2107406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"/>
          <p:cNvSpPr/>
          <p:nvPr/>
        </p:nvSpPr>
        <p:spPr>
          <a:xfrm>
            <a:off x="5072063" y="2071688"/>
            <a:ext cx="2652340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Ajouter, modifier, supprimer des contacts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2" name="Google Shape;4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2393156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/>
          <p:nvPr/>
        </p:nvSpPr>
        <p:spPr>
          <a:xfrm>
            <a:off x="5072063" y="2357438"/>
            <a:ext cx="1501025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Recherche dynamique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4" name="Google Shape;4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750" y="2678906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5072063" y="2643188"/>
            <a:ext cx="1699571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Authentification sécurisée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0" y="5107781"/>
            <a:ext cx="9144000" cy="35719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14287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Concepts Clés d'Angular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285750" y="957263"/>
            <a:ext cx="4179094" cy="1300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6" name="Google Shape;5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4" y="1178719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721519" y="1135856"/>
            <a:ext cx="110976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Composants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64344" y="1500188"/>
            <a:ext cx="3893344" cy="578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Blocs de construction fondamentaux d'Angular. Chaque composant définit une classe avec des données et de la logique, associée à un template HTML qui définit la vue.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4679156" y="957263"/>
            <a:ext cx="4179094" cy="1300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0" name="Google Shape;6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7750" y="1178719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5157788" y="1135856"/>
            <a:ext cx="1974131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Templates et Directives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4857750" y="1500188"/>
            <a:ext cx="3893344" cy="578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 templates combinent HTML avec des directives Angular qui modifient les éléments avant affichage. La liaison de données (data binding) connecte les données de l'application au DOM.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285750" y="2471738"/>
            <a:ext cx="4179094" cy="1300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4" name="Google Shape;64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344" y="2693194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/>
          <p:nvPr/>
        </p:nvSpPr>
        <p:spPr>
          <a:xfrm>
            <a:off x="764381" y="2650331"/>
            <a:ext cx="3139706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Services et Injection de Dépendances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464344" y="3014663"/>
            <a:ext cx="3893344" cy="578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Les services partagent des données et de la logique entre composants. L'injection de dépendances permet de garder les composants légers en déléguant des tâches aux services.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4679156" y="2471738"/>
            <a:ext cx="4179094" cy="13001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8" name="Google Shape;6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7750" y="26931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5114925" y="2650331"/>
            <a:ext cx="7572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Routage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4857750" y="3014663"/>
            <a:ext cx="3893344" cy="578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 Router Angular permet de définir des chemins de navigation entre différentes vues de l'application, avec gestion de l'historique et protection des routes via AuthGuard.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0" y="5107781"/>
            <a:ext cx="9144000" cy="35719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14287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Fonctionnalités Implémentées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285750" y="957263"/>
            <a:ext cx="4179094" cy="952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428625" y="1100138"/>
            <a:ext cx="357188" cy="357188"/>
          </a:xfrm>
          <a:prstGeom prst="ellipse">
            <a:avLst/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2209" y="1193006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/>
          <p:nvPr/>
        </p:nvSpPr>
        <p:spPr>
          <a:xfrm>
            <a:off x="892969" y="1100138"/>
            <a:ext cx="3500438" cy="23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Authentification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892969" y="1407319"/>
            <a:ext cx="3500438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Système sécurisé avec token stocké dans le localStorage et routes protégées via AuthGuard.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4679156" y="957263"/>
            <a:ext cx="4179094" cy="952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/>
          <p:nvPr/>
        </p:nvSpPr>
        <p:spPr>
          <a:xfrm>
            <a:off x="4822031" y="1100138"/>
            <a:ext cx="357188" cy="357188"/>
          </a:xfrm>
          <a:prstGeom prst="ellipse">
            <a:avLst/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7" name="Google Shape;8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5616" y="1193006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4"/>
          <p:cNvSpPr/>
          <p:nvPr/>
        </p:nvSpPr>
        <p:spPr>
          <a:xfrm>
            <a:off x="5286375" y="1100138"/>
            <a:ext cx="3500438" cy="23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CRUD Complet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5286375" y="1407319"/>
            <a:ext cx="3500438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Création, lecture, mise à jour et suppression des contacts avec confirmation avant suppression.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285750" y="2053103"/>
            <a:ext cx="4179094" cy="952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28625" y="2195978"/>
            <a:ext cx="357188" cy="357188"/>
          </a:xfrm>
          <a:prstGeom prst="ellipse">
            <a:avLst/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2" name="Google Shape;9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1494" y="2288846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>
            <a:off x="892969" y="2195978"/>
            <a:ext cx="3500438" cy="23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Recherche Dynamique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892969" y="2503159"/>
            <a:ext cx="3500438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Filtrage en temps réel des contacts via un Pipe personnalisé pour une expérience utilisateur optimale.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4679156" y="2053103"/>
            <a:ext cx="4179094" cy="952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4822031" y="2195978"/>
            <a:ext cx="357188" cy="357188"/>
          </a:xfrm>
          <a:prstGeom prst="ellipse">
            <a:avLst/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7" name="Google Shape;97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04184" y="2288846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/>
          <p:nvPr/>
        </p:nvSpPr>
        <p:spPr>
          <a:xfrm>
            <a:off x="5286375" y="2195978"/>
            <a:ext cx="3500438" cy="23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Pagination et Export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5286375" y="2503159"/>
            <a:ext cx="3500438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Navigation par pages et fonctionnalité bonus d'export des contacts au format CSV.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0" y="5107781"/>
            <a:ext cx="9144000" cy="35719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414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14287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 et Design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285750" y="957263"/>
            <a:ext cx="4179094" cy="18716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10" name="Google Shape;11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4" y="1178719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700088" y="1135856"/>
            <a:ext cx="191661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Technologies Utilisées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464344" y="1500188"/>
            <a:ext cx="608279" cy="285750"/>
          </a:xfrm>
          <a:prstGeom prst="roundRect">
            <a:avLst>
              <a:gd fmla="val 16667" name="adj"/>
            </a:avLst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464344" y="1500188"/>
            <a:ext cx="679717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27500" spcFirstLastPara="1" rIns="1275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Angular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144060" y="1500188"/>
            <a:ext cx="754280" cy="285750"/>
          </a:xfrm>
          <a:prstGeom prst="roundRect">
            <a:avLst>
              <a:gd fmla="val 16667" name="adj"/>
            </a:avLst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144060" y="1500188"/>
            <a:ext cx="825717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27500" spcFirstLastPara="1" rIns="1275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TypeScript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969777" y="1500188"/>
            <a:ext cx="836768" cy="285750"/>
          </a:xfrm>
          <a:prstGeom prst="roundRect">
            <a:avLst>
              <a:gd fmla="val 16667" name="adj"/>
            </a:avLst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969777" y="1500188"/>
            <a:ext cx="908205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27500" spcFirstLastPara="1" rIns="1275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FormBuilder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877982" y="1500188"/>
            <a:ext cx="652593" cy="285750"/>
          </a:xfrm>
          <a:prstGeom prst="roundRect">
            <a:avLst>
              <a:gd fmla="val 16667" name="adj"/>
            </a:avLst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2877982" y="1500188"/>
            <a:ext cx="724030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27500" spcFirstLastPara="1" rIns="1275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Services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602013" y="1500188"/>
            <a:ext cx="500230" cy="285750"/>
          </a:xfrm>
          <a:prstGeom prst="roundRect">
            <a:avLst>
              <a:gd fmla="val 16667" name="adj"/>
            </a:avLst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3602013" y="1500188"/>
            <a:ext cx="571667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27500" spcFirstLastPara="1" rIns="1275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Pipes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464344" y="1857375"/>
            <a:ext cx="767116" cy="285750"/>
          </a:xfrm>
          <a:prstGeom prst="roundRect">
            <a:avLst>
              <a:gd fmla="val 16667" name="adj"/>
            </a:avLst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464344" y="1857375"/>
            <a:ext cx="83855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27500" spcFirstLastPara="1" rIns="1275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AuthGuard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302897" y="1857375"/>
            <a:ext cx="887890" cy="285750"/>
          </a:xfrm>
          <a:prstGeom prst="roundRect">
            <a:avLst>
              <a:gd fmla="val 16667" name="adj"/>
            </a:avLst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1302897" y="1857375"/>
            <a:ext cx="959327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27500" spcFirstLastPara="1" rIns="1275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LocalStorage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64344" y="2250281"/>
            <a:ext cx="3893344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 modulaire avec séparation claire des responsabilités entre composants, services et modèles.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285750" y="3007519"/>
            <a:ext cx="4179094" cy="194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8" name="Google Shape;12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3228975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/>
          <p:nvPr/>
        </p:nvSpPr>
        <p:spPr>
          <a:xfrm>
            <a:off x="721519" y="3186113"/>
            <a:ext cx="1062214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Design et UI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464344" y="3550444"/>
            <a:ext cx="3893344" cy="400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7415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 utilisateur moderne avec design responsive pour une expérience optimale sur tous les appareils.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464344" y="4036219"/>
            <a:ext cx="3893344" cy="20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F2937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1F293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Palette de couleurs 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464344" y="4343400"/>
            <a:ext cx="428625" cy="428625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/>
          <p:nvPr/>
        </p:nvSpPr>
        <p:spPr>
          <a:xfrm>
            <a:off x="464344" y="4343400"/>
            <a:ext cx="500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88"/>
              <a:buFont typeface="Quattrocento Sans"/>
              <a:buNone/>
            </a:pPr>
            <a:r>
              <a:rPr b="1" i="0" lang="en-US" sz="78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#f5f7fa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1000125" y="4343400"/>
            <a:ext cx="428625" cy="428625"/>
          </a:xfrm>
          <a:prstGeom prst="rect">
            <a:avLst/>
          </a:prstGeom>
          <a:solidFill>
            <a:srgbClr val="6C6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1000125" y="4343400"/>
            <a:ext cx="500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Quattrocento Sans"/>
              <a:buNone/>
            </a:pPr>
            <a:r>
              <a:rPr b="1" i="0" lang="en-US" sz="788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#6c63ff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1535906" y="4343400"/>
            <a:ext cx="428625" cy="428625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1535906" y="4343400"/>
            <a:ext cx="500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Quattrocento Sans"/>
              <a:buNone/>
            </a:pPr>
            <a:r>
              <a:rPr b="1" i="0" lang="en-US" sz="788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#ff6584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2071688" y="4343400"/>
            <a:ext cx="428625" cy="42862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"/>
          <p:cNvSpPr/>
          <p:nvPr/>
        </p:nvSpPr>
        <p:spPr>
          <a:xfrm>
            <a:off x="2071688" y="4343400"/>
            <a:ext cx="500063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Quattrocento Sans"/>
              <a:buNone/>
            </a:pPr>
            <a:r>
              <a:rPr b="1" i="0" lang="en-US" sz="788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#333</a:t>
            </a:r>
            <a:endParaRPr b="0" i="0" sz="78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4679156" y="957263"/>
            <a:ext cx="4179094" cy="41719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1" name="Google Shape;14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7750" y="1178719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/>
          <p:nvPr/>
        </p:nvSpPr>
        <p:spPr>
          <a:xfrm>
            <a:off x="5136356" y="1135856"/>
            <a:ext cx="1624199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du Projet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43" name="Google Shape;14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7750" y="1500188"/>
            <a:ext cx="3821906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/>
          <p:nvPr/>
        </p:nvSpPr>
        <p:spPr>
          <a:xfrm>
            <a:off x="0" y="5379244"/>
            <a:ext cx="9144000" cy="35719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14287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Démonstration - Connexion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285750" y="885825"/>
            <a:ext cx="3343275" cy="2043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4" name="Google Shape;15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4" y="1107281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700088" y="1064419"/>
            <a:ext cx="227467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Système d'Authentification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6" name="Google Shape;15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460897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664369" y="1428750"/>
            <a:ext cx="2373037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Formulaire de connexion avec validation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8" name="Google Shape;15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725216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/>
          <p:nvPr/>
        </p:nvSpPr>
        <p:spPr>
          <a:xfrm>
            <a:off x="664369" y="1693069"/>
            <a:ext cx="2201754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Stockage du token dans localStorage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0" name="Google Shape;16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989534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/>
          <p:nvPr/>
        </p:nvSpPr>
        <p:spPr>
          <a:xfrm>
            <a:off x="664369" y="1957388"/>
            <a:ext cx="2244449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Protection des routes avec AuthGuard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2" name="Google Shape;16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253853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664369" y="2221706"/>
            <a:ext cx="252322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Redirection automatique vers le dashboard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4" name="Google Shape;16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518172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664369" y="2486025"/>
            <a:ext cx="1758395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Option de création de compte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6" name="Google Shape;16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715391" y="885825"/>
            <a:ext cx="1270806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/>
          <p:nvPr/>
        </p:nvSpPr>
        <p:spPr>
          <a:xfrm>
            <a:off x="5332084" y="1164431"/>
            <a:ext cx="210885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1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 de connexion - 4GUL Contacts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8" name="Google Shape;168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31507" y="1335881"/>
            <a:ext cx="143857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/>
          <p:nvPr/>
        </p:nvSpPr>
        <p:spPr>
          <a:xfrm>
            <a:off x="5248201" y="1614488"/>
            <a:ext cx="227662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1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 d'enregistrement - 4GUL Contacts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0" y="5107781"/>
            <a:ext cx="9144000" cy="35719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7" name="Google Shape;17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14287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7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Démonstration - Tableau de Bord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285750" y="885825"/>
            <a:ext cx="3343275" cy="2043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0" name="Google Shape;18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4" y="1107281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>
            <a:off x="721519" y="1064419"/>
            <a:ext cx="1833907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Gestion des Contacts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2" name="Google Shape;18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460897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7"/>
          <p:cNvSpPr/>
          <p:nvPr/>
        </p:nvSpPr>
        <p:spPr>
          <a:xfrm>
            <a:off x="664369" y="1428750"/>
            <a:ext cx="2599320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Affichage des contacts sous forme de cartes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4" name="Google Shape;18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725216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7"/>
          <p:cNvSpPr/>
          <p:nvPr/>
        </p:nvSpPr>
        <p:spPr>
          <a:xfrm>
            <a:off x="664369" y="1693069"/>
            <a:ext cx="2573201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Recherche dynamique avec filtre instantané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6" name="Google Shape;18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989534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664369" y="1957388"/>
            <a:ext cx="218760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Pagination pour une navigation fluide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8" name="Google Shape;18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253853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7"/>
          <p:cNvSpPr/>
          <p:nvPr/>
        </p:nvSpPr>
        <p:spPr>
          <a:xfrm>
            <a:off x="664369" y="2221706"/>
            <a:ext cx="223295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Boutons d'action (modifier, supprimer)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0" name="Google Shape;190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518172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"/>
          <p:cNvSpPr/>
          <p:nvPr/>
        </p:nvSpPr>
        <p:spPr>
          <a:xfrm>
            <a:off x="664369" y="2486025"/>
            <a:ext cx="276608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Export CSV des contacts (fonctionnalité bonus)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2" name="Google Shape;19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5504" y="885825"/>
            <a:ext cx="195057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5183795" y="1164431"/>
            <a:ext cx="240543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1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Tableau de bord - Liste complète des contacts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4" name="Google Shape;19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48424" y="1335881"/>
            <a:ext cx="220474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7"/>
          <p:cNvSpPr/>
          <p:nvPr/>
        </p:nvSpPr>
        <p:spPr>
          <a:xfrm>
            <a:off x="5009024" y="1614488"/>
            <a:ext cx="275497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1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Tableau de bord - Recherche dynamique de contacts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0" y="5107781"/>
            <a:ext cx="9144000" cy="35719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14287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Démonstration - Détails et Modification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285750" y="885825"/>
            <a:ext cx="3343275" cy="22359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6" name="Google Shape;20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4" y="1107281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764381" y="1064419"/>
            <a:ext cx="2138632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Gestion des Informations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8" name="Google Shape;20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460897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8"/>
          <p:cNvSpPr/>
          <p:nvPr/>
        </p:nvSpPr>
        <p:spPr>
          <a:xfrm>
            <a:off x="664369" y="1428750"/>
            <a:ext cx="2656694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Affichage détaillé des informations du contact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0" name="Google Shape;210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725216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8"/>
          <p:cNvSpPr/>
          <p:nvPr/>
        </p:nvSpPr>
        <p:spPr>
          <a:xfrm>
            <a:off x="664369" y="1693069"/>
            <a:ext cx="2472910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Formulaire de modification avec validation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2" name="Google Shape;21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344" y="2085975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664369" y="1957388"/>
            <a:ext cx="2857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Utilisation de FormBuilder pour la gestion des formulaires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4" name="Google Shape;214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446734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8"/>
          <p:cNvSpPr/>
          <p:nvPr/>
        </p:nvSpPr>
        <p:spPr>
          <a:xfrm>
            <a:off x="664369" y="2414588"/>
            <a:ext cx="2090245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Boutons d'action (modifier, annuler)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6" name="Google Shape;21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711053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8"/>
          <p:cNvSpPr/>
          <p:nvPr/>
        </p:nvSpPr>
        <p:spPr>
          <a:xfrm>
            <a:off x="664369" y="2678906"/>
            <a:ext cx="249224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Navigation fluide entre les différentes vues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8" name="Google Shape;218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96679" y="885825"/>
            <a:ext cx="110823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/>
          <p:nvPr/>
        </p:nvSpPr>
        <p:spPr>
          <a:xfrm>
            <a:off x="5699094" y="1164431"/>
            <a:ext cx="137483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1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Vue détaillée d'un contact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20" name="Google Shape;22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66417" y="1335881"/>
            <a:ext cx="1368754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8"/>
          <p:cNvSpPr/>
          <p:nvPr/>
        </p:nvSpPr>
        <p:spPr>
          <a:xfrm>
            <a:off x="5355134" y="1614488"/>
            <a:ext cx="20627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1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Formulaire de modification d'un contact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0" y="5107781"/>
            <a:ext cx="9144000" cy="35719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8" name="Google Shape;2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79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9" name="Google Shape;22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0" y="142875"/>
            <a:ext cx="4286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Conclusion et Perspectives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285750" y="957263"/>
            <a:ext cx="4179094" cy="2114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2" name="Google Shape;23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4344" y="1178719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/>
          <p:nvPr/>
        </p:nvSpPr>
        <p:spPr>
          <a:xfrm>
            <a:off x="742950" y="1135856"/>
            <a:ext cx="128121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Bilan du Projet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4" name="Google Shape;23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532334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9"/>
          <p:cNvSpPr/>
          <p:nvPr/>
        </p:nvSpPr>
        <p:spPr>
          <a:xfrm>
            <a:off x="664369" y="1500188"/>
            <a:ext cx="2930947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Application fonctionnelle répondant aux exigences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6" name="Google Shape;23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1810941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664369" y="1778794"/>
            <a:ext cx="2501624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 utilisateur moderne et responsive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8" name="Google Shape;23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089547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9"/>
          <p:cNvSpPr/>
          <p:nvPr/>
        </p:nvSpPr>
        <p:spPr>
          <a:xfrm>
            <a:off x="664369" y="2057400"/>
            <a:ext cx="301608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Implémentation complète des fonctionnalités CRUD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40" name="Google Shape;24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368153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9"/>
          <p:cNvSpPr/>
          <p:nvPr/>
        </p:nvSpPr>
        <p:spPr>
          <a:xfrm>
            <a:off x="664369" y="2336006"/>
            <a:ext cx="2083017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Système d'authentification sécurisé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42" name="Google Shape;24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344" y="2646759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>
            <a:off x="664369" y="2614613"/>
            <a:ext cx="2047410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Fonctionnalité bonus d'export CSV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4679156" y="957263"/>
            <a:ext cx="4179094" cy="2114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5" name="Google Shape;24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7750" y="1178719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/>
          <p:nvPr/>
        </p:nvSpPr>
        <p:spPr>
          <a:xfrm>
            <a:off x="5072063" y="1135856"/>
            <a:ext cx="2370441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Perspectives d'Amélioration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47" name="Google Shape;247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7750" y="1532334"/>
            <a:ext cx="11251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9"/>
          <p:cNvSpPr/>
          <p:nvPr/>
        </p:nvSpPr>
        <p:spPr>
          <a:xfrm>
            <a:off x="5041702" y="1500188"/>
            <a:ext cx="2594409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Ajout de fonctionnalités avancées (tri, filtres)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49" name="Google Shape;249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7750" y="1810941"/>
            <a:ext cx="11251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9"/>
          <p:cNvSpPr/>
          <p:nvPr/>
        </p:nvSpPr>
        <p:spPr>
          <a:xfrm>
            <a:off x="5041702" y="1778794"/>
            <a:ext cx="250865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Implémentation de tests unitaires complets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51" name="Google Shape;251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7750" y="2089547"/>
            <a:ext cx="11251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/>
          <p:nvPr/>
        </p:nvSpPr>
        <p:spPr>
          <a:xfrm>
            <a:off x="5041702" y="2057400"/>
            <a:ext cx="2383641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Support pour l'upload de photos de profil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53" name="Google Shape;25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7750" y="2368153"/>
            <a:ext cx="11251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9"/>
          <p:cNvSpPr/>
          <p:nvPr/>
        </p:nvSpPr>
        <p:spPr>
          <a:xfrm>
            <a:off x="5041702" y="2336006"/>
            <a:ext cx="304058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Intégration avec d'autres services (calendrier, email)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55" name="Google Shape;25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57750" y="2646759"/>
            <a:ext cx="11251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9"/>
          <p:cNvSpPr/>
          <p:nvPr/>
        </p:nvSpPr>
        <p:spPr>
          <a:xfrm>
            <a:off x="5041702" y="2614613"/>
            <a:ext cx="2494452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Version mobile native avec Ionic/Capacitor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4679156" y="3250406"/>
            <a:ext cx="4179094" cy="28646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8" name="Google Shape;258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57750" y="3471863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/>
          <p:nvPr/>
        </p:nvSpPr>
        <p:spPr>
          <a:xfrm>
            <a:off x="5114925" y="3429000"/>
            <a:ext cx="3256992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6C63FF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6C63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Évaluation des Compétences Acquises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60" name="Google Shape;260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57750" y="3793331"/>
            <a:ext cx="3821906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9"/>
          <p:cNvSpPr/>
          <p:nvPr/>
        </p:nvSpPr>
        <p:spPr>
          <a:xfrm>
            <a:off x="0" y="6543675"/>
            <a:ext cx="9144000" cy="35719"/>
          </a:xfrm>
          <a:prstGeom prst="rect">
            <a:avLst/>
          </a:prstGeom>
          <a:solidFill>
            <a:srgbClr val="FF65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2025-06-19T10:58:07Z</dcterms:created>
  <dc:creator>PptxGenJS</dc:creator>
</cp:coreProperties>
</file>