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 SemiBold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Montserrat Medium"/>
      <p:regular r:id="rId23"/>
      <p:bold r:id="rId24"/>
      <p:italic r:id="rId25"/>
      <p:boldItalic r:id="rId26"/>
    </p:embeddedFont>
    <p:embeddedFont>
      <p:font typeface="Bebas Neue"/>
      <p:regular r:id="rId27"/>
    </p:embeddedFont>
    <p:embeddedFont>
      <p:font typeface="Montserrat ExtraBold"/>
      <p:bold r:id="rId28"/>
      <p:boldItalic r:id="rId29"/>
    </p:embeddedFont>
    <p:embeddedFont>
      <p:font typeface="PT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8C1C9B3-F461-45CF-83CF-33C1E3376CA7}">
  <a:tblStyle styleId="{98C1C9B3-F461-45CF-83CF-33C1E3376C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MontserratMedium-bold.fntdata"/><Relationship Id="rId23" Type="http://schemas.openxmlformats.org/officeDocument/2006/relationships/font" Target="fonts/MontserratMedium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boldItalic.fntdata"/><Relationship Id="rId25" Type="http://schemas.openxmlformats.org/officeDocument/2006/relationships/font" Target="fonts/MontserratMedium-italic.fntdata"/><Relationship Id="rId28" Type="http://schemas.openxmlformats.org/officeDocument/2006/relationships/font" Target="fonts/MontserratExtraBold-bold.fntdata"/><Relationship Id="rId27" Type="http://schemas.openxmlformats.org/officeDocument/2006/relationships/font" Target="fonts/BebasNeu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Extra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-bold.fntdata"/><Relationship Id="rId30" Type="http://schemas.openxmlformats.org/officeDocument/2006/relationships/font" Target="fonts/PTSans-regular.fntdata"/><Relationship Id="rId11" Type="http://schemas.openxmlformats.org/officeDocument/2006/relationships/slide" Target="slides/slide6.xml"/><Relationship Id="rId33" Type="http://schemas.openxmlformats.org/officeDocument/2006/relationships/font" Target="fonts/PTSans-boldItalic.fntdata"/><Relationship Id="rId10" Type="http://schemas.openxmlformats.org/officeDocument/2006/relationships/slide" Target="slides/slide5.xml"/><Relationship Id="rId32" Type="http://schemas.openxmlformats.org/officeDocument/2006/relationships/font" Target="fonts/PT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ontserratSemiBold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SemiBold-italic.fntdata"/><Relationship Id="rId16" Type="http://schemas.openxmlformats.org/officeDocument/2006/relationships/font" Target="fonts/MontserratSemiBold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Montserrat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09d8371ad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09d8371ad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4dda1946d_6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4dda1946d_6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4dda1946d_6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4dda1946d_6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54e990c59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54e990c59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54e990c59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54e990c59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54e990c59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54e990c59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3448591">
            <a:off x="-214960" y="-161636"/>
            <a:ext cx="1404257" cy="1732829"/>
          </a:xfrm>
          <a:custGeom>
            <a:rect b="b" l="l" r="r" t="t"/>
            <a:pathLst>
              <a:path extrusionOk="0" h="69319" w="56175">
                <a:moveTo>
                  <a:pt x="17495" y="1"/>
                </a:moveTo>
                <a:cubicBezTo>
                  <a:pt x="17302" y="1"/>
                  <a:pt x="17105" y="18"/>
                  <a:pt x="16908" y="55"/>
                </a:cubicBezTo>
                <a:cubicBezTo>
                  <a:pt x="7419" y="1792"/>
                  <a:pt x="0" y="10938"/>
                  <a:pt x="370" y="20442"/>
                </a:cubicBezTo>
                <a:cubicBezTo>
                  <a:pt x="751" y="30268"/>
                  <a:pt x="9272" y="38728"/>
                  <a:pt x="18979" y="38915"/>
                </a:cubicBezTo>
                <a:cubicBezTo>
                  <a:pt x="19103" y="38918"/>
                  <a:pt x="19227" y="38919"/>
                  <a:pt x="19351" y="38919"/>
                </a:cubicBezTo>
                <a:cubicBezTo>
                  <a:pt x="22955" y="38919"/>
                  <a:pt x="26303" y="37915"/>
                  <a:pt x="29538" y="36944"/>
                </a:cubicBezTo>
                <a:cubicBezTo>
                  <a:pt x="32396" y="36085"/>
                  <a:pt x="35125" y="35267"/>
                  <a:pt x="37713" y="35267"/>
                </a:cubicBezTo>
                <a:cubicBezTo>
                  <a:pt x="38277" y="35267"/>
                  <a:pt x="38834" y="35306"/>
                  <a:pt x="39384" y="35392"/>
                </a:cubicBezTo>
                <a:cubicBezTo>
                  <a:pt x="44940" y="36255"/>
                  <a:pt x="48704" y="42092"/>
                  <a:pt x="49131" y="47234"/>
                </a:cubicBezTo>
                <a:cubicBezTo>
                  <a:pt x="49733" y="54485"/>
                  <a:pt x="45479" y="60866"/>
                  <a:pt x="42889" y="64023"/>
                </a:cubicBezTo>
                <a:cubicBezTo>
                  <a:pt x="41755" y="65407"/>
                  <a:pt x="41957" y="67449"/>
                  <a:pt x="43341" y="68583"/>
                </a:cubicBezTo>
                <a:cubicBezTo>
                  <a:pt x="43943" y="69078"/>
                  <a:pt x="44671" y="69318"/>
                  <a:pt x="45394" y="69318"/>
                </a:cubicBezTo>
                <a:cubicBezTo>
                  <a:pt x="46330" y="69318"/>
                  <a:pt x="47261" y="68912"/>
                  <a:pt x="47900" y="68131"/>
                </a:cubicBezTo>
                <a:cubicBezTo>
                  <a:pt x="53446" y="61371"/>
                  <a:pt x="56175" y="53758"/>
                  <a:pt x="55589" y="46697"/>
                </a:cubicBezTo>
                <a:cubicBezTo>
                  <a:pt x="54853" y="37836"/>
                  <a:pt x="48314" y="30221"/>
                  <a:pt x="40381" y="28988"/>
                </a:cubicBezTo>
                <a:cubicBezTo>
                  <a:pt x="39469" y="28847"/>
                  <a:pt x="38573" y="28784"/>
                  <a:pt x="37690" y="28784"/>
                </a:cubicBezTo>
                <a:cubicBezTo>
                  <a:pt x="34182" y="28784"/>
                  <a:pt x="30885" y="29773"/>
                  <a:pt x="27675" y="30736"/>
                </a:cubicBezTo>
                <a:cubicBezTo>
                  <a:pt x="24765" y="31611"/>
                  <a:pt x="22006" y="32438"/>
                  <a:pt x="19354" y="32438"/>
                </a:cubicBezTo>
                <a:cubicBezTo>
                  <a:pt x="19270" y="32438"/>
                  <a:pt x="19187" y="32437"/>
                  <a:pt x="19104" y="32435"/>
                </a:cubicBezTo>
                <a:cubicBezTo>
                  <a:pt x="12933" y="32316"/>
                  <a:pt x="7088" y="26480"/>
                  <a:pt x="6844" y="20191"/>
                </a:cubicBezTo>
                <a:cubicBezTo>
                  <a:pt x="6600" y="13891"/>
                  <a:pt x="11742" y="7588"/>
                  <a:pt x="18075" y="6428"/>
                </a:cubicBezTo>
                <a:cubicBezTo>
                  <a:pt x="19834" y="6107"/>
                  <a:pt x="21001" y="4418"/>
                  <a:pt x="20678" y="2658"/>
                </a:cubicBezTo>
                <a:cubicBezTo>
                  <a:pt x="20391" y="1096"/>
                  <a:pt x="19028" y="1"/>
                  <a:pt x="17495" y="1"/>
                </a:cubicBezTo>
                <a:close/>
              </a:path>
            </a:pathLst>
          </a:cu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20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151500" y="4359463"/>
            <a:ext cx="1216300" cy="1219600"/>
          </a:xfrm>
          <a:custGeom>
            <a:rect b="b" l="l" r="r" t="t"/>
            <a:pathLst>
              <a:path extrusionOk="0" h="48784" w="48652">
                <a:moveTo>
                  <a:pt x="45086" y="1"/>
                </a:moveTo>
                <a:cubicBezTo>
                  <a:pt x="44247" y="1"/>
                  <a:pt x="43408" y="325"/>
                  <a:pt x="42772" y="970"/>
                </a:cubicBezTo>
                <a:lnTo>
                  <a:pt x="1254" y="43274"/>
                </a:lnTo>
                <a:cubicBezTo>
                  <a:pt x="1" y="44551"/>
                  <a:pt x="21" y="46602"/>
                  <a:pt x="1298" y="47855"/>
                </a:cubicBezTo>
                <a:cubicBezTo>
                  <a:pt x="1928" y="48474"/>
                  <a:pt x="2747" y="48783"/>
                  <a:pt x="3567" y="48783"/>
                </a:cubicBezTo>
                <a:cubicBezTo>
                  <a:pt x="4406" y="48783"/>
                  <a:pt x="5246" y="48458"/>
                  <a:pt x="5879" y="47813"/>
                </a:cubicBezTo>
                <a:lnTo>
                  <a:pt x="47398" y="5511"/>
                </a:lnTo>
                <a:cubicBezTo>
                  <a:pt x="48651" y="4234"/>
                  <a:pt x="48633" y="2181"/>
                  <a:pt x="47355" y="928"/>
                </a:cubicBezTo>
                <a:cubicBezTo>
                  <a:pt x="46725" y="309"/>
                  <a:pt x="45905" y="1"/>
                  <a:pt x="45086" y="1"/>
                </a:cubicBezTo>
                <a:close/>
              </a:path>
            </a:pathLst>
          </a:cu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20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152100" y="3069277"/>
            <a:ext cx="1518957" cy="1519045"/>
          </a:xfrm>
          <a:custGeom>
            <a:rect b="b" l="l" r="r" t="t"/>
            <a:pathLst>
              <a:path extrusionOk="0" h="51528" w="51525">
                <a:moveTo>
                  <a:pt x="45044" y="6483"/>
                </a:moveTo>
                <a:lnTo>
                  <a:pt x="45044" y="45045"/>
                </a:lnTo>
                <a:lnTo>
                  <a:pt x="6480" y="45045"/>
                </a:lnTo>
                <a:lnTo>
                  <a:pt x="6480" y="6483"/>
                </a:lnTo>
                <a:close/>
                <a:moveTo>
                  <a:pt x="3241" y="1"/>
                </a:moveTo>
                <a:cubicBezTo>
                  <a:pt x="1451" y="1"/>
                  <a:pt x="0" y="1452"/>
                  <a:pt x="0" y="3242"/>
                </a:cubicBezTo>
                <a:lnTo>
                  <a:pt x="0" y="48286"/>
                </a:lnTo>
                <a:cubicBezTo>
                  <a:pt x="0" y="50076"/>
                  <a:pt x="1451" y="51527"/>
                  <a:pt x="3241" y="51527"/>
                </a:cubicBezTo>
                <a:lnTo>
                  <a:pt x="48285" y="51527"/>
                </a:lnTo>
                <a:cubicBezTo>
                  <a:pt x="50073" y="51527"/>
                  <a:pt x="51524" y="50076"/>
                  <a:pt x="51524" y="48286"/>
                </a:cubicBezTo>
                <a:lnTo>
                  <a:pt x="51524" y="3242"/>
                </a:lnTo>
                <a:cubicBezTo>
                  <a:pt x="51524" y="1452"/>
                  <a:pt x="50073" y="1"/>
                  <a:pt x="48285" y="1"/>
                </a:cubicBezTo>
                <a:close/>
              </a:path>
            </a:pathLst>
          </a:cu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20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495188" y="-753225"/>
            <a:ext cx="1656900" cy="1656900"/>
          </a:xfrm>
          <a:prstGeom prst="donut">
            <a:avLst>
              <a:gd fmla="val 11484" name="adj"/>
            </a:avLst>
          </a:pr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713225" y="1721063"/>
            <a:ext cx="732180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 rot="-228">
            <a:off x="713375" y="3352183"/>
            <a:ext cx="4529100" cy="47580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400000" dist="66675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1202025" y="1917900"/>
            <a:ext cx="5207700" cy="1048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360000" dist="57150">
              <a:schemeClr val="dk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subTitle"/>
          </p:nvPr>
        </p:nvSpPr>
        <p:spPr>
          <a:xfrm>
            <a:off x="1202025" y="3093875"/>
            <a:ext cx="5207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5" name="Google Shape;65;p11"/>
          <p:cNvSpPr/>
          <p:nvPr/>
        </p:nvSpPr>
        <p:spPr>
          <a:xfrm>
            <a:off x="6607163" y="-822275"/>
            <a:ext cx="1656900" cy="1656900"/>
          </a:xfrm>
          <a:prstGeom prst="donut">
            <a:avLst>
              <a:gd fmla="val 11484" name="adj"/>
            </a:avLst>
          </a:pr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1"/>
          <p:cNvSpPr/>
          <p:nvPr/>
        </p:nvSpPr>
        <p:spPr>
          <a:xfrm rot="-3448591">
            <a:off x="-203248" y="3952127"/>
            <a:ext cx="1404257" cy="1732829"/>
          </a:xfrm>
          <a:custGeom>
            <a:rect b="b" l="l" r="r" t="t"/>
            <a:pathLst>
              <a:path extrusionOk="0" h="69319" w="56175">
                <a:moveTo>
                  <a:pt x="17495" y="1"/>
                </a:moveTo>
                <a:cubicBezTo>
                  <a:pt x="17302" y="1"/>
                  <a:pt x="17105" y="18"/>
                  <a:pt x="16908" y="55"/>
                </a:cubicBezTo>
                <a:cubicBezTo>
                  <a:pt x="7419" y="1792"/>
                  <a:pt x="0" y="10938"/>
                  <a:pt x="370" y="20442"/>
                </a:cubicBezTo>
                <a:cubicBezTo>
                  <a:pt x="751" y="30268"/>
                  <a:pt x="9272" y="38728"/>
                  <a:pt x="18979" y="38915"/>
                </a:cubicBezTo>
                <a:cubicBezTo>
                  <a:pt x="19103" y="38918"/>
                  <a:pt x="19227" y="38919"/>
                  <a:pt x="19351" y="38919"/>
                </a:cubicBezTo>
                <a:cubicBezTo>
                  <a:pt x="22955" y="38919"/>
                  <a:pt x="26303" y="37915"/>
                  <a:pt x="29538" y="36944"/>
                </a:cubicBezTo>
                <a:cubicBezTo>
                  <a:pt x="32396" y="36085"/>
                  <a:pt x="35125" y="35267"/>
                  <a:pt x="37713" y="35267"/>
                </a:cubicBezTo>
                <a:cubicBezTo>
                  <a:pt x="38277" y="35267"/>
                  <a:pt x="38834" y="35306"/>
                  <a:pt x="39384" y="35392"/>
                </a:cubicBezTo>
                <a:cubicBezTo>
                  <a:pt x="44940" y="36255"/>
                  <a:pt x="48704" y="42092"/>
                  <a:pt x="49131" y="47234"/>
                </a:cubicBezTo>
                <a:cubicBezTo>
                  <a:pt x="49733" y="54485"/>
                  <a:pt x="45479" y="60866"/>
                  <a:pt x="42889" y="64023"/>
                </a:cubicBezTo>
                <a:cubicBezTo>
                  <a:pt x="41755" y="65407"/>
                  <a:pt x="41957" y="67449"/>
                  <a:pt x="43341" y="68583"/>
                </a:cubicBezTo>
                <a:cubicBezTo>
                  <a:pt x="43943" y="69078"/>
                  <a:pt x="44671" y="69318"/>
                  <a:pt x="45394" y="69318"/>
                </a:cubicBezTo>
                <a:cubicBezTo>
                  <a:pt x="46330" y="69318"/>
                  <a:pt x="47261" y="68912"/>
                  <a:pt x="47900" y="68131"/>
                </a:cubicBezTo>
                <a:cubicBezTo>
                  <a:pt x="53446" y="61371"/>
                  <a:pt x="56175" y="53758"/>
                  <a:pt x="55589" y="46697"/>
                </a:cubicBezTo>
                <a:cubicBezTo>
                  <a:pt x="54853" y="37836"/>
                  <a:pt x="48314" y="30221"/>
                  <a:pt x="40381" y="28988"/>
                </a:cubicBezTo>
                <a:cubicBezTo>
                  <a:pt x="39469" y="28847"/>
                  <a:pt x="38573" y="28784"/>
                  <a:pt x="37690" y="28784"/>
                </a:cubicBezTo>
                <a:cubicBezTo>
                  <a:pt x="34182" y="28784"/>
                  <a:pt x="30885" y="29773"/>
                  <a:pt x="27675" y="30736"/>
                </a:cubicBezTo>
                <a:cubicBezTo>
                  <a:pt x="24765" y="31611"/>
                  <a:pt x="22006" y="32438"/>
                  <a:pt x="19354" y="32438"/>
                </a:cubicBezTo>
                <a:cubicBezTo>
                  <a:pt x="19270" y="32438"/>
                  <a:pt x="19187" y="32437"/>
                  <a:pt x="19104" y="32435"/>
                </a:cubicBezTo>
                <a:cubicBezTo>
                  <a:pt x="12933" y="32316"/>
                  <a:pt x="7088" y="26480"/>
                  <a:pt x="6844" y="20191"/>
                </a:cubicBezTo>
                <a:cubicBezTo>
                  <a:pt x="6600" y="13891"/>
                  <a:pt x="11742" y="7588"/>
                  <a:pt x="18075" y="6428"/>
                </a:cubicBezTo>
                <a:cubicBezTo>
                  <a:pt x="19834" y="6107"/>
                  <a:pt x="21001" y="4418"/>
                  <a:pt x="20678" y="2658"/>
                </a:cubicBezTo>
                <a:cubicBezTo>
                  <a:pt x="20391" y="1096"/>
                  <a:pt x="19028" y="1"/>
                  <a:pt x="17495" y="1"/>
                </a:cubicBezTo>
                <a:close/>
              </a:path>
            </a:pathLst>
          </a:cu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20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1"/>
          <p:cNvSpPr/>
          <p:nvPr/>
        </p:nvSpPr>
        <p:spPr>
          <a:xfrm>
            <a:off x="8623025" y="2591613"/>
            <a:ext cx="1216300" cy="1219600"/>
          </a:xfrm>
          <a:custGeom>
            <a:rect b="b" l="l" r="r" t="t"/>
            <a:pathLst>
              <a:path extrusionOk="0" h="48784" w="48652">
                <a:moveTo>
                  <a:pt x="45086" y="1"/>
                </a:moveTo>
                <a:cubicBezTo>
                  <a:pt x="44247" y="1"/>
                  <a:pt x="43408" y="325"/>
                  <a:pt x="42772" y="970"/>
                </a:cubicBezTo>
                <a:lnTo>
                  <a:pt x="1254" y="43274"/>
                </a:lnTo>
                <a:cubicBezTo>
                  <a:pt x="1" y="44551"/>
                  <a:pt x="21" y="46602"/>
                  <a:pt x="1298" y="47855"/>
                </a:cubicBezTo>
                <a:cubicBezTo>
                  <a:pt x="1928" y="48474"/>
                  <a:pt x="2747" y="48783"/>
                  <a:pt x="3567" y="48783"/>
                </a:cubicBezTo>
                <a:cubicBezTo>
                  <a:pt x="4406" y="48783"/>
                  <a:pt x="5246" y="48458"/>
                  <a:pt x="5879" y="47813"/>
                </a:cubicBezTo>
                <a:lnTo>
                  <a:pt x="47398" y="5511"/>
                </a:lnTo>
                <a:cubicBezTo>
                  <a:pt x="48651" y="4234"/>
                  <a:pt x="48633" y="2181"/>
                  <a:pt x="47355" y="928"/>
                </a:cubicBezTo>
                <a:cubicBezTo>
                  <a:pt x="46725" y="309"/>
                  <a:pt x="45905" y="1"/>
                  <a:pt x="45086" y="1"/>
                </a:cubicBezTo>
                <a:close/>
              </a:path>
            </a:pathLst>
          </a:cu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20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5710375" y="3544700"/>
            <a:ext cx="2415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2" type="subTitle"/>
          </p:nvPr>
        </p:nvSpPr>
        <p:spPr>
          <a:xfrm>
            <a:off x="5710375" y="3878909"/>
            <a:ext cx="241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hasCustomPrompt="1" idx="3" type="title"/>
          </p:nvPr>
        </p:nvSpPr>
        <p:spPr>
          <a:xfrm>
            <a:off x="4866050" y="3544695"/>
            <a:ext cx="734700" cy="447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36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/>
          <p:nvPr/>
        </p:nvSpPr>
        <p:spPr>
          <a:xfrm>
            <a:off x="-106225" y="191569"/>
            <a:ext cx="8200800" cy="159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 txBox="1"/>
          <p:nvPr>
            <p:ph idx="4" type="subTitle"/>
          </p:nvPr>
        </p:nvSpPr>
        <p:spPr>
          <a:xfrm>
            <a:off x="1862350" y="3544700"/>
            <a:ext cx="2415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5" type="subTitle"/>
          </p:nvPr>
        </p:nvSpPr>
        <p:spPr>
          <a:xfrm>
            <a:off x="1862350" y="3878909"/>
            <a:ext cx="241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hasCustomPrompt="1" idx="6" type="title"/>
          </p:nvPr>
        </p:nvSpPr>
        <p:spPr>
          <a:xfrm>
            <a:off x="1018025" y="3544695"/>
            <a:ext cx="734700" cy="447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36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idx="7" type="subTitle"/>
          </p:nvPr>
        </p:nvSpPr>
        <p:spPr>
          <a:xfrm>
            <a:off x="5710363" y="1361425"/>
            <a:ext cx="2415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8" type="subTitle"/>
          </p:nvPr>
        </p:nvSpPr>
        <p:spPr>
          <a:xfrm>
            <a:off x="5710363" y="1695634"/>
            <a:ext cx="241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hasCustomPrompt="1" idx="9" type="title"/>
          </p:nvPr>
        </p:nvSpPr>
        <p:spPr>
          <a:xfrm>
            <a:off x="4866038" y="1361420"/>
            <a:ext cx="734700" cy="447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36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/>
          <p:nvPr>
            <p:ph idx="13" type="subTitle"/>
          </p:nvPr>
        </p:nvSpPr>
        <p:spPr>
          <a:xfrm>
            <a:off x="5706988" y="2453050"/>
            <a:ext cx="2415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4" type="subTitle"/>
          </p:nvPr>
        </p:nvSpPr>
        <p:spPr>
          <a:xfrm>
            <a:off x="5706988" y="2787259"/>
            <a:ext cx="241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15" type="title"/>
          </p:nvPr>
        </p:nvSpPr>
        <p:spPr>
          <a:xfrm>
            <a:off x="4862663" y="2471670"/>
            <a:ext cx="734700" cy="447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36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idx="16" type="subTitle"/>
          </p:nvPr>
        </p:nvSpPr>
        <p:spPr>
          <a:xfrm>
            <a:off x="1862350" y="1361425"/>
            <a:ext cx="2415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7" type="subTitle"/>
          </p:nvPr>
        </p:nvSpPr>
        <p:spPr>
          <a:xfrm>
            <a:off x="1862350" y="1695634"/>
            <a:ext cx="241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hasCustomPrompt="1" idx="18" type="title"/>
          </p:nvPr>
        </p:nvSpPr>
        <p:spPr>
          <a:xfrm>
            <a:off x="1018025" y="1361420"/>
            <a:ext cx="734700" cy="447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36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idx="19" type="subTitle"/>
          </p:nvPr>
        </p:nvSpPr>
        <p:spPr>
          <a:xfrm>
            <a:off x="1865725" y="2453050"/>
            <a:ext cx="2415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20" type="subTitle"/>
          </p:nvPr>
        </p:nvSpPr>
        <p:spPr>
          <a:xfrm>
            <a:off x="1865725" y="2787259"/>
            <a:ext cx="241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hasCustomPrompt="1" idx="21" type="title"/>
          </p:nvPr>
        </p:nvSpPr>
        <p:spPr>
          <a:xfrm>
            <a:off x="1021400" y="2471670"/>
            <a:ext cx="734700" cy="447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36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/>
          <p:nvPr/>
        </p:nvSpPr>
        <p:spPr>
          <a:xfrm>
            <a:off x="8424000" y="3959888"/>
            <a:ext cx="1288125" cy="1288200"/>
          </a:xfrm>
          <a:custGeom>
            <a:rect b="b" l="l" r="r" t="t"/>
            <a:pathLst>
              <a:path extrusionOk="0" h="51528" w="51525">
                <a:moveTo>
                  <a:pt x="45044" y="6483"/>
                </a:moveTo>
                <a:lnTo>
                  <a:pt x="45044" y="45045"/>
                </a:lnTo>
                <a:lnTo>
                  <a:pt x="6480" y="45045"/>
                </a:lnTo>
                <a:lnTo>
                  <a:pt x="6480" y="6483"/>
                </a:lnTo>
                <a:close/>
                <a:moveTo>
                  <a:pt x="3241" y="1"/>
                </a:moveTo>
                <a:cubicBezTo>
                  <a:pt x="1451" y="1"/>
                  <a:pt x="0" y="1452"/>
                  <a:pt x="0" y="3242"/>
                </a:cubicBezTo>
                <a:lnTo>
                  <a:pt x="0" y="48286"/>
                </a:lnTo>
                <a:cubicBezTo>
                  <a:pt x="0" y="50076"/>
                  <a:pt x="1451" y="51527"/>
                  <a:pt x="3241" y="51527"/>
                </a:cubicBezTo>
                <a:lnTo>
                  <a:pt x="48285" y="51527"/>
                </a:lnTo>
                <a:cubicBezTo>
                  <a:pt x="50073" y="51527"/>
                  <a:pt x="51524" y="50076"/>
                  <a:pt x="51524" y="48286"/>
                </a:cubicBezTo>
                <a:lnTo>
                  <a:pt x="51524" y="3242"/>
                </a:lnTo>
                <a:cubicBezTo>
                  <a:pt x="51524" y="1452"/>
                  <a:pt x="50073" y="1"/>
                  <a:pt x="48285" y="1"/>
                </a:cubicBezTo>
                <a:close/>
              </a:path>
            </a:pathLst>
          </a:cu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20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-691150" y="1115475"/>
            <a:ext cx="1404375" cy="1732975"/>
          </a:xfrm>
          <a:custGeom>
            <a:rect b="b" l="l" r="r" t="t"/>
            <a:pathLst>
              <a:path extrusionOk="0" h="69319" w="56175">
                <a:moveTo>
                  <a:pt x="17495" y="1"/>
                </a:moveTo>
                <a:cubicBezTo>
                  <a:pt x="17302" y="1"/>
                  <a:pt x="17105" y="18"/>
                  <a:pt x="16908" y="55"/>
                </a:cubicBezTo>
                <a:cubicBezTo>
                  <a:pt x="7419" y="1792"/>
                  <a:pt x="0" y="10938"/>
                  <a:pt x="370" y="20442"/>
                </a:cubicBezTo>
                <a:cubicBezTo>
                  <a:pt x="751" y="30268"/>
                  <a:pt x="9272" y="38728"/>
                  <a:pt x="18979" y="38915"/>
                </a:cubicBezTo>
                <a:cubicBezTo>
                  <a:pt x="19103" y="38918"/>
                  <a:pt x="19227" y="38919"/>
                  <a:pt x="19351" y="38919"/>
                </a:cubicBezTo>
                <a:cubicBezTo>
                  <a:pt x="22955" y="38919"/>
                  <a:pt x="26303" y="37915"/>
                  <a:pt x="29538" y="36944"/>
                </a:cubicBezTo>
                <a:cubicBezTo>
                  <a:pt x="32396" y="36085"/>
                  <a:pt x="35125" y="35267"/>
                  <a:pt x="37713" y="35267"/>
                </a:cubicBezTo>
                <a:cubicBezTo>
                  <a:pt x="38277" y="35267"/>
                  <a:pt x="38834" y="35306"/>
                  <a:pt x="39384" y="35392"/>
                </a:cubicBezTo>
                <a:cubicBezTo>
                  <a:pt x="44940" y="36255"/>
                  <a:pt x="48704" y="42092"/>
                  <a:pt x="49131" y="47234"/>
                </a:cubicBezTo>
                <a:cubicBezTo>
                  <a:pt x="49733" y="54485"/>
                  <a:pt x="45479" y="60866"/>
                  <a:pt x="42889" y="64023"/>
                </a:cubicBezTo>
                <a:cubicBezTo>
                  <a:pt x="41755" y="65407"/>
                  <a:pt x="41957" y="67449"/>
                  <a:pt x="43341" y="68583"/>
                </a:cubicBezTo>
                <a:cubicBezTo>
                  <a:pt x="43943" y="69078"/>
                  <a:pt x="44671" y="69318"/>
                  <a:pt x="45394" y="69318"/>
                </a:cubicBezTo>
                <a:cubicBezTo>
                  <a:pt x="46330" y="69318"/>
                  <a:pt x="47261" y="68912"/>
                  <a:pt x="47900" y="68131"/>
                </a:cubicBezTo>
                <a:cubicBezTo>
                  <a:pt x="53446" y="61371"/>
                  <a:pt x="56175" y="53758"/>
                  <a:pt x="55589" y="46697"/>
                </a:cubicBezTo>
                <a:cubicBezTo>
                  <a:pt x="54853" y="37836"/>
                  <a:pt x="48314" y="30221"/>
                  <a:pt x="40381" y="28988"/>
                </a:cubicBezTo>
                <a:cubicBezTo>
                  <a:pt x="39469" y="28847"/>
                  <a:pt x="38573" y="28784"/>
                  <a:pt x="37690" y="28784"/>
                </a:cubicBezTo>
                <a:cubicBezTo>
                  <a:pt x="34182" y="28784"/>
                  <a:pt x="30885" y="29773"/>
                  <a:pt x="27675" y="30736"/>
                </a:cubicBezTo>
                <a:cubicBezTo>
                  <a:pt x="24765" y="31611"/>
                  <a:pt x="22006" y="32438"/>
                  <a:pt x="19354" y="32438"/>
                </a:cubicBezTo>
                <a:cubicBezTo>
                  <a:pt x="19270" y="32438"/>
                  <a:pt x="19187" y="32437"/>
                  <a:pt x="19104" y="32435"/>
                </a:cubicBezTo>
                <a:cubicBezTo>
                  <a:pt x="12933" y="32316"/>
                  <a:pt x="7088" y="26480"/>
                  <a:pt x="6844" y="20191"/>
                </a:cubicBezTo>
                <a:cubicBezTo>
                  <a:pt x="6600" y="13891"/>
                  <a:pt x="11742" y="7588"/>
                  <a:pt x="18075" y="6428"/>
                </a:cubicBezTo>
                <a:cubicBezTo>
                  <a:pt x="19834" y="6107"/>
                  <a:pt x="21001" y="4418"/>
                  <a:pt x="20678" y="2658"/>
                </a:cubicBezTo>
                <a:cubicBezTo>
                  <a:pt x="20391" y="1096"/>
                  <a:pt x="19028" y="1"/>
                  <a:pt x="17495" y="1"/>
                </a:cubicBezTo>
                <a:close/>
              </a:path>
            </a:pathLst>
          </a:cu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20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1226400" y="3476225"/>
            <a:ext cx="4421400" cy="465600"/>
          </a:xfrm>
          <a:prstGeom prst="rect">
            <a:avLst/>
          </a:prstGeom>
          <a:noFill/>
          <a:ln>
            <a:noFill/>
          </a:ln>
          <a:effectLst>
            <a:outerShdw rotWithShape="0" algn="bl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1226400" y="1546300"/>
            <a:ext cx="6434400" cy="1631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460000" dist="123825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5" name="Google Shape;95;p14"/>
          <p:cNvSpPr/>
          <p:nvPr/>
        </p:nvSpPr>
        <p:spPr>
          <a:xfrm>
            <a:off x="8001138" y="-680475"/>
            <a:ext cx="1656900" cy="1656900"/>
          </a:xfrm>
          <a:prstGeom prst="donut">
            <a:avLst>
              <a:gd fmla="val 11484" name="adj"/>
            </a:avLst>
          </a:pr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 rot="-3448591">
            <a:off x="-583748" y="3301227"/>
            <a:ext cx="1404257" cy="1732829"/>
          </a:xfrm>
          <a:custGeom>
            <a:rect b="b" l="l" r="r" t="t"/>
            <a:pathLst>
              <a:path extrusionOk="0" h="69319" w="56175">
                <a:moveTo>
                  <a:pt x="17495" y="1"/>
                </a:moveTo>
                <a:cubicBezTo>
                  <a:pt x="17302" y="1"/>
                  <a:pt x="17105" y="18"/>
                  <a:pt x="16908" y="55"/>
                </a:cubicBezTo>
                <a:cubicBezTo>
                  <a:pt x="7419" y="1792"/>
                  <a:pt x="0" y="10938"/>
                  <a:pt x="370" y="20442"/>
                </a:cubicBezTo>
                <a:cubicBezTo>
                  <a:pt x="751" y="30268"/>
                  <a:pt x="9272" y="38728"/>
                  <a:pt x="18979" y="38915"/>
                </a:cubicBezTo>
                <a:cubicBezTo>
                  <a:pt x="19103" y="38918"/>
                  <a:pt x="19227" y="38919"/>
                  <a:pt x="19351" y="38919"/>
                </a:cubicBezTo>
                <a:cubicBezTo>
                  <a:pt x="22955" y="38919"/>
                  <a:pt x="26303" y="37915"/>
                  <a:pt x="29538" y="36944"/>
                </a:cubicBezTo>
                <a:cubicBezTo>
                  <a:pt x="32396" y="36085"/>
                  <a:pt x="35125" y="35267"/>
                  <a:pt x="37713" y="35267"/>
                </a:cubicBezTo>
                <a:cubicBezTo>
                  <a:pt x="38277" y="35267"/>
                  <a:pt x="38834" y="35306"/>
                  <a:pt x="39384" y="35392"/>
                </a:cubicBezTo>
                <a:cubicBezTo>
                  <a:pt x="44940" y="36255"/>
                  <a:pt x="48704" y="42092"/>
                  <a:pt x="49131" y="47234"/>
                </a:cubicBezTo>
                <a:cubicBezTo>
                  <a:pt x="49733" y="54485"/>
                  <a:pt x="45479" y="60866"/>
                  <a:pt x="42889" y="64023"/>
                </a:cubicBezTo>
                <a:cubicBezTo>
                  <a:pt x="41755" y="65407"/>
                  <a:pt x="41957" y="67449"/>
                  <a:pt x="43341" y="68583"/>
                </a:cubicBezTo>
                <a:cubicBezTo>
                  <a:pt x="43943" y="69078"/>
                  <a:pt x="44671" y="69318"/>
                  <a:pt x="45394" y="69318"/>
                </a:cubicBezTo>
                <a:cubicBezTo>
                  <a:pt x="46330" y="69318"/>
                  <a:pt x="47261" y="68912"/>
                  <a:pt x="47900" y="68131"/>
                </a:cubicBezTo>
                <a:cubicBezTo>
                  <a:pt x="53446" y="61371"/>
                  <a:pt x="56175" y="53758"/>
                  <a:pt x="55589" y="46697"/>
                </a:cubicBezTo>
                <a:cubicBezTo>
                  <a:pt x="54853" y="37836"/>
                  <a:pt x="48314" y="30221"/>
                  <a:pt x="40381" y="28988"/>
                </a:cubicBezTo>
                <a:cubicBezTo>
                  <a:pt x="39469" y="28847"/>
                  <a:pt x="38573" y="28784"/>
                  <a:pt x="37690" y="28784"/>
                </a:cubicBezTo>
                <a:cubicBezTo>
                  <a:pt x="34182" y="28784"/>
                  <a:pt x="30885" y="29773"/>
                  <a:pt x="27675" y="30736"/>
                </a:cubicBezTo>
                <a:cubicBezTo>
                  <a:pt x="24765" y="31611"/>
                  <a:pt x="22006" y="32438"/>
                  <a:pt x="19354" y="32438"/>
                </a:cubicBezTo>
                <a:cubicBezTo>
                  <a:pt x="19270" y="32438"/>
                  <a:pt x="19187" y="32437"/>
                  <a:pt x="19104" y="32435"/>
                </a:cubicBezTo>
                <a:cubicBezTo>
                  <a:pt x="12933" y="32316"/>
                  <a:pt x="7088" y="26480"/>
                  <a:pt x="6844" y="20191"/>
                </a:cubicBezTo>
                <a:cubicBezTo>
                  <a:pt x="6600" y="13891"/>
                  <a:pt x="11742" y="7588"/>
                  <a:pt x="18075" y="6428"/>
                </a:cubicBezTo>
                <a:cubicBezTo>
                  <a:pt x="19834" y="6107"/>
                  <a:pt x="21001" y="4418"/>
                  <a:pt x="20678" y="2658"/>
                </a:cubicBezTo>
                <a:cubicBezTo>
                  <a:pt x="20391" y="1096"/>
                  <a:pt x="19028" y="1"/>
                  <a:pt x="17495" y="1"/>
                </a:cubicBezTo>
                <a:close/>
              </a:path>
            </a:pathLst>
          </a:cu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20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8492075" y="3450063"/>
            <a:ext cx="1216300" cy="1219600"/>
          </a:xfrm>
          <a:custGeom>
            <a:rect b="b" l="l" r="r" t="t"/>
            <a:pathLst>
              <a:path extrusionOk="0" h="48784" w="48652">
                <a:moveTo>
                  <a:pt x="45086" y="1"/>
                </a:moveTo>
                <a:cubicBezTo>
                  <a:pt x="44247" y="1"/>
                  <a:pt x="43408" y="325"/>
                  <a:pt x="42772" y="970"/>
                </a:cubicBezTo>
                <a:lnTo>
                  <a:pt x="1254" y="43274"/>
                </a:lnTo>
                <a:cubicBezTo>
                  <a:pt x="1" y="44551"/>
                  <a:pt x="21" y="46602"/>
                  <a:pt x="1298" y="47855"/>
                </a:cubicBezTo>
                <a:cubicBezTo>
                  <a:pt x="1928" y="48474"/>
                  <a:pt x="2747" y="48783"/>
                  <a:pt x="3567" y="48783"/>
                </a:cubicBezTo>
                <a:cubicBezTo>
                  <a:pt x="4406" y="48783"/>
                  <a:pt x="5246" y="48458"/>
                  <a:pt x="5879" y="47813"/>
                </a:cubicBezTo>
                <a:lnTo>
                  <a:pt x="47398" y="5511"/>
                </a:lnTo>
                <a:cubicBezTo>
                  <a:pt x="48651" y="4234"/>
                  <a:pt x="48633" y="2181"/>
                  <a:pt x="47355" y="928"/>
                </a:cubicBezTo>
                <a:cubicBezTo>
                  <a:pt x="46725" y="309"/>
                  <a:pt x="45905" y="1"/>
                  <a:pt x="45086" y="1"/>
                </a:cubicBezTo>
                <a:close/>
              </a:path>
            </a:pathLst>
          </a:cu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20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1163250" y="841700"/>
            <a:ext cx="3302400" cy="234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1163250" y="3185500"/>
            <a:ext cx="33024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/>
          <p:nvPr>
            <p:ph idx="2" type="pic"/>
          </p:nvPr>
        </p:nvSpPr>
        <p:spPr>
          <a:xfrm>
            <a:off x="5267500" y="1270375"/>
            <a:ext cx="3017400" cy="28890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15"/>
          <p:cNvSpPr/>
          <p:nvPr/>
        </p:nvSpPr>
        <p:spPr>
          <a:xfrm>
            <a:off x="-365512" y="4365425"/>
            <a:ext cx="1656900" cy="1656900"/>
          </a:xfrm>
          <a:prstGeom prst="donut">
            <a:avLst>
              <a:gd fmla="val 11484" name="adj"/>
            </a:avLst>
          </a:pr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 rot="-3448591">
            <a:off x="7772302" y="-545198"/>
            <a:ext cx="1404257" cy="1732829"/>
          </a:xfrm>
          <a:custGeom>
            <a:rect b="b" l="l" r="r" t="t"/>
            <a:pathLst>
              <a:path extrusionOk="0" h="69319" w="56175">
                <a:moveTo>
                  <a:pt x="17495" y="1"/>
                </a:moveTo>
                <a:cubicBezTo>
                  <a:pt x="17302" y="1"/>
                  <a:pt x="17105" y="18"/>
                  <a:pt x="16908" y="55"/>
                </a:cubicBezTo>
                <a:cubicBezTo>
                  <a:pt x="7419" y="1792"/>
                  <a:pt x="0" y="10938"/>
                  <a:pt x="370" y="20442"/>
                </a:cubicBezTo>
                <a:cubicBezTo>
                  <a:pt x="751" y="30268"/>
                  <a:pt x="9272" y="38728"/>
                  <a:pt x="18979" y="38915"/>
                </a:cubicBezTo>
                <a:cubicBezTo>
                  <a:pt x="19103" y="38918"/>
                  <a:pt x="19227" y="38919"/>
                  <a:pt x="19351" y="38919"/>
                </a:cubicBezTo>
                <a:cubicBezTo>
                  <a:pt x="22955" y="38919"/>
                  <a:pt x="26303" y="37915"/>
                  <a:pt x="29538" y="36944"/>
                </a:cubicBezTo>
                <a:cubicBezTo>
                  <a:pt x="32396" y="36085"/>
                  <a:pt x="35125" y="35267"/>
                  <a:pt x="37713" y="35267"/>
                </a:cubicBezTo>
                <a:cubicBezTo>
                  <a:pt x="38277" y="35267"/>
                  <a:pt x="38834" y="35306"/>
                  <a:pt x="39384" y="35392"/>
                </a:cubicBezTo>
                <a:cubicBezTo>
                  <a:pt x="44940" y="36255"/>
                  <a:pt x="48704" y="42092"/>
                  <a:pt x="49131" y="47234"/>
                </a:cubicBezTo>
                <a:cubicBezTo>
                  <a:pt x="49733" y="54485"/>
                  <a:pt x="45479" y="60866"/>
                  <a:pt x="42889" y="64023"/>
                </a:cubicBezTo>
                <a:cubicBezTo>
                  <a:pt x="41755" y="65407"/>
                  <a:pt x="41957" y="67449"/>
                  <a:pt x="43341" y="68583"/>
                </a:cubicBezTo>
                <a:cubicBezTo>
                  <a:pt x="43943" y="69078"/>
                  <a:pt x="44671" y="69318"/>
                  <a:pt x="45394" y="69318"/>
                </a:cubicBezTo>
                <a:cubicBezTo>
                  <a:pt x="46330" y="69318"/>
                  <a:pt x="47261" y="68912"/>
                  <a:pt x="47900" y="68131"/>
                </a:cubicBezTo>
                <a:cubicBezTo>
                  <a:pt x="53446" y="61371"/>
                  <a:pt x="56175" y="53758"/>
                  <a:pt x="55589" y="46697"/>
                </a:cubicBezTo>
                <a:cubicBezTo>
                  <a:pt x="54853" y="37836"/>
                  <a:pt x="48314" y="30221"/>
                  <a:pt x="40381" y="28988"/>
                </a:cubicBezTo>
                <a:cubicBezTo>
                  <a:pt x="39469" y="28847"/>
                  <a:pt x="38573" y="28784"/>
                  <a:pt x="37690" y="28784"/>
                </a:cubicBezTo>
                <a:cubicBezTo>
                  <a:pt x="34182" y="28784"/>
                  <a:pt x="30885" y="29773"/>
                  <a:pt x="27675" y="30736"/>
                </a:cubicBezTo>
                <a:cubicBezTo>
                  <a:pt x="24765" y="31611"/>
                  <a:pt x="22006" y="32438"/>
                  <a:pt x="19354" y="32438"/>
                </a:cubicBezTo>
                <a:cubicBezTo>
                  <a:pt x="19270" y="32438"/>
                  <a:pt x="19187" y="32437"/>
                  <a:pt x="19104" y="32435"/>
                </a:cubicBezTo>
                <a:cubicBezTo>
                  <a:pt x="12933" y="32316"/>
                  <a:pt x="7088" y="26480"/>
                  <a:pt x="6844" y="20191"/>
                </a:cubicBezTo>
                <a:cubicBezTo>
                  <a:pt x="6600" y="13891"/>
                  <a:pt x="11742" y="7588"/>
                  <a:pt x="18075" y="6428"/>
                </a:cubicBezTo>
                <a:cubicBezTo>
                  <a:pt x="19834" y="6107"/>
                  <a:pt x="21001" y="4418"/>
                  <a:pt x="20678" y="2658"/>
                </a:cubicBezTo>
                <a:cubicBezTo>
                  <a:pt x="20391" y="1096"/>
                  <a:pt x="19028" y="1"/>
                  <a:pt x="17495" y="1"/>
                </a:cubicBezTo>
                <a:close/>
              </a:path>
            </a:pathLst>
          </a:cu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20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932725" y="1659025"/>
            <a:ext cx="32490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932725" y="2722225"/>
            <a:ext cx="3249000" cy="10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/>
          <p:nvPr/>
        </p:nvSpPr>
        <p:spPr>
          <a:xfrm rot="-3448591">
            <a:off x="-88373" y="-676223"/>
            <a:ext cx="1404257" cy="1732829"/>
          </a:xfrm>
          <a:custGeom>
            <a:rect b="b" l="l" r="r" t="t"/>
            <a:pathLst>
              <a:path extrusionOk="0" h="69319" w="56175">
                <a:moveTo>
                  <a:pt x="17495" y="1"/>
                </a:moveTo>
                <a:cubicBezTo>
                  <a:pt x="17302" y="1"/>
                  <a:pt x="17105" y="18"/>
                  <a:pt x="16908" y="55"/>
                </a:cubicBezTo>
                <a:cubicBezTo>
                  <a:pt x="7419" y="1792"/>
                  <a:pt x="0" y="10938"/>
                  <a:pt x="370" y="20442"/>
                </a:cubicBezTo>
                <a:cubicBezTo>
                  <a:pt x="751" y="30268"/>
                  <a:pt x="9272" y="38728"/>
                  <a:pt x="18979" y="38915"/>
                </a:cubicBezTo>
                <a:cubicBezTo>
                  <a:pt x="19103" y="38918"/>
                  <a:pt x="19227" y="38919"/>
                  <a:pt x="19351" y="38919"/>
                </a:cubicBezTo>
                <a:cubicBezTo>
                  <a:pt x="22955" y="38919"/>
                  <a:pt x="26303" y="37915"/>
                  <a:pt x="29538" y="36944"/>
                </a:cubicBezTo>
                <a:cubicBezTo>
                  <a:pt x="32396" y="36085"/>
                  <a:pt x="35125" y="35267"/>
                  <a:pt x="37713" y="35267"/>
                </a:cubicBezTo>
                <a:cubicBezTo>
                  <a:pt x="38277" y="35267"/>
                  <a:pt x="38834" y="35306"/>
                  <a:pt x="39384" y="35392"/>
                </a:cubicBezTo>
                <a:cubicBezTo>
                  <a:pt x="44940" y="36255"/>
                  <a:pt x="48704" y="42092"/>
                  <a:pt x="49131" y="47234"/>
                </a:cubicBezTo>
                <a:cubicBezTo>
                  <a:pt x="49733" y="54485"/>
                  <a:pt x="45479" y="60866"/>
                  <a:pt x="42889" y="64023"/>
                </a:cubicBezTo>
                <a:cubicBezTo>
                  <a:pt x="41755" y="65407"/>
                  <a:pt x="41957" y="67449"/>
                  <a:pt x="43341" y="68583"/>
                </a:cubicBezTo>
                <a:cubicBezTo>
                  <a:pt x="43943" y="69078"/>
                  <a:pt x="44671" y="69318"/>
                  <a:pt x="45394" y="69318"/>
                </a:cubicBezTo>
                <a:cubicBezTo>
                  <a:pt x="46330" y="69318"/>
                  <a:pt x="47261" y="68912"/>
                  <a:pt x="47900" y="68131"/>
                </a:cubicBezTo>
                <a:cubicBezTo>
                  <a:pt x="53446" y="61371"/>
                  <a:pt x="56175" y="53758"/>
                  <a:pt x="55589" y="46697"/>
                </a:cubicBezTo>
                <a:cubicBezTo>
                  <a:pt x="54853" y="37836"/>
                  <a:pt x="48314" y="30221"/>
                  <a:pt x="40381" y="28988"/>
                </a:cubicBezTo>
                <a:cubicBezTo>
                  <a:pt x="39469" y="28847"/>
                  <a:pt x="38573" y="28784"/>
                  <a:pt x="37690" y="28784"/>
                </a:cubicBezTo>
                <a:cubicBezTo>
                  <a:pt x="34182" y="28784"/>
                  <a:pt x="30885" y="29773"/>
                  <a:pt x="27675" y="30736"/>
                </a:cubicBezTo>
                <a:cubicBezTo>
                  <a:pt x="24765" y="31611"/>
                  <a:pt x="22006" y="32438"/>
                  <a:pt x="19354" y="32438"/>
                </a:cubicBezTo>
                <a:cubicBezTo>
                  <a:pt x="19270" y="32438"/>
                  <a:pt x="19187" y="32437"/>
                  <a:pt x="19104" y="32435"/>
                </a:cubicBezTo>
                <a:cubicBezTo>
                  <a:pt x="12933" y="32316"/>
                  <a:pt x="7088" y="26480"/>
                  <a:pt x="6844" y="20191"/>
                </a:cubicBezTo>
                <a:cubicBezTo>
                  <a:pt x="6600" y="13891"/>
                  <a:pt x="11742" y="7588"/>
                  <a:pt x="18075" y="6428"/>
                </a:cubicBezTo>
                <a:cubicBezTo>
                  <a:pt x="19834" y="6107"/>
                  <a:pt x="21001" y="4418"/>
                  <a:pt x="20678" y="2658"/>
                </a:cubicBezTo>
                <a:cubicBezTo>
                  <a:pt x="20391" y="1096"/>
                  <a:pt x="19028" y="1"/>
                  <a:pt x="17495" y="1"/>
                </a:cubicBezTo>
                <a:close/>
              </a:path>
            </a:pathLst>
          </a:cu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20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7214475" y="-370212"/>
            <a:ext cx="1216300" cy="1219600"/>
          </a:xfrm>
          <a:custGeom>
            <a:rect b="b" l="l" r="r" t="t"/>
            <a:pathLst>
              <a:path extrusionOk="0" h="48784" w="48652">
                <a:moveTo>
                  <a:pt x="45086" y="1"/>
                </a:moveTo>
                <a:cubicBezTo>
                  <a:pt x="44247" y="1"/>
                  <a:pt x="43408" y="325"/>
                  <a:pt x="42772" y="970"/>
                </a:cubicBezTo>
                <a:lnTo>
                  <a:pt x="1254" y="43274"/>
                </a:lnTo>
                <a:cubicBezTo>
                  <a:pt x="1" y="44551"/>
                  <a:pt x="21" y="46602"/>
                  <a:pt x="1298" y="47855"/>
                </a:cubicBezTo>
                <a:cubicBezTo>
                  <a:pt x="1928" y="48474"/>
                  <a:pt x="2747" y="48783"/>
                  <a:pt x="3567" y="48783"/>
                </a:cubicBezTo>
                <a:cubicBezTo>
                  <a:pt x="4406" y="48783"/>
                  <a:pt x="5246" y="48458"/>
                  <a:pt x="5879" y="47813"/>
                </a:cubicBezTo>
                <a:lnTo>
                  <a:pt x="47398" y="5511"/>
                </a:lnTo>
                <a:cubicBezTo>
                  <a:pt x="48651" y="4234"/>
                  <a:pt x="48633" y="2181"/>
                  <a:pt x="47355" y="928"/>
                </a:cubicBezTo>
                <a:cubicBezTo>
                  <a:pt x="46725" y="309"/>
                  <a:pt x="45905" y="1"/>
                  <a:pt x="45086" y="1"/>
                </a:cubicBezTo>
                <a:close/>
              </a:path>
            </a:pathLst>
          </a:cu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20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-908012" y="3941600"/>
            <a:ext cx="1656900" cy="1656900"/>
          </a:xfrm>
          <a:prstGeom prst="donut">
            <a:avLst>
              <a:gd fmla="val 11484" name="adj"/>
            </a:avLst>
          </a:pr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7912425" y="4604002"/>
            <a:ext cx="1518957" cy="1519045"/>
          </a:xfrm>
          <a:custGeom>
            <a:rect b="b" l="l" r="r" t="t"/>
            <a:pathLst>
              <a:path extrusionOk="0" h="51528" w="51525">
                <a:moveTo>
                  <a:pt x="45044" y="6483"/>
                </a:moveTo>
                <a:lnTo>
                  <a:pt x="45044" y="45045"/>
                </a:lnTo>
                <a:lnTo>
                  <a:pt x="6480" y="45045"/>
                </a:lnTo>
                <a:lnTo>
                  <a:pt x="6480" y="6483"/>
                </a:lnTo>
                <a:close/>
                <a:moveTo>
                  <a:pt x="3241" y="1"/>
                </a:moveTo>
                <a:cubicBezTo>
                  <a:pt x="1451" y="1"/>
                  <a:pt x="0" y="1452"/>
                  <a:pt x="0" y="3242"/>
                </a:cubicBezTo>
                <a:lnTo>
                  <a:pt x="0" y="48286"/>
                </a:lnTo>
                <a:cubicBezTo>
                  <a:pt x="0" y="50076"/>
                  <a:pt x="1451" y="51527"/>
                  <a:pt x="3241" y="51527"/>
                </a:cubicBezTo>
                <a:lnTo>
                  <a:pt x="48285" y="51527"/>
                </a:lnTo>
                <a:cubicBezTo>
                  <a:pt x="50073" y="51527"/>
                  <a:pt x="51524" y="50076"/>
                  <a:pt x="51524" y="48286"/>
                </a:cubicBezTo>
                <a:lnTo>
                  <a:pt x="51524" y="3242"/>
                </a:lnTo>
                <a:cubicBezTo>
                  <a:pt x="51524" y="1452"/>
                  <a:pt x="50073" y="1"/>
                  <a:pt x="48285" y="1"/>
                </a:cubicBezTo>
                <a:close/>
              </a:path>
            </a:pathLst>
          </a:cu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20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1329600" y="1725000"/>
            <a:ext cx="30060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" type="subTitle"/>
          </p:nvPr>
        </p:nvSpPr>
        <p:spPr>
          <a:xfrm>
            <a:off x="1329600" y="2788200"/>
            <a:ext cx="3006000" cy="10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7"/>
          <p:cNvSpPr/>
          <p:nvPr/>
        </p:nvSpPr>
        <p:spPr>
          <a:xfrm>
            <a:off x="8436325" y="21263"/>
            <a:ext cx="1216300" cy="1219600"/>
          </a:xfrm>
          <a:custGeom>
            <a:rect b="b" l="l" r="r" t="t"/>
            <a:pathLst>
              <a:path extrusionOk="0" h="48784" w="48652">
                <a:moveTo>
                  <a:pt x="45086" y="1"/>
                </a:moveTo>
                <a:cubicBezTo>
                  <a:pt x="44247" y="1"/>
                  <a:pt x="43408" y="325"/>
                  <a:pt x="42772" y="970"/>
                </a:cubicBezTo>
                <a:lnTo>
                  <a:pt x="1254" y="43274"/>
                </a:lnTo>
                <a:cubicBezTo>
                  <a:pt x="1" y="44551"/>
                  <a:pt x="21" y="46602"/>
                  <a:pt x="1298" y="47855"/>
                </a:cubicBezTo>
                <a:cubicBezTo>
                  <a:pt x="1928" y="48474"/>
                  <a:pt x="2747" y="48783"/>
                  <a:pt x="3567" y="48783"/>
                </a:cubicBezTo>
                <a:cubicBezTo>
                  <a:pt x="4406" y="48783"/>
                  <a:pt x="5246" y="48458"/>
                  <a:pt x="5879" y="47813"/>
                </a:cubicBezTo>
                <a:lnTo>
                  <a:pt x="47398" y="5511"/>
                </a:lnTo>
                <a:cubicBezTo>
                  <a:pt x="48651" y="4234"/>
                  <a:pt x="48633" y="2181"/>
                  <a:pt x="47355" y="928"/>
                </a:cubicBezTo>
                <a:cubicBezTo>
                  <a:pt x="46725" y="309"/>
                  <a:pt x="45905" y="1"/>
                  <a:pt x="45086" y="1"/>
                </a:cubicBezTo>
                <a:close/>
              </a:path>
            </a:pathLst>
          </a:cu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20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-515850" y="3947427"/>
            <a:ext cx="1518957" cy="1519045"/>
          </a:xfrm>
          <a:custGeom>
            <a:rect b="b" l="l" r="r" t="t"/>
            <a:pathLst>
              <a:path extrusionOk="0" h="51528" w="51525">
                <a:moveTo>
                  <a:pt x="45044" y="6483"/>
                </a:moveTo>
                <a:lnTo>
                  <a:pt x="45044" y="45045"/>
                </a:lnTo>
                <a:lnTo>
                  <a:pt x="6480" y="45045"/>
                </a:lnTo>
                <a:lnTo>
                  <a:pt x="6480" y="6483"/>
                </a:lnTo>
                <a:close/>
                <a:moveTo>
                  <a:pt x="3241" y="1"/>
                </a:moveTo>
                <a:cubicBezTo>
                  <a:pt x="1451" y="1"/>
                  <a:pt x="0" y="1452"/>
                  <a:pt x="0" y="3242"/>
                </a:cubicBezTo>
                <a:lnTo>
                  <a:pt x="0" y="48286"/>
                </a:lnTo>
                <a:cubicBezTo>
                  <a:pt x="0" y="50076"/>
                  <a:pt x="1451" y="51527"/>
                  <a:pt x="3241" y="51527"/>
                </a:cubicBezTo>
                <a:lnTo>
                  <a:pt x="48285" y="51527"/>
                </a:lnTo>
                <a:cubicBezTo>
                  <a:pt x="50073" y="51527"/>
                  <a:pt x="51524" y="50076"/>
                  <a:pt x="51524" y="48286"/>
                </a:cubicBezTo>
                <a:lnTo>
                  <a:pt x="51524" y="3242"/>
                </a:lnTo>
                <a:cubicBezTo>
                  <a:pt x="51524" y="1452"/>
                  <a:pt x="50073" y="1"/>
                  <a:pt x="48285" y="1"/>
                </a:cubicBezTo>
                <a:close/>
              </a:path>
            </a:pathLst>
          </a:cu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20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5223025" y="1759500"/>
            <a:ext cx="3207600" cy="10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" type="subTitle"/>
          </p:nvPr>
        </p:nvSpPr>
        <p:spPr>
          <a:xfrm>
            <a:off x="5223177" y="2820300"/>
            <a:ext cx="32076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/>
          <p:nvPr/>
        </p:nvSpPr>
        <p:spPr>
          <a:xfrm>
            <a:off x="-656912" y="-502375"/>
            <a:ext cx="1656900" cy="1656900"/>
          </a:xfrm>
          <a:prstGeom prst="donut">
            <a:avLst>
              <a:gd fmla="val 11484" name="adj"/>
            </a:avLst>
          </a:pr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 rot="-3448591">
            <a:off x="8148827" y="3785402"/>
            <a:ext cx="1404257" cy="1732829"/>
          </a:xfrm>
          <a:custGeom>
            <a:rect b="b" l="l" r="r" t="t"/>
            <a:pathLst>
              <a:path extrusionOk="0" h="69319" w="56175">
                <a:moveTo>
                  <a:pt x="17495" y="1"/>
                </a:moveTo>
                <a:cubicBezTo>
                  <a:pt x="17302" y="1"/>
                  <a:pt x="17105" y="18"/>
                  <a:pt x="16908" y="55"/>
                </a:cubicBezTo>
                <a:cubicBezTo>
                  <a:pt x="7419" y="1792"/>
                  <a:pt x="0" y="10938"/>
                  <a:pt x="370" y="20442"/>
                </a:cubicBezTo>
                <a:cubicBezTo>
                  <a:pt x="751" y="30268"/>
                  <a:pt x="9272" y="38728"/>
                  <a:pt x="18979" y="38915"/>
                </a:cubicBezTo>
                <a:cubicBezTo>
                  <a:pt x="19103" y="38918"/>
                  <a:pt x="19227" y="38919"/>
                  <a:pt x="19351" y="38919"/>
                </a:cubicBezTo>
                <a:cubicBezTo>
                  <a:pt x="22955" y="38919"/>
                  <a:pt x="26303" y="37915"/>
                  <a:pt x="29538" y="36944"/>
                </a:cubicBezTo>
                <a:cubicBezTo>
                  <a:pt x="32396" y="36085"/>
                  <a:pt x="35125" y="35267"/>
                  <a:pt x="37713" y="35267"/>
                </a:cubicBezTo>
                <a:cubicBezTo>
                  <a:pt x="38277" y="35267"/>
                  <a:pt x="38834" y="35306"/>
                  <a:pt x="39384" y="35392"/>
                </a:cubicBezTo>
                <a:cubicBezTo>
                  <a:pt x="44940" y="36255"/>
                  <a:pt x="48704" y="42092"/>
                  <a:pt x="49131" y="47234"/>
                </a:cubicBezTo>
                <a:cubicBezTo>
                  <a:pt x="49733" y="54485"/>
                  <a:pt x="45479" y="60866"/>
                  <a:pt x="42889" y="64023"/>
                </a:cubicBezTo>
                <a:cubicBezTo>
                  <a:pt x="41755" y="65407"/>
                  <a:pt x="41957" y="67449"/>
                  <a:pt x="43341" y="68583"/>
                </a:cubicBezTo>
                <a:cubicBezTo>
                  <a:pt x="43943" y="69078"/>
                  <a:pt x="44671" y="69318"/>
                  <a:pt x="45394" y="69318"/>
                </a:cubicBezTo>
                <a:cubicBezTo>
                  <a:pt x="46330" y="69318"/>
                  <a:pt x="47261" y="68912"/>
                  <a:pt x="47900" y="68131"/>
                </a:cubicBezTo>
                <a:cubicBezTo>
                  <a:pt x="53446" y="61371"/>
                  <a:pt x="56175" y="53758"/>
                  <a:pt x="55589" y="46697"/>
                </a:cubicBezTo>
                <a:cubicBezTo>
                  <a:pt x="54853" y="37836"/>
                  <a:pt x="48314" y="30221"/>
                  <a:pt x="40381" y="28988"/>
                </a:cubicBezTo>
                <a:cubicBezTo>
                  <a:pt x="39469" y="28847"/>
                  <a:pt x="38573" y="28784"/>
                  <a:pt x="37690" y="28784"/>
                </a:cubicBezTo>
                <a:cubicBezTo>
                  <a:pt x="34182" y="28784"/>
                  <a:pt x="30885" y="29773"/>
                  <a:pt x="27675" y="30736"/>
                </a:cubicBezTo>
                <a:cubicBezTo>
                  <a:pt x="24765" y="31611"/>
                  <a:pt x="22006" y="32438"/>
                  <a:pt x="19354" y="32438"/>
                </a:cubicBezTo>
                <a:cubicBezTo>
                  <a:pt x="19270" y="32438"/>
                  <a:pt x="19187" y="32437"/>
                  <a:pt x="19104" y="32435"/>
                </a:cubicBezTo>
                <a:cubicBezTo>
                  <a:pt x="12933" y="32316"/>
                  <a:pt x="7088" y="26480"/>
                  <a:pt x="6844" y="20191"/>
                </a:cubicBezTo>
                <a:cubicBezTo>
                  <a:pt x="6600" y="13891"/>
                  <a:pt x="11742" y="7588"/>
                  <a:pt x="18075" y="6428"/>
                </a:cubicBezTo>
                <a:cubicBezTo>
                  <a:pt x="19834" y="6107"/>
                  <a:pt x="21001" y="4418"/>
                  <a:pt x="20678" y="2658"/>
                </a:cubicBezTo>
                <a:cubicBezTo>
                  <a:pt x="20391" y="1096"/>
                  <a:pt x="19028" y="1"/>
                  <a:pt x="17495" y="1"/>
                </a:cubicBezTo>
                <a:close/>
              </a:path>
            </a:pathLst>
          </a:cu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20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3" name="Google Shape;123;p19"/>
          <p:cNvSpPr/>
          <p:nvPr/>
        </p:nvSpPr>
        <p:spPr>
          <a:xfrm>
            <a:off x="-106225" y="191569"/>
            <a:ext cx="8200800" cy="159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>
            <p:ph idx="1" type="subTitle"/>
          </p:nvPr>
        </p:nvSpPr>
        <p:spPr>
          <a:xfrm>
            <a:off x="720000" y="1096700"/>
            <a:ext cx="7704000" cy="466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19"/>
          <p:cNvSpPr/>
          <p:nvPr/>
        </p:nvSpPr>
        <p:spPr>
          <a:xfrm>
            <a:off x="-1027237" y="3316175"/>
            <a:ext cx="1656900" cy="1656900"/>
          </a:xfrm>
          <a:prstGeom prst="donut">
            <a:avLst>
              <a:gd fmla="val 11484" name="adj"/>
            </a:avLst>
          </a:pr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 rot="-5400000">
            <a:off x="7984225" y="3793651"/>
            <a:ext cx="1404235" cy="1732802"/>
          </a:xfrm>
          <a:custGeom>
            <a:rect b="b" l="l" r="r" t="t"/>
            <a:pathLst>
              <a:path extrusionOk="0" h="69319" w="56175">
                <a:moveTo>
                  <a:pt x="17495" y="1"/>
                </a:moveTo>
                <a:cubicBezTo>
                  <a:pt x="17302" y="1"/>
                  <a:pt x="17105" y="18"/>
                  <a:pt x="16908" y="55"/>
                </a:cubicBezTo>
                <a:cubicBezTo>
                  <a:pt x="7419" y="1792"/>
                  <a:pt x="0" y="10938"/>
                  <a:pt x="370" y="20442"/>
                </a:cubicBezTo>
                <a:cubicBezTo>
                  <a:pt x="751" y="30268"/>
                  <a:pt x="9272" y="38728"/>
                  <a:pt x="18979" y="38915"/>
                </a:cubicBezTo>
                <a:cubicBezTo>
                  <a:pt x="19103" y="38918"/>
                  <a:pt x="19227" y="38919"/>
                  <a:pt x="19351" y="38919"/>
                </a:cubicBezTo>
                <a:cubicBezTo>
                  <a:pt x="22955" y="38919"/>
                  <a:pt x="26303" y="37915"/>
                  <a:pt x="29538" y="36944"/>
                </a:cubicBezTo>
                <a:cubicBezTo>
                  <a:pt x="32396" y="36085"/>
                  <a:pt x="35125" y="35267"/>
                  <a:pt x="37713" y="35267"/>
                </a:cubicBezTo>
                <a:cubicBezTo>
                  <a:pt x="38277" y="35267"/>
                  <a:pt x="38834" y="35306"/>
                  <a:pt x="39384" y="35392"/>
                </a:cubicBezTo>
                <a:cubicBezTo>
                  <a:pt x="44940" y="36255"/>
                  <a:pt x="48704" y="42092"/>
                  <a:pt x="49131" y="47234"/>
                </a:cubicBezTo>
                <a:cubicBezTo>
                  <a:pt x="49733" y="54485"/>
                  <a:pt x="45479" y="60866"/>
                  <a:pt x="42889" y="64023"/>
                </a:cubicBezTo>
                <a:cubicBezTo>
                  <a:pt x="41755" y="65407"/>
                  <a:pt x="41957" y="67449"/>
                  <a:pt x="43341" y="68583"/>
                </a:cubicBezTo>
                <a:cubicBezTo>
                  <a:pt x="43943" y="69078"/>
                  <a:pt x="44671" y="69318"/>
                  <a:pt x="45394" y="69318"/>
                </a:cubicBezTo>
                <a:cubicBezTo>
                  <a:pt x="46330" y="69318"/>
                  <a:pt x="47261" y="68912"/>
                  <a:pt x="47900" y="68131"/>
                </a:cubicBezTo>
                <a:cubicBezTo>
                  <a:pt x="53446" y="61371"/>
                  <a:pt x="56175" y="53758"/>
                  <a:pt x="55589" y="46697"/>
                </a:cubicBezTo>
                <a:cubicBezTo>
                  <a:pt x="54853" y="37836"/>
                  <a:pt x="48314" y="30221"/>
                  <a:pt x="40381" y="28988"/>
                </a:cubicBezTo>
                <a:cubicBezTo>
                  <a:pt x="39469" y="28847"/>
                  <a:pt x="38573" y="28784"/>
                  <a:pt x="37690" y="28784"/>
                </a:cubicBezTo>
                <a:cubicBezTo>
                  <a:pt x="34182" y="28784"/>
                  <a:pt x="30885" y="29773"/>
                  <a:pt x="27675" y="30736"/>
                </a:cubicBezTo>
                <a:cubicBezTo>
                  <a:pt x="24765" y="31611"/>
                  <a:pt x="22006" y="32438"/>
                  <a:pt x="19354" y="32438"/>
                </a:cubicBezTo>
                <a:cubicBezTo>
                  <a:pt x="19270" y="32438"/>
                  <a:pt x="19187" y="32437"/>
                  <a:pt x="19104" y="32435"/>
                </a:cubicBezTo>
                <a:cubicBezTo>
                  <a:pt x="12933" y="32316"/>
                  <a:pt x="7088" y="26480"/>
                  <a:pt x="6844" y="20191"/>
                </a:cubicBezTo>
                <a:cubicBezTo>
                  <a:pt x="6600" y="13891"/>
                  <a:pt x="11742" y="7588"/>
                  <a:pt x="18075" y="6428"/>
                </a:cubicBezTo>
                <a:cubicBezTo>
                  <a:pt x="19834" y="6107"/>
                  <a:pt x="21001" y="4418"/>
                  <a:pt x="20678" y="2658"/>
                </a:cubicBezTo>
                <a:cubicBezTo>
                  <a:pt x="20391" y="1096"/>
                  <a:pt x="19028" y="1"/>
                  <a:pt x="17495" y="1"/>
                </a:cubicBezTo>
                <a:close/>
              </a:path>
            </a:pathLst>
          </a:cu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20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_1_1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9" name="Google Shape;129;p20"/>
          <p:cNvSpPr/>
          <p:nvPr/>
        </p:nvSpPr>
        <p:spPr>
          <a:xfrm>
            <a:off x="-106225" y="191569"/>
            <a:ext cx="8200800" cy="159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>
            <p:ph idx="1" type="subTitle"/>
          </p:nvPr>
        </p:nvSpPr>
        <p:spPr>
          <a:xfrm>
            <a:off x="720000" y="1096700"/>
            <a:ext cx="7704000" cy="3507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1" name="Google Shape;131;p20"/>
          <p:cNvSpPr/>
          <p:nvPr/>
        </p:nvSpPr>
        <p:spPr>
          <a:xfrm>
            <a:off x="-574900" y="3737688"/>
            <a:ext cx="1288125" cy="1288200"/>
          </a:xfrm>
          <a:custGeom>
            <a:rect b="b" l="l" r="r" t="t"/>
            <a:pathLst>
              <a:path extrusionOk="0" h="51528" w="51525">
                <a:moveTo>
                  <a:pt x="45044" y="6483"/>
                </a:moveTo>
                <a:lnTo>
                  <a:pt x="45044" y="45045"/>
                </a:lnTo>
                <a:lnTo>
                  <a:pt x="6480" y="45045"/>
                </a:lnTo>
                <a:lnTo>
                  <a:pt x="6480" y="6483"/>
                </a:lnTo>
                <a:close/>
                <a:moveTo>
                  <a:pt x="3241" y="1"/>
                </a:moveTo>
                <a:cubicBezTo>
                  <a:pt x="1451" y="1"/>
                  <a:pt x="0" y="1452"/>
                  <a:pt x="0" y="3242"/>
                </a:cubicBezTo>
                <a:lnTo>
                  <a:pt x="0" y="48286"/>
                </a:lnTo>
                <a:cubicBezTo>
                  <a:pt x="0" y="50076"/>
                  <a:pt x="1451" y="51527"/>
                  <a:pt x="3241" y="51527"/>
                </a:cubicBezTo>
                <a:lnTo>
                  <a:pt x="48285" y="51527"/>
                </a:lnTo>
                <a:cubicBezTo>
                  <a:pt x="50073" y="51527"/>
                  <a:pt x="51524" y="50076"/>
                  <a:pt x="51524" y="48286"/>
                </a:cubicBezTo>
                <a:lnTo>
                  <a:pt x="51524" y="3242"/>
                </a:lnTo>
                <a:cubicBezTo>
                  <a:pt x="51524" y="1452"/>
                  <a:pt x="50073" y="1"/>
                  <a:pt x="48285" y="1"/>
                </a:cubicBezTo>
                <a:close/>
              </a:path>
            </a:pathLst>
          </a:cu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20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8430775" y="827900"/>
            <a:ext cx="1404375" cy="1732975"/>
          </a:xfrm>
          <a:custGeom>
            <a:rect b="b" l="l" r="r" t="t"/>
            <a:pathLst>
              <a:path extrusionOk="0" h="69319" w="56175">
                <a:moveTo>
                  <a:pt x="17495" y="1"/>
                </a:moveTo>
                <a:cubicBezTo>
                  <a:pt x="17302" y="1"/>
                  <a:pt x="17105" y="18"/>
                  <a:pt x="16908" y="55"/>
                </a:cubicBezTo>
                <a:cubicBezTo>
                  <a:pt x="7419" y="1792"/>
                  <a:pt x="0" y="10938"/>
                  <a:pt x="370" y="20442"/>
                </a:cubicBezTo>
                <a:cubicBezTo>
                  <a:pt x="751" y="30268"/>
                  <a:pt x="9272" y="38728"/>
                  <a:pt x="18979" y="38915"/>
                </a:cubicBezTo>
                <a:cubicBezTo>
                  <a:pt x="19103" y="38918"/>
                  <a:pt x="19227" y="38919"/>
                  <a:pt x="19351" y="38919"/>
                </a:cubicBezTo>
                <a:cubicBezTo>
                  <a:pt x="22955" y="38919"/>
                  <a:pt x="26303" y="37915"/>
                  <a:pt x="29538" y="36944"/>
                </a:cubicBezTo>
                <a:cubicBezTo>
                  <a:pt x="32396" y="36085"/>
                  <a:pt x="35125" y="35267"/>
                  <a:pt x="37713" y="35267"/>
                </a:cubicBezTo>
                <a:cubicBezTo>
                  <a:pt x="38277" y="35267"/>
                  <a:pt x="38834" y="35306"/>
                  <a:pt x="39384" y="35392"/>
                </a:cubicBezTo>
                <a:cubicBezTo>
                  <a:pt x="44940" y="36255"/>
                  <a:pt x="48704" y="42092"/>
                  <a:pt x="49131" y="47234"/>
                </a:cubicBezTo>
                <a:cubicBezTo>
                  <a:pt x="49733" y="54485"/>
                  <a:pt x="45479" y="60866"/>
                  <a:pt x="42889" y="64023"/>
                </a:cubicBezTo>
                <a:cubicBezTo>
                  <a:pt x="41755" y="65407"/>
                  <a:pt x="41957" y="67449"/>
                  <a:pt x="43341" y="68583"/>
                </a:cubicBezTo>
                <a:cubicBezTo>
                  <a:pt x="43943" y="69078"/>
                  <a:pt x="44671" y="69318"/>
                  <a:pt x="45394" y="69318"/>
                </a:cubicBezTo>
                <a:cubicBezTo>
                  <a:pt x="46330" y="69318"/>
                  <a:pt x="47261" y="68912"/>
                  <a:pt x="47900" y="68131"/>
                </a:cubicBezTo>
                <a:cubicBezTo>
                  <a:pt x="53446" y="61371"/>
                  <a:pt x="56175" y="53758"/>
                  <a:pt x="55589" y="46697"/>
                </a:cubicBezTo>
                <a:cubicBezTo>
                  <a:pt x="54853" y="37836"/>
                  <a:pt x="48314" y="30221"/>
                  <a:pt x="40381" y="28988"/>
                </a:cubicBezTo>
                <a:cubicBezTo>
                  <a:pt x="39469" y="28847"/>
                  <a:pt x="38573" y="28784"/>
                  <a:pt x="37690" y="28784"/>
                </a:cubicBezTo>
                <a:cubicBezTo>
                  <a:pt x="34182" y="28784"/>
                  <a:pt x="30885" y="29773"/>
                  <a:pt x="27675" y="30736"/>
                </a:cubicBezTo>
                <a:cubicBezTo>
                  <a:pt x="24765" y="31611"/>
                  <a:pt x="22006" y="32438"/>
                  <a:pt x="19354" y="32438"/>
                </a:cubicBezTo>
                <a:cubicBezTo>
                  <a:pt x="19270" y="32438"/>
                  <a:pt x="19187" y="32437"/>
                  <a:pt x="19104" y="32435"/>
                </a:cubicBezTo>
                <a:cubicBezTo>
                  <a:pt x="12933" y="32316"/>
                  <a:pt x="7088" y="26480"/>
                  <a:pt x="6844" y="20191"/>
                </a:cubicBezTo>
                <a:cubicBezTo>
                  <a:pt x="6600" y="13891"/>
                  <a:pt x="11742" y="7588"/>
                  <a:pt x="18075" y="6428"/>
                </a:cubicBezTo>
                <a:cubicBezTo>
                  <a:pt x="19834" y="6107"/>
                  <a:pt x="21001" y="4418"/>
                  <a:pt x="20678" y="2658"/>
                </a:cubicBezTo>
                <a:cubicBezTo>
                  <a:pt x="20391" y="1096"/>
                  <a:pt x="19028" y="1"/>
                  <a:pt x="17495" y="1"/>
                </a:cubicBezTo>
                <a:close/>
              </a:path>
            </a:pathLst>
          </a:cu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20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059225" y="2612075"/>
            <a:ext cx="4585500" cy="10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1567150" y="1696175"/>
            <a:ext cx="1281000" cy="915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36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059225" y="3723000"/>
            <a:ext cx="4585500" cy="438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400000" dist="123825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 rot="-2423653">
            <a:off x="7374287" y="-673381"/>
            <a:ext cx="1652198" cy="2038784"/>
          </a:xfrm>
          <a:custGeom>
            <a:rect b="b" l="l" r="r" t="t"/>
            <a:pathLst>
              <a:path extrusionOk="0" h="69319" w="56175">
                <a:moveTo>
                  <a:pt x="17495" y="1"/>
                </a:moveTo>
                <a:cubicBezTo>
                  <a:pt x="17302" y="1"/>
                  <a:pt x="17105" y="18"/>
                  <a:pt x="16908" y="55"/>
                </a:cubicBezTo>
                <a:cubicBezTo>
                  <a:pt x="7419" y="1792"/>
                  <a:pt x="0" y="10938"/>
                  <a:pt x="370" y="20442"/>
                </a:cubicBezTo>
                <a:cubicBezTo>
                  <a:pt x="751" y="30268"/>
                  <a:pt x="9272" y="38728"/>
                  <a:pt x="18979" y="38915"/>
                </a:cubicBezTo>
                <a:cubicBezTo>
                  <a:pt x="19103" y="38918"/>
                  <a:pt x="19227" y="38919"/>
                  <a:pt x="19351" y="38919"/>
                </a:cubicBezTo>
                <a:cubicBezTo>
                  <a:pt x="22955" y="38919"/>
                  <a:pt x="26303" y="37915"/>
                  <a:pt x="29538" y="36944"/>
                </a:cubicBezTo>
                <a:cubicBezTo>
                  <a:pt x="32396" y="36085"/>
                  <a:pt x="35125" y="35267"/>
                  <a:pt x="37713" y="35267"/>
                </a:cubicBezTo>
                <a:cubicBezTo>
                  <a:pt x="38277" y="35267"/>
                  <a:pt x="38834" y="35306"/>
                  <a:pt x="39384" y="35392"/>
                </a:cubicBezTo>
                <a:cubicBezTo>
                  <a:pt x="44940" y="36255"/>
                  <a:pt x="48704" y="42092"/>
                  <a:pt x="49131" y="47234"/>
                </a:cubicBezTo>
                <a:cubicBezTo>
                  <a:pt x="49733" y="54485"/>
                  <a:pt x="45479" y="60866"/>
                  <a:pt x="42889" y="64023"/>
                </a:cubicBezTo>
                <a:cubicBezTo>
                  <a:pt x="41755" y="65407"/>
                  <a:pt x="41957" y="67449"/>
                  <a:pt x="43341" y="68583"/>
                </a:cubicBezTo>
                <a:cubicBezTo>
                  <a:pt x="43943" y="69078"/>
                  <a:pt x="44671" y="69318"/>
                  <a:pt x="45394" y="69318"/>
                </a:cubicBezTo>
                <a:cubicBezTo>
                  <a:pt x="46330" y="69318"/>
                  <a:pt x="47261" y="68912"/>
                  <a:pt x="47900" y="68131"/>
                </a:cubicBezTo>
                <a:cubicBezTo>
                  <a:pt x="53446" y="61371"/>
                  <a:pt x="56175" y="53758"/>
                  <a:pt x="55589" y="46697"/>
                </a:cubicBezTo>
                <a:cubicBezTo>
                  <a:pt x="54853" y="37836"/>
                  <a:pt x="48314" y="30221"/>
                  <a:pt x="40381" y="28988"/>
                </a:cubicBezTo>
                <a:cubicBezTo>
                  <a:pt x="39469" y="28847"/>
                  <a:pt x="38573" y="28784"/>
                  <a:pt x="37690" y="28784"/>
                </a:cubicBezTo>
                <a:cubicBezTo>
                  <a:pt x="34182" y="28784"/>
                  <a:pt x="30885" y="29773"/>
                  <a:pt x="27675" y="30736"/>
                </a:cubicBezTo>
                <a:cubicBezTo>
                  <a:pt x="24765" y="31611"/>
                  <a:pt x="22006" y="32438"/>
                  <a:pt x="19354" y="32438"/>
                </a:cubicBezTo>
                <a:cubicBezTo>
                  <a:pt x="19270" y="32438"/>
                  <a:pt x="19187" y="32437"/>
                  <a:pt x="19104" y="32435"/>
                </a:cubicBezTo>
                <a:cubicBezTo>
                  <a:pt x="12933" y="32316"/>
                  <a:pt x="7088" y="26480"/>
                  <a:pt x="6844" y="20191"/>
                </a:cubicBezTo>
                <a:cubicBezTo>
                  <a:pt x="6600" y="13891"/>
                  <a:pt x="11742" y="7588"/>
                  <a:pt x="18075" y="6428"/>
                </a:cubicBezTo>
                <a:cubicBezTo>
                  <a:pt x="19834" y="6107"/>
                  <a:pt x="21001" y="4418"/>
                  <a:pt x="20678" y="2658"/>
                </a:cubicBezTo>
                <a:cubicBezTo>
                  <a:pt x="20391" y="1096"/>
                  <a:pt x="19028" y="1"/>
                  <a:pt x="17495" y="1"/>
                </a:cubicBezTo>
                <a:close/>
              </a:path>
            </a:pathLst>
          </a:cu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20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-572251" y="3396452"/>
            <a:ext cx="1479154" cy="1479240"/>
          </a:xfrm>
          <a:custGeom>
            <a:rect b="b" l="l" r="r" t="t"/>
            <a:pathLst>
              <a:path extrusionOk="0" h="51528" w="51525">
                <a:moveTo>
                  <a:pt x="45044" y="6483"/>
                </a:moveTo>
                <a:lnTo>
                  <a:pt x="45044" y="45045"/>
                </a:lnTo>
                <a:lnTo>
                  <a:pt x="6480" y="45045"/>
                </a:lnTo>
                <a:lnTo>
                  <a:pt x="6480" y="6483"/>
                </a:lnTo>
                <a:close/>
                <a:moveTo>
                  <a:pt x="3241" y="1"/>
                </a:moveTo>
                <a:cubicBezTo>
                  <a:pt x="1451" y="1"/>
                  <a:pt x="0" y="1452"/>
                  <a:pt x="0" y="3242"/>
                </a:cubicBezTo>
                <a:lnTo>
                  <a:pt x="0" y="48286"/>
                </a:lnTo>
                <a:cubicBezTo>
                  <a:pt x="0" y="50076"/>
                  <a:pt x="1451" y="51527"/>
                  <a:pt x="3241" y="51527"/>
                </a:cubicBezTo>
                <a:lnTo>
                  <a:pt x="48285" y="51527"/>
                </a:lnTo>
                <a:cubicBezTo>
                  <a:pt x="50073" y="51527"/>
                  <a:pt x="51524" y="50076"/>
                  <a:pt x="51524" y="48286"/>
                </a:cubicBezTo>
                <a:lnTo>
                  <a:pt x="51524" y="3242"/>
                </a:lnTo>
                <a:cubicBezTo>
                  <a:pt x="51524" y="1452"/>
                  <a:pt x="50073" y="1"/>
                  <a:pt x="48285" y="1"/>
                </a:cubicBezTo>
                <a:close/>
              </a:path>
            </a:pathLst>
          </a:cu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20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subTitle"/>
          </p:nvPr>
        </p:nvSpPr>
        <p:spPr>
          <a:xfrm>
            <a:off x="4878650" y="2828425"/>
            <a:ext cx="3035700" cy="11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2" type="subTitle"/>
          </p:nvPr>
        </p:nvSpPr>
        <p:spPr>
          <a:xfrm>
            <a:off x="1229625" y="2828425"/>
            <a:ext cx="3038700" cy="11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3" type="subTitle"/>
          </p:nvPr>
        </p:nvSpPr>
        <p:spPr>
          <a:xfrm>
            <a:off x="1229642" y="2345725"/>
            <a:ext cx="30387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8" name="Google Shape;138;p21"/>
          <p:cNvSpPr txBox="1"/>
          <p:nvPr>
            <p:ph idx="4" type="subTitle"/>
          </p:nvPr>
        </p:nvSpPr>
        <p:spPr>
          <a:xfrm>
            <a:off x="4878671" y="2345725"/>
            <a:ext cx="30357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9" name="Google Shape;139;p21"/>
          <p:cNvSpPr/>
          <p:nvPr/>
        </p:nvSpPr>
        <p:spPr>
          <a:xfrm>
            <a:off x="-106225" y="191569"/>
            <a:ext cx="8200800" cy="159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8424000" y="3959888"/>
            <a:ext cx="1288125" cy="1288200"/>
          </a:xfrm>
          <a:custGeom>
            <a:rect b="b" l="l" r="r" t="t"/>
            <a:pathLst>
              <a:path extrusionOk="0" h="51528" w="51525">
                <a:moveTo>
                  <a:pt x="45044" y="6483"/>
                </a:moveTo>
                <a:lnTo>
                  <a:pt x="45044" y="45045"/>
                </a:lnTo>
                <a:lnTo>
                  <a:pt x="6480" y="45045"/>
                </a:lnTo>
                <a:lnTo>
                  <a:pt x="6480" y="6483"/>
                </a:lnTo>
                <a:close/>
                <a:moveTo>
                  <a:pt x="3241" y="1"/>
                </a:moveTo>
                <a:cubicBezTo>
                  <a:pt x="1451" y="1"/>
                  <a:pt x="0" y="1452"/>
                  <a:pt x="0" y="3242"/>
                </a:cubicBezTo>
                <a:lnTo>
                  <a:pt x="0" y="48286"/>
                </a:lnTo>
                <a:cubicBezTo>
                  <a:pt x="0" y="50076"/>
                  <a:pt x="1451" y="51527"/>
                  <a:pt x="3241" y="51527"/>
                </a:cubicBezTo>
                <a:lnTo>
                  <a:pt x="48285" y="51527"/>
                </a:lnTo>
                <a:cubicBezTo>
                  <a:pt x="50073" y="51527"/>
                  <a:pt x="51524" y="50076"/>
                  <a:pt x="51524" y="48286"/>
                </a:cubicBezTo>
                <a:lnTo>
                  <a:pt x="51524" y="3242"/>
                </a:lnTo>
                <a:cubicBezTo>
                  <a:pt x="51524" y="1452"/>
                  <a:pt x="50073" y="1"/>
                  <a:pt x="48285" y="1"/>
                </a:cubicBezTo>
                <a:close/>
              </a:path>
            </a:pathLst>
          </a:cu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20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-691150" y="1115475"/>
            <a:ext cx="1404375" cy="1732975"/>
          </a:xfrm>
          <a:custGeom>
            <a:rect b="b" l="l" r="r" t="t"/>
            <a:pathLst>
              <a:path extrusionOk="0" h="69319" w="56175">
                <a:moveTo>
                  <a:pt x="17495" y="1"/>
                </a:moveTo>
                <a:cubicBezTo>
                  <a:pt x="17302" y="1"/>
                  <a:pt x="17105" y="18"/>
                  <a:pt x="16908" y="55"/>
                </a:cubicBezTo>
                <a:cubicBezTo>
                  <a:pt x="7419" y="1792"/>
                  <a:pt x="0" y="10938"/>
                  <a:pt x="370" y="20442"/>
                </a:cubicBezTo>
                <a:cubicBezTo>
                  <a:pt x="751" y="30268"/>
                  <a:pt x="9272" y="38728"/>
                  <a:pt x="18979" y="38915"/>
                </a:cubicBezTo>
                <a:cubicBezTo>
                  <a:pt x="19103" y="38918"/>
                  <a:pt x="19227" y="38919"/>
                  <a:pt x="19351" y="38919"/>
                </a:cubicBezTo>
                <a:cubicBezTo>
                  <a:pt x="22955" y="38919"/>
                  <a:pt x="26303" y="37915"/>
                  <a:pt x="29538" y="36944"/>
                </a:cubicBezTo>
                <a:cubicBezTo>
                  <a:pt x="32396" y="36085"/>
                  <a:pt x="35125" y="35267"/>
                  <a:pt x="37713" y="35267"/>
                </a:cubicBezTo>
                <a:cubicBezTo>
                  <a:pt x="38277" y="35267"/>
                  <a:pt x="38834" y="35306"/>
                  <a:pt x="39384" y="35392"/>
                </a:cubicBezTo>
                <a:cubicBezTo>
                  <a:pt x="44940" y="36255"/>
                  <a:pt x="48704" y="42092"/>
                  <a:pt x="49131" y="47234"/>
                </a:cubicBezTo>
                <a:cubicBezTo>
                  <a:pt x="49733" y="54485"/>
                  <a:pt x="45479" y="60866"/>
                  <a:pt x="42889" y="64023"/>
                </a:cubicBezTo>
                <a:cubicBezTo>
                  <a:pt x="41755" y="65407"/>
                  <a:pt x="41957" y="67449"/>
                  <a:pt x="43341" y="68583"/>
                </a:cubicBezTo>
                <a:cubicBezTo>
                  <a:pt x="43943" y="69078"/>
                  <a:pt x="44671" y="69318"/>
                  <a:pt x="45394" y="69318"/>
                </a:cubicBezTo>
                <a:cubicBezTo>
                  <a:pt x="46330" y="69318"/>
                  <a:pt x="47261" y="68912"/>
                  <a:pt x="47900" y="68131"/>
                </a:cubicBezTo>
                <a:cubicBezTo>
                  <a:pt x="53446" y="61371"/>
                  <a:pt x="56175" y="53758"/>
                  <a:pt x="55589" y="46697"/>
                </a:cubicBezTo>
                <a:cubicBezTo>
                  <a:pt x="54853" y="37836"/>
                  <a:pt x="48314" y="30221"/>
                  <a:pt x="40381" y="28988"/>
                </a:cubicBezTo>
                <a:cubicBezTo>
                  <a:pt x="39469" y="28847"/>
                  <a:pt x="38573" y="28784"/>
                  <a:pt x="37690" y="28784"/>
                </a:cubicBezTo>
                <a:cubicBezTo>
                  <a:pt x="34182" y="28784"/>
                  <a:pt x="30885" y="29773"/>
                  <a:pt x="27675" y="30736"/>
                </a:cubicBezTo>
                <a:cubicBezTo>
                  <a:pt x="24765" y="31611"/>
                  <a:pt x="22006" y="32438"/>
                  <a:pt x="19354" y="32438"/>
                </a:cubicBezTo>
                <a:cubicBezTo>
                  <a:pt x="19270" y="32438"/>
                  <a:pt x="19187" y="32437"/>
                  <a:pt x="19104" y="32435"/>
                </a:cubicBezTo>
                <a:cubicBezTo>
                  <a:pt x="12933" y="32316"/>
                  <a:pt x="7088" y="26480"/>
                  <a:pt x="6844" y="20191"/>
                </a:cubicBezTo>
                <a:cubicBezTo>
                  <a:pt x="6600" y="13891"/>
                  <a:pt x="11742" y="7588"/>
                  <a:pt x="18075" y="6428"/>
                </a:cubicBezTo>
                <a:cubicBezTo>
                  <a:pt x="19834" y="6107"/>
                  <a:pt x="21001" y="4418"/>
                  <a:pt x="20678" y="2658"/>
                </a:cubicBezTo>
                <a:cubicBezTo>
                  <a:pt x="20391" y="1096"/>
                  <a:pt x="19028" y="1"/>
                  <a:pt x="17495" y="1"/>
                </a:cubicBezTo>
                <a:close/>
              </a:path>
            </a:pathLst>
          </a:cu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20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2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4" name="Google Shape;144;p22"/>
          <p:cNvSpPr txBox="1"/>
          <p:nvPr>
            <p:ph idx="1" type="subTitle"/>
          </p:nvPr>
        </p:nvSpPr>
        <p:spPr>
          <a:xfrm>
            <a:off x="4901445" y="1865300"/>
            <a:ext cx="2981400" cy="25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2" type="subTitle"/>
          </p:nvPr>
        </p:nvSpPr>
        <p:spPr>
          <a:xfrm>
            <a:off x="1039000" y="1865301"/>
            <a:ext cx="2980800" cy="25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3" type="subTitle"/>
          </p:nvPr>
        </p:nvSpPr>
        <p:spPr>
          <a:xfrm>
            <a:off x="1039001" y="1306400"/>
            <a:ext cx="29808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7" name="Google Shape;147;p22"/>
          <p:cNvSpPr txBox="1"/>
          <p:nvPr>
            <p:ph idx="4" type="subTitle"/>
          </p:nvPr>
        </p:nvSpPr>
        <p:spPr>
          <a:xfrm>
            <a:off x="4901745" y="1306400"/>
            <a:ext cx="29808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8" name="Google Shape;148;p22"/>
          <p:cNvSpPr/>
          <p:nvPr/>
        </p:nvSpPr>
        <p:spPr>
          <a:xfrm>
            <a:off x="-106225" y="191569"/>
            <a:ext cx="8200800" cy="159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/>
          <p:nvPr/>
        </p:nvSpPr>
        <p:spPr>
          <a:xfrm rot="-5400000">
            <a:off x="7845025" y="3737601"/>
            <a:ext cx="1404235" cy="1732802"/>
          </a:xfrm>
          <a:custGeom>
            <a:rect b="b" l="l" r="r" t="t"/>
            <a:pathLst>
              <a:path extrusionOk="0" h="69319" w="56175">
                <a:moveTo>
                  <a:pt x="17495" y="1"/>
                </a:moveTo>
                <a:cubicBezTo>
                  <a:pt x="17302" y="1"/>
                  <a:pt x="17105" y="18"/>
                  <a:pt x="16908" y="55"/>
                </a:cubicBezTo>
                <a:cubicBezTo>
                  <a:pt x="7419" y="1792"/>
                  <a:pt x="0" y="10938"/>
                  <a:pt x="370" y="20442"/>
                </a:cubicBezTo>
                <a:cubicBezTo>
                  <a:pt x="751" y="30268"/>
                  <a:pt x="9272" y="38728"/>
                  <a:pt x="18979" y="38915"/>
                </a:cubicBezTo>
                <a:cubicBezTo>
                  <a:pt x="19103" y="38918"/>
                  <a:pt x="19227" y="38919"/>
                  <a:pt x="19351" y="38919"/>
                </a:cubicBezTo>
                <a:cubicBezTo>
                  <a:pt x="22955" y="38919"/>
                  <a:pt x="26303" y="37915"/>
                  <a:pt x="29538" y="36944"/>
                </a:cubicBezTo>
                <a:cubicBezTo>
                  <a:pt x="32396" y="36085"/>
                  <a:pt x="35125" y="35267"/>
                  <a:pt x="37713" y="35267"/>
                </a:cubicBezTo>
                <a:cubicBezTo>
                  <a:pt x="38277" y="35267"/>
                  <a:pt x="38834" y="35306"/>
                  <a:pt x="39384" y="35392"/>
                </a:cubicBezTo>
                <a:cubicBezTo>
                  <a:pt x="44940" y="36255"/>
                  <a:pt x="48704" y="42092"/>
                  <a:pt x="49131" y="47234"/>
                </a:cubicBezTo>
                <a:cubicBezTo>
                  <a:pt x="49733" y="54485"/>
                  <a:pt x="45479" y="60866"/>
                  <a:pt x="42889" y="64023"/>
                </a:cubicBezTo>
                <a:cubicBezTo>
                  <a:pt x="41755" y="65407"/>
                  <a:pt x="41957" y="67449"/>
                  <a:pt x="43341" y="68583"/>
                </a:cubicBezTo>
                <a:cubicBezTo>
                  <a:pt x="43943" y="69078"/>
                  <a:pt x="44671" y="69318"/>
                  <a:pt x="45394" y="69318"/>
                </a:cubicBezTo>
                <a:cubicBezTo>
                  <a:pt x="46330" y="69318"/>
                  <a:pt x="47261" y="68912"/>
                  <a:pt x="47900" y="68131"/>
                </a:cubicBezTo>
                <a:cubicBezTo>
                  <a:pt x="53446" y="61371"/>
                  <a:pt x="56175" y="53758"/>
                  <a:pt x="55589" y="46697"/>
                </a:cubicBezTo>
                <a:cubicBezTo>
                  <a:pt x="54853" y="37836"/>
                  <a:pt x="48314" y="30221"/>
                  <a:pt x="40381" y="28988"/>
                </a:cubicBezTo>
                <a:cubicBezTo>
                  <a:pt x="39469" y="28847"/>
                  <a:pt x="38573" y="28784"/>
                  <a:pt x="37690" y="28784"/>
                </a:cubicBezTo>
                <a:cubicBezTo>
                  <a:pt x="34182" y="28784"/>
                  <a:pt x="30885" y="29773"/>
                  <a:pt x="27675" y="30736"/>
                </a:cubicBezTo>
                <a:cubicBezTo>
                  <a:pt x="24765" y="31611"/>
                  <a:pt x="22006" y="32438"/>
                  <a:pt x="19354" y="32438"/>
                </a:cubicBezTo>
                <a:cubicBezTo>
                  <a:pt x="19270" y="32438"/>
                  <a:pt x="19187" y="32437"/>
                  <a:pt x="19104" y="32435"/>
                </a:cubicBezTo>
                <a:cubicBezTo>
                  <a:pt x="12933" y="32316"/>
                  <a:pt x="7088" y="26480"/>
                  <a:pt x="6844" y="20191"/>
                </a:cubicBezTo>
                <a:cubicBezTo>
                  <a:pt x="6600" y="13891"/>
                  <a:pt x="11742" y="7588"/>
                  <a:pt x="18075" y="6428"/>
                </a:cubicBezTo>
                <a:cubicBezTo>
                  <a:pt x="19834" y="6107"/>
                  <a:pt x="21001" y="4418"/>
                  <a:pt x="20678" y="2658"/>
                </a:cubicBezTo>
                <a:cubicBezTo>
                  <a:pt x="20391" y="1096"/>
                  <a:pt x="19028" y="1"/>
                  <a:pt x="17495" y="1"/>
                </a:cubicBezTo>
                <a:close/>
              </a:path>
            </a:pathLst>
          </a:cu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20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-1095875" y="1397152"/>
            <a:ext cx="1518957" cy="1519045"/>
          </a:xfrm>
          <a:custGeom>
            <a:rect b="b" l="l" r="r" t="t"/>
            <a:pathLst>
              <a:path extrusionOk="0" h="51528" w="51525">
                <a:moveTo>
                  <a:pt x="45044" y="6483"/>
                </a:moveTo>
                <a:lnTo>
                  <a:pt x="45044" y="45045"/>
                </a:lnTo>
                <a:lnTo>
                  <a:pt x="6480" y="45045"/>
                </a:lnTo>
                <a:lnTo>
                  <a:pt x="6480" y="6483"/>
                </a:lnTo>
                <a:close/>
                <a:moveTo>
                  <a:pt x="3241" y="1"/>
                </a:moveTo>
                <a:cubicBezTo>
                  <a:pt x="1451" y="1"/>
                  <a:pt x="0" y="1452"/>
                  <a:pt x="0" y="3242"/>
                </a:cubicBezTo>
                <a:lnTo>
                  <a:pt x="0" y="48286"/>
                </a:lnTo>
                <a:cubicBezTo>
                  <a:pt x="0" y="50076"/>
                  <a:pt x="1451" y="51527"/>
                  <a:pt x="3241" y="51527"/>
                </a:cubicBezTo>
                <a:lnTo>
                  <a:pt x="48285" y="51527"/>
                </a:lnTo>
                <a:cubicBezTo>
                  <a:pt x="50073" y="51527"/>
                  <a:pt x="51524" y="50076"/>
                  <a:pt x="51524" y="48286"/>
                </a:cubicBezTo>
                <a:lnTo>
                  <a:pt x="51524" y="3242"/>
                </a:lnTo>
                <a:cubicBezTo>
                  <a:pt x="51524" y="1452"/>
                  <a:pt x="50073" y="1"/>
                  <a:pt x="48285" y="1"/>
                </a:cubicBezTo>
                <a:close/>
              </a:path>
            </a:pathLst>
          </a:cu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20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3" name="Google Shape;153;p23"/>
          <p:cNvSpPr txBox="1"/>
          <p:nvPr>
            <p:ph idx="1" type="subTitle"/>
          </p:nvPr>
        </p:nvSpPr>
        <p:spPr>
          <a:xfrm>
            <a:off x="4832046" y="1861950"/>
            <a:ext cx="3254100" cy="18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3"/>
          <p:cNvSpPr txBox="1"/>
          <p:nvPr>
            <p:ph idx="2" type="subTitle"/>
          </p:nvPr>
        </p:nvSpPr>
        <p:spPr>
          <a:xfrm>
            <a:off x="1057854" y="1861950"/>
            <a:ext cx="3254100" cy="18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3"/>
          <p:cNvSpPr/>
          <p:nvPr/>
        </p:nvSpPr>
        <p:spPr>
          <a:xfrm>
            <a:off x="-106225" y="191569"/>
            <a:ext cx="8200800" cy="159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/>
          <p:nvPr/>
        </p:nvSpPr>
        <p:spPr>
          <a:xfrm>
            <a:off x="-713625" y="1288388"/>
            <a:ext cx="1288125" cy="1288200"/>
          </a:xfrm>
          <a:custGeom>
            <a:rect b="b" l="l" r="r" t="t"/>
            <a:pathLst>
              <a:path extrusionOk="0" h="51528" w="51525">
                <a:moveTo>
                  <a:pt x="45044" y="6483"/>
                </a:moveTo>
                <a:lnTo>
                  <a:pt x="45044" y="45045"/>
                </a:lnTo>
                <a:lnTo>
                  <a:pt x="6480" y="45045"/>
                </a:lnTo>
                <a:lnTo>
                  <a:pt x="6480" y="6483"/>
                </a:lnTo>
                <a:close/>
                <a:moveTo>
                  <a:pt x="3241" y="1"/>
                </a:moveTo>
                <a:cubicBezTo>
                  <a:pt x="1451" y="1"/>
                  <a:pt x="0" y="1452"/>
                  <a:pt x="0" y="3242"/>
                </a:cubicBezTo>
                <a:lnTo>
                  <a:pt x="0" y="48286"/>
                </a:lnTo>
                <a:cubicBezTo>
                  <a:pt x="0" y="50076"/>
                  <a:pt x="1451" y="51527"/>
                  <a:pt x="3241" y="51527"/>
                </a:cubicBezTo>
                <a:lnTo>
                  <a:pt x="48285" y="51527"/>
                </a:lnTo>
                <a:cubicBezTo>
                  <a:pt x="50073" y="51527"/>
                  <a:pt x="51524" y="50076"/>
                  <a:pt x="51524" y="48286"/>
                </a:cubicBezTo>
                <a:lnTo>
                  <a:pt x="51524" y="3242"/>
                </a:lnTo>
                <a:cubicBezTo>
                  <a:pt x="51524" y="1452"/>
                  <a:pt x="50073" y="1"/>
                  <a:pt x="48285" y="1"/>
                </a:cubicBezTo>
                <a:close/>
              </a:path>
            </a:pathLst>
          </a:cu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20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8118275" y="4032313"/>
            <a:ext cx="1404375" cy="1732975"/>
          </a:xfrm>
          <a:custGeom>
            <a:rect b="b" l="l" r="r" t="t"/>
            <a:pathLst>
              <a:path extrusionOk="0" h="69319" w="56175">
                <a:moveTo>
                  <a:pt x="17495" y="1"/>
                </a:moveTo>
                <a:cubicBezTo>
                  <a:pt x="17302" y="1"/>
                  <a:pt x="17105" y="18"/>
                  <a:pt x="16908" y="55"/>
                </a:cubicBezTo>
                <a:cubicBezTo>
                  <a:pt x="7419" y="1792"/>
                  <a:pt x="0" y="10938"/>
                  <a:pt x="370" y="20442"/>
                </a:cubicBezTo>
                <a:cubicBezTo>
                  <a:pt x="751" y="30268"/>
                  <a:pt x="9272" y="38728"/>
                  <a:pt x="18979" y="38915"/>
                </a:cubicBezTo>
                <a:cubicBezTo>
                  <a:pt x="19103" y="38918"/>
                  <a:pt x="19227" y="38919"/>
                  <a:pt x="19351" y="38919"/>
                </a:cubicBezTo>
                <a:cubicBezTo>
                  <a:pt x="22955" y="38919"/>
                  <a:pt x="26303" y="37915"/>
                  <a:pt x="29538" y="36944"/>
                </a:cubicBezTo>
                <a:cubicBezTo>
                  <a:pt x="32396" y="36085"/>
                  <a:pt x="35125" y="35267"/>
                  <a:pt x="37713" y="35267"/>
                </a:cubicBezTo>
                <a:cubicBezTo>
                  <a:pt x="38277" y="35267"/>
                  <a:pt x="38834" y="35306"/>
                  <a:pt x="39384" y="35392"/>
                </a:cubicBezTo>
                <a:cubicBezTo>
                  <a:pt x="44940" y="36255"/>
                  <a:pt x="48704" y="42092"/>
                  <a:pt x="49131" y="47234"/>
                </a:cubicBezTo>
                <a:cubicBezTo>
                  <a:pt x="49733" y="54485"/>
                  <a:pt x="45479" y="60866"/>
                  <a:pt x="42889" y="64023"/>
                </a:cubicBezTo>
                <a:cubicBezTo>
                  <a:pt x="41755" y="65407"/>
                  <a:pt x="41957" y="67449"/>
                  <a:pt x="43341" y="68583"/>
                </a:cubicBezTo>
                <a:cubicBezTo>
                  <a:pt x="43943" y="69078"/>
                  <a:pt x="44671" y="69318"/>
                  <a:pt x="45394" y="69318"/>
                </a:cubicBezTo>
                <a:cubicBezTo>
                  <a:pt x="46330" y="69318"/>
                  <a:pt x="47261" y="68912"/>
                  <a:pt x="47900" y="68131"/>
                </a:cubicBezTo>
                <a:cubicBezTo>
                  <a:pt x="53446" y="61371"/>
                  <a:pt x="56175" y="53758"/>
                  <a:pt x="55589" y="46697"/>
                </a:cubicBezTo>
                <a:cubicBezTo>
                  <a:pt x="54853" y="37836"/>
                  <a:pt x="48314" y="30221"/>
                  <a:pt x="40381" y="28988"/>
                </a:cubicBezTo>
                <a:cubicBezTo>
                  <a:pt x="39469" y="28847"/>
                  <a:pt x="38573" y="28784"/>
                  <a:pt x="37690" y="28784"/>
                </a:cubicBezTo>
                <a:cubicBezTo>
                  <a:pt x="34182" y="28784"/>
                  <a:pt x="30885" y="29773"/>
                  <a:pt x="27675" y="30736"/>
                </a:cubicBezTo>
                <a:cubicBezTo>
                  <a:pt x="24765" y="31611"/>
                  <a:pt x="22006" y="32438"/>
                  <a:pt x="19354" y="32438"/>
                </a:cubicBezTo>
                <a:cubicBezTo>
                  <a:pt x="19270" y="32438"/>
                  <a:pt x="19187" y="32437"/>
                  <a:pt x="19104" y="32435"/>
                </a:cubicBezTo>
                <a:cubicBezTo>
                  <a:pt x="12933" y="32316"/>
                  <a:pt x="7088" y="26480"/>
                  <a:pt x="6844" y="20191"/>
                </a:cubicBezTo>
                <a:cubicBezTo>
                  <a:pt x="6600" y="13891"/>
                  <a:pt x="11742" y="7588"/>
                  <a:pt x="18075" y="6428"/>
                </a:cubicBezTo>
                <a:cubicBezTo>
                  <a:pt x="19834" y="6107"/>
                  <a:pt x="21001" y="4418"/>
                  <a:pt x="20678" y="2658"/>
                </a:cubicBezTo>
                <a:cubicBezTo>
                  <a:pt x="20391" y="1096"/>
                  <a:pt x="19028" y="1"/>
                  <a:pt x="17495" y="1"/>
                </a:cubicBezTo>
                <a:close/>
              </a:path>
            </a:pathLst>
          </a:cu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20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0" name="Google Shape;160;p24"/>
          <p:cNvSpPr txBox="1"/>
          <p:nvPr>
            <p:ph idx="1" type="subTitle"/>
          </p:nvPr>
        </p:nvSpPr>
        <p:spPr>
          <a:xfrm>
            <a:off x="974275" y="2916199"/>
            <a:ext cx="21384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4"/>
          <p:cNvSpPr txBox="1"/>
          <p:nvPr>
            <p:ph idx="2" type="subTitle"/>
          </p:nvPr>
        </p:nvSpPr>
        <p:spPr>
          <a:xfrm>
            <a:off x="3501600" y="2916199"/>
            <a:ext cx="21396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4"/>
          <p:cNvSpPr txBox="1"/>
          <p:nvPr>
            <p:ph idx="3" type="subTitle"/>
          </p:nvPr>
        </p:nvSpPr>
        <p:spPr>
          <a:xfrm>
            <a:off x="6030125" y="2916199"/>
            <a:ext cx="21396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4"/>
          <p:cNvSpPr txBox="1"/>
          <p:nvPr>
            <p:ph idx="4" type="subTitle"/>
          </p:nvPr>
        </p:nvSpPr>
        <p:spPr>
          <a:xfrm>
            <a:off x="974275" y="2332390"/>
            <a:ext cx="21384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4" name="Google Shape;164;p24"/>
          <p:cNvSpPr txBox="1"/>
          <p:nvPr>
            <p:ph idx="5" type="subTitle"/>
          </p:nvPr>
        </p:nvSpPr>
        <p:spPr>
          <a:xfrm>
            <a:off x="3501600" y="2332390"/>
            <a:ext cx="21396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5" name="Google Shape;165;p24"/>
          <p:cNvSpPr txBox="1"/>
          <p:nvPr>
            <p:ph idx="6" type="subTitle"/>
          </p:nvPr>
        </p:nvSpPr>
        <p:spPr>
          <a:xfrm>
            <a:off x="6030125" y="2332390"/>
            <a:ext cx="21396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6" name="Google Shape;166;p24"/>
          <p:cNvSpPr/>
          <p:nvPr/>
        </p:nvSpPr>
        <p:spPr>
          <a:xfrm>
            <a:off x="-106225" y="191569"/>
            <a:ext cx="8200800" cy="159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/>
          <p:nvPr/>
        </p:nvSpPr>
        <p:spPr>
          <a:xfrm rot="-5400000">
            <a:off x="7845025" y="3737601"/>
            <a:ext cx="1404235" cy="1732802"/>
          </a:xfrm>
          <a:custGeom>
            <a:rect b="b" l="l" r="r" t="t"/>
            <a:pathLst>
              <a:path extrusionOk="0" h="69319" w="56175">
                <a:moveTo>
                  <a:pt x="17495" y="1"/>
                </a:moveTo>
                <a:cubicBezTo>
                  <a:pt x="17302" y="1"/>
                  <a:pt x="17105" y="18"/>
                  <a:pt x="16908" y="55"/>
                </a:cubicBezTo>
                <a:cubicBezTo>
                  <a:pt x="7419" y="1792"/>
                  <a:pt x="0" y="10938"/>
                  <a:pt x="370" y="20442"/>
                </a:cubicBezTo>
                <a:cubicBezTo>
                  <a:pt x="751" y="30268"/>
                  <a:pt x="9272" y="38728"/>
                  <a:pt x="18979" y="38915"/>
                </a:cubicBezTo>
                <a:cubicBezTo>
                  <a:pt x="19103" y="38918"/>
                  <a:pt x="19227" y="38919"/>
                  <a:pt x="19351" y="38919"/>
                </a:cubicBezTo>
                <a:cubicBezTo>
                  <a:pt x="22955" y="38919"/>
                  <a:pt x="26303" y="37915"/>
                  <a:pt x="29538" y="36944"/>
                </a:cubicBezTo>
                <a:cubicBezTo>
                  <a:pt x="32396" y="36085"/>
                  <a:pt x="35125" y="35267"/>
                  <a:pt x="37713" y="35267"/>
                </a:cubicBezTo>
                <a:cubicBezTo>
                  <a:pt x="38277" y="35267"/>
                  <a:pt x="38834" y="35306"/>
                  <a:pt x="39384" y="35392"/>
                </a:cubicBezTo>
                <a:cubicBezTo>
                  <a:pt x="44940" y="36255"/>
                  <a:pt x="48704" y="42092"/>
                  <a:pt x="49131" y="47234"/>
                </a:cubicBezTo>
                <a:cubicBezTo>
                  <a:pt x="49733" y="54485"/>
                  <a:pt x="45479" y="60866"/>
                  <a:pt x="42889" y="64023"/>
                </a:cubicBezTo>
                <a:cubicBezTo>
                  <a:pt x="41755" y="65407"/>
                  <a:pt x="41957" y="67449"/>
                  <a:pt x="43341" y="68583"/>
                </a:cubicBezTo>
                <a:cubicBezTo>
                  <a:pt x="43943" y="69078"/>
                  <a:pt x="44671" y="69318"/>
                  <a:pt x="45394" y="69318"/>
                </a:cubicBezTo>
                <a:cubicBezTo>
                  <a:pt x="46330" y="69318"/>
                  <a:pt x="47261" y="68912"/>
                  <a:pt x="47900" y="68131"/>
                </a:cubicBezTo>
                <a:cubicBezTo>
                  <a:pt x="53446" y="61371"/>
                  <a:pt x="56175" y="53758"/>
                  <a:pt x="55589" y="46697"/>
                </a:cubicBezTo>
                <a:cubicBezTo>
                  <a:pt x="54853" y="37836"/>
                  <a:pt x="48314" y="30221"/>
                  <a:pt x="40381" y="28988"/>
                </a:cubicBezTo>
                <a:cubicBezTo>
                  <a:pt x="39469" y="28847"/>
                  <a:pt x="38573" y="28784"/>
                  <a:pt x="37690" y="28784"/>
                </a:cubicBezTo>
                <a:cubicBezTo>
                  <a:pt x="34182" y="28784"/>
                  <a:pt x="30885" y="29773"/>
                  <a:pt x="27675" y="30736"/>
                </a:cubicBezTo>
                <a:cubicBezTo>
                  <a:pt x="24765" y="31611"/>
                  <a:pt x="22006" y="32438"/>
                  <a:pt x="19354" y="32438"/>
                </a:cubicBezTo>
                <a:cubicBezTo>
                  <a:pt x="19270" y="32438"/>
                  <a:pt x="19187" y="32437"/>
                  <a:pt x="19104" y="32435"/>
                </a:cubicBezTo>
                <a:cubicBezTo>
                  <a:pt x="12933" y="32316"/>
                  <a:pt x="7088" y="26480"/>
                  <a:pt x="6844" y="20191"/>
                </a:cubicBezTo>
                <a:cubicBezTo>
                  <a:pt x="6600" y="13891"/>
                  <a:pt x="11742" y="7588"/>
                  <a:pt x="18075" y="6428"/>
                </a:cubicBezTo>
                <a:cubicBezTo>
                  <a:pt x="19834" y="6107"/>
                  <a:pt x="21001" y="4418"/>
                  <a:pt x="20678" y="2658"/>
                </a:cubicBezTo>
                <a:cubicBezTo>
                  <a:pt x="20391" y="1096"/>
                  <a:pt x="19028" y="1"/>
                  <a:pt x="17495" y="1"/>
                </a:cubicBezTo>
                <a:close/>
              </a:path>
            </a:pathLst>
          </a:cu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20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/>
          <p:nvPr/>
        </p:nvSpPr>
        <p:spPr>
          <a:xfrm>
            <a:off x="-1095875" y="1397152"/>
            <a:ext cx="1518957" cy="1519045"/>
          </a:xfrm>
          <a:custGeom>
            <a:rect b="b" l="l" r="r" t="t"/>
            <a:pathLst>
              <a:path extrusionOk="0" h="51528" w="51525">
                <a:moveTo>
                  <a:pt x="45044" y="6483"/>
                </a:moveTo>
                <a:lnTo>
                  <a:pt x="45044" y="45045"/>
                </a:lnTo>
                <a:lnTo>
                  <a:pt x="6480" y="45045"/>
                </a:lnTo>
                <a:lnTo>
                  <a:pt x="6480" y="6483"/>
                </a:lnTo>
                <a:close/>
                <a:moveTo>
                  <a:pt x="3241" y="1"/>
                </a:moveTo>
                <a:cubicBezTo>
                  <a:pt x="1451" y="1"/>
                  <a:pt x="0" y="1452"/>
                  <a:pt x="0" y="3242"/>
                </a:cubicBezTo>
                <a:lnTo>
                  <a:pt x="0" y="48286"/>
                </a:lnTo>
                <a:cubicBezTo>
                  <a:pt x="0" y="50076"/>
                  <a:pt x="1451" y="51527"/>
                  <a:pt x="3241" y="51527"/>
                </a:cubicBezTo>
                <a:lnTo>
                  <a:pt x="48285" y="51527"/>
                </a:lnTo>
                <a:cubicBezTo>
                  <a:pt x="50073" y="51527"/>
                  <a:pt x="51524" y="50076"/>
                  <a:pt x="51524" y="48286"/>
                </a:cubicBezTo>
                <a:lnTo>
                  <a:pt x="51524" y="3242"/>
                </a:lnTo>
                <a:cubicBezTo>
                  <a:pt x="51524" y="1452"/>
                  <a:pt x="50073" y="1"/>
                  <a:pt x="48285" y="1"/>
                </a:cubicBezTo>
                <a:close/>
              </a:path>
            </a:pathLst>
          </a:cu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20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1" name="Google Shape;171;p25"/>
          <p:cNvSpPr txBox="1"/>
          <p:nvPr>
            <p:ph idx="1" type="subTitle"/>
          </p:nvPr>
        </p:nvSpPr>
        <p:spPr>
          <a:xfrm>
            <a:off x="2022514" y="2046225"/>
            <a:ext cx="22770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5"/>
          <p:cNvSpPr txBox="1"/>
          <p:nvPr>
            <p:ph idx="2" type="subTitle"/>
          </p:nvPr>
        </p:nvSpPr>
        <p:spPr>
          <a:xfrm>
            <a:off x="5424881" y="2046225"/>
            <a:ext cx="2277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5"/>
          <p:cNvSpPr txBox="1"/>
          <p:nvPr>
            <p:ph idx="3" type="subTitle"/>
          </p:nvPr>
        </p:nvSpPr>
        <p:spPr>
          <a:xfrm>
            <a:off x="2022514" y="3536700"/>
            <a:ext cx="22770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5"/>
          <p:cNvSpPr txBox="1"/>
          <p:nvPr>
            <p:ph idx="4" type="subTitle"/>
          </p:nvPr>
        </p:nvSpPr>
        <p:spPr>
          <a:xfrm>
            <a:off x="5424881" y="3536700"/>
            <a:ext cx="2277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5"/>
          <p:cNvSpPr txBox="1"/>
          <p:nvPr>
            <p:ph idx="5" type="subTitle"/>
          </p:nvPr>
        </p:nvSpPr>
        <p:spPr>
          <a:xfrm>
            <a:off x="2022514" y="1616825"/>
            <a:ext cx="22770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6" name="Google Shape;176;p25"/>
          <p:cNvSpPr txBox="1"/>
          <p:nvPr>
            <p:ph idx="6" type="subTitle"/>
          </p:nvPr>
        </p:nvSpPr>
        <p:spPr>
          <a:xfrm>
            <a:off x="2022514" y="3107400"/>
            <a:ext cx="22770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7" name="Google Shape;177;p25"/>
          <p:cNvSpPr txBox="1"/>
          <p:nvPr>
            <p:ph idx="7" type="subTitle"/>
          </p:nvPr>
        </p:nvSpPr>
        <p:spPr>
          <a:xfrm>
            <a:off x="5424877" y="1616825"/>
            <a:ext cx="22779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8" name="Google Shape;178;p25"/>
          <p:cNvSpPr txBox="1"/>
          <p:nvPr>
            <p:ph idx="8" type="subTitle"/>
          </p:nvPr>
        </p:nvSpPr>
        <p:spPr>
          <a:xfrm>
            <a:off x="5424877" y="3107400"/>
            <a:ext cx="22779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9" name="Google Shape;179;p25"/>
          <p:cNvSpPr/>
          <p:nvPr/>
        </p:nvSpPr>
        <p:spPr>
          <a:xfrm>
            <a:off x="-106225" y="191569"/>
            <a:ext cx="8200800" cy="159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5"/>
          <p:cNvSpPr/>
          <p:nvPr/>
        </p:nvSpPr>
        <p:spPr>
          <a:xfrm>
            <a:off x="8630925" y="1062927"/>
            <a:ext cx="1518957" cy="1519045"/>
          </a:xfrm>
          <a:custGeom>
            <a:rect b="b" l="l" r="r" t="t"/>
            <a:pathLst>
              <a:path extrusionOk="0" h="51528" w="51525">
                <a:moveTo>
                  <a:pt x="45044" y="6483"/>
                </a:moveTo>
                <a:lnTo>
                  <a:pt x="45044" y="45045"/>
                </a:lnTo>
                <a:lnTo>
                  <a:pt x="6480" y="45045"/>
                </a:lnTo>
                <a:lnTo>
                  <a:pt x="6480" y="6483"/>
                </a:lnTo>
                <a:close/>
                <a:moveTo>
                  <a:pt x="3241" y="1"/>
                </a:moveTo>
                <a:cubicBezTo>
                  <a:pt x="1451" y="1"/>
                  <a:pt x="0" y="1452"/>
                  <a:pt x="0" y="3242"/>
                </a:cubicBezTo>
                <a:lnTo>
                  <a:pt x="0" y="48286"/>
                </a:lnTo>
                <a:cubicBezTo>
                  <a:pt x="0" y="50076"/>
                  <a:pt x="1451" y="51527"/>
                  <a:pt x="3241" y="51527"/>
                </a:cubicBezTo>
                <a:lnTo>
                  <a:pt x="48285" y="51527"/>
                </a:lnTo>
                <a:cubicBezTo>
                  <a:pt x="50073" y="51527"/>
                  <a:pt x="51524" y="50076"/>
                  <a:pt x="51524" y="48286"/>
                </a:cubicBezTo>
                <a:lnTo>
                  <a:pt x="51524" y="3242"/>
                </a:lnTo>
                <a:cubicBezTo>
                  <a:pt x="51524" y="1452"/>
                  <a:pt x="50073" y="1"/>
                  <a:pt x="48285" y="1"/>
                </a:cubicBezTo>
                <a:close/>
              </a:path>
            </a:pathLst>
          </a:cu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20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5"/>
          <p:cNvSpPr/>
          <p:nvPr/>
        </p:nvSpPr>
        <p:spPr>
          <a:xfrm>
            <a:off x="-842412" y="3828025"/>
            <a:ext cx="1656900" cy="1656900"/>
          </a:xfrm>
          <a:prstGeom prst="donut">
            <a:avLst>
              <a:gd fmla="val 11484" name="adj"/>
            </a:avLst>
          </a:pr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4" name="Google Shape;184;p26"/>
          <p:cNvSpPr txBox="1"/>
          <p:nvPr>
            <p:ph idx="1" type="subTitle"/>
          </p:nvPr>
        </p:nvSpPr>
        <p:spPr>
          <a:xfrm>
            <a:off x="713226" y="2220810"/>
            <a:ext cx="22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6"/>
          <p:cNvSpPr txBox="1"/>
          <p:nvPr>
            <p:ph idx="2" type="subTitle"/>
          </p:nvPr>
        </p:nvSpPr>
        <p:spPr>
          <a:xfrm>
            <a:off x="3429000" y="2220810"/>
            <a:ext cx="22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6"/>
          <p:cNvSpPr txBox="1"/>
          <p:nvPr>
            <p:ph idx="3" type="subTitle"/>
          </p:nvPr>
        </p:nvSpPr>
        <p:spPr>
          <a:xfrm>
            <a:off x="713226" y="3955835"/>
            <a:ext cx="22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6"/>
          <p:cNvSpPr txBox="1"/>
          <p:nvPr>
            <p:ph idx="4" type="subTitle"/>
          </p:nvPr>
        </p:nvSpPr>
        <p:spPr>
          <a:xfrm>
            <a:off x="3429000" y="3955835"/>
            <a:ext cx="22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6"/>
          <p:cNvSpPr txBox="1"/>
          <p:nvPr>
            <p:ph idx="5" type="subTitle"/>
          </p:nvPr>
        </p:nvSpPr>
        <p:spPr>
          <a:xfrm>
            <a:off x="6142374" y="2220810"/>
            <a:ext cx="2288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6"/>
          <p:cNvSpPr txBox="1"/>
          <p:nvPr>
            <p:ph idx="6" type="subTitle"/>
          </p:nvPr>
        </p:nvSpPr>
        <p:spPr>
          <a:xfrm>
            <a:off x="6142374" y="3955835"/>
            <a:ext cx="2288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6"/>
          <p:cNvSpPr txBox="1"/>
          <p:nvPr>
            <p:ph idx="7" type="subTitle"/>
          </p:nvPr>
        </p:nvSpPr>
        <p:spPr>
          <a:xfrm>
            <a:off x="717726" y="1880609"/>
            <a:ext cx="22770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1" name="Google Shape;191;p26"/>
          <p:cNvSpPr txBox="1"/>
          <p:nvPr>
            <p:ph idx="8" type="subTitle"/>
          </p:nvPr>
        </p:nvSpPr>
        <p:spPr>
          <a:xfrm>
            <a:off x="3433500" y="1880609"/>
            <a:ext cx="22770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2" name="Google Shape;192;p26"/>
          <p:cNvSpPr txBox="1"/>
          <p:nvPr>
            <p:ph idx="9" type="subTitle"/>
          </p:nvPr>
        </p:nvSpPr>
        <p:spPr>
          <a:xfrm>
            <a:off x="6146874" y="1880610"/>
            <a:ext cx="22794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3" name="Google Shape;193;p26"/>
          <p:cNvSpPr txBox="1"/>
          <p:nvPr>
            <p:ph idx="13" type="subTitle"/>
          </p:nvPr>
        </p:nvSpPr>
        <p:spPr>
          <a:xfrm>
            <a:off x="717726" y="3615610"/>
            <a:ext cx="22770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4" name="Google Shape;194;p26"/>
          <p:cNvSpPr txBox="1"/>
          <p:nvPr>
            <p:ph idx="14" type="subTitle"/>
          </p:nvPr>
        </p:nvSpPr>
        <p:spPr>
          <a:xfrm>
            <a:off x="3433500" y="3615610"/>
            <a:ext cx="22770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5" name="Google Shape;195;p26"/>
          <p:cNvSpPr txBox="1"/>
          <p:nvPr>
            <p:ph idx="15" type="subTitle"/>
          </p:nvPr>
        </p:nvSpPr>
        <p:spPr>
          <a:xfrm>
            <a:off x="6146874" y="3615610"/>
            <a:ext cx="22794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6" name="Google Shape;196;p26"/>
          <p:cNvSpPr/>
          <p:nvPr/>
        </p:nvSpPr>
        <p:spPr>
          <a:xfrm>
            <a:off x="-106225" y="191569"/>
            <a:ext cx="8200800" cy="159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6"/>
          <p:cNvSpPr/>
          <p:nvPr/>
        </p:nvSpPr>
        <p:spPr>
          <a:xfrm>
            <a:off x="8593925" y="1849563"/>
            <a:ext cx="1216300" cy="1219600"/>
          </a:xfrm>
          <a:custGeom>
            <a:rect b="b" l="l" r="r" t="t"/>
            <a:pathLst>
              <a:path extrusionOk="0" h="48784" w="48652">
                <a:moveTo>
                  <a:pt x="45086" y="1"/>
                </a:moveTo>
                <a:cubicBezTo>
                  <a:pt x="44247" y="1"/>
                  <a:pt x="43408" y="325"/>
                  <a:pt x="42772" y="970"/>
                </a:cubicBezTo>
                <a:lnTo>
                  <a:pt x="1254" y="43274"/>
                </a:lnTo>
                <a:cubicBezTo>
                  <a:pt x="1" y="44551"/>
                  <a:pt x="21" y="46602"/>
                  <a:pt x="1298" y="47855"/>
                </a:cubicBezTo>
                <a:cubicBezTo>
                  <a:pt x="1928" y="48474"/>
                  <a:pt x="2747" y="48783"/>
                  <a:pt x="3567" y="48783"/>
                </a:cubicBezTo>
                <a:cubicBezTo>
                  <a:pt x="4406" y="48783"/>
                  <a:pt x="5246" y="48458"/>
                  <a:pt x="5879" y="47813"/>
                </a:cubicBezTo>
                <a:lnTo>
                  <a:pt x="47398" y="5511"/>
                </a:lnTo>
                <a:cubicBezTo>
                  <a:pt x="48651" y="4234"/>
                  <a:pt x="48633" y="2181"/>
                  <a:pt x="47355" y="928"/>
                </a:cubicBezTo>
                <a:cubicBezTo>
                  <a:pt x="46725" y="309"/>
                  <a:pt x="45905" y="1"/>
                  <a:pt x="45086" y="1"/>
                </a:cubicBezTo>
                <a:close/>
              </a:path>
            </a:pathLst>
          </a:cu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20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6"/>
          <p:cNvSpPr/>
          <p:nvPr/>
        </p:nvSpPr>
        <p:spPr>
          <a:xfrm>
            <a:off x="-943687" y="3990150"/>
            <a:ext cx="1656900" cy="1656900"/>
          </a:xfrm>
          <a:prstGeom prst="donut">
            <a:avLst>
              <a:gd fmla="val 11484" name="adj"/>
            </a:avLst>
          </a:pr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hasCustomPrompt="1" type="title"/>
          </p:nvPr>
        </p:nvSpPr>
        <p:spPr>
          <a:xfrm>
            <a:off x="713225" y="1045487"/>
            <a:ext cx="3705600" cy="768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36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27"/>
          <p:cNvSpPr txBox="1"/>
          <p:nvPr>
            <p:ph idx="1" type="subTitle"/>
          </p:nvPr>
        </p:nvSpPr>
        <p:spPr>
          <a:xfrm>
            <a:off x="713225" y="1933866"/>
            <a:ext cx="37056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2" name="Google Shape;202;p27"/>
          <p:cNvSpPr txBox="1"/>
          <p:nvPr>
            <p:ph hasCustomPrompt="1" idx="2" type="title"/>
          </p:nvPr>
        </p:nvSpPr>
        <p:spPr>
          <a:xfrm>
            <a:off x="713225" y="2834252"/>
            <a:ext cx="3705600" cy="768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36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27"/>
          <p:cNvSpPr txBox="1"/>
          <p:nvPr>
            <p:ph idx="3" type="subTitle"/>
          </p:nvPr>
        </p:nvSpPr>
        <p:spPr>
          <a:xfrm>
            <a:off x="713225" y="3722613"/>
            <a:ext cx="37056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4" name="Google Shape;204;p27"/>
          <p:cNvSpPr txBox="1"/>
          <p:nvPr>
            <p:ph hasCustomPrompt="1" idx="4" type="title"/>
          </p:nvPr>
        </p:nvSpPr>
        <p:spPr>
          <a:xfrm>
            <a:off x="4725175" y="1045492"/>
            <a:ext cx="3705600" cy="768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36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5" name="Google Shape;205;p27"/>
          <p:cNvSpPr txBox="1"/>
          <p:nvPr>
            <p:ph idx="5" type="subTitle"/>
          </p:nvPr>
        </p:nvSpPr>
        <p:spPr>
          <a:xfrm>
            <a:off x="4725175" y="1933875"/>
            <a:ext cx="3705600" cy="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6" name="Google Shape;206;p27"/>
          <p:cNvSpPr/>
          <p:nvPr/>
        </p:nvSpPr>
        <p:spPr>
          <a:xfrm>
            <a:off x="-1021437" y="3962150"/>
            <a:ext cx="1656900" cy="1656900"/>
          </a:xfrm>
          <a:prstGeom prst="donut">
            <a:avLst>
              <a:gd fmla="val 11484" name="adj"/>
            </a:avLst>
          </a:pr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7"/>
          <p:cNvSpPr/>
          <p:nvPr/>
        </p:nvSpPr>
        <p:spPr>
          <a:xfrm>
            <a:off x="8826500" y="350563"/>
            <a:ext cx="1216300" cy="1219600"/>
          </a:xfrm>
          <a:custGeom>
            <a:rect b="b" l="l" r="r" t="t"/>
            <a:pathLst>
              <a:path extrusionOk="0" h="48784" w="48652">
                <a:moveTo>
                  <a:pt x="45086" y="1"/>
                </a:moveTo>
                <a:cubicBezTo>
                  <a:pt x="44247" y="1"/>
                  <a:pt x="43408" y="325"/>
                  <a:pt x="42772" y="970"/>
                </a:cubicBezTo>
                <a:lnTo>
                  <a:pt x="1254" y="43274"/>
                </a:lnTo>
                <a:cubicBezTo>
                  <a:pt x="1" y="44551"/>
                  <a:pt x="21" y="46602"/>
                  <a:pt x="1298" y="47855"/>
                </a:cubicBezTo>
                <a:cubicBezTo>
                  <a:pt x="1928" y="48474"/>
                  <a:pt x="2747" y="48783"/>
                  <a:pt x="3567" y="48783"/>
                </a:cubicBezTo>
                <a:cubicBezTo>
                  <a:pt x="4406" y="48783"/>
                  <a:pt x="5246" y="48458"/>
                  <a:pt x="5879" y="47813"/>
                </a:cubicBezTo>
                <a:lnTo>
                  <a:pt x="47398" y="5511"/>
                </a:lnTo>
                <a:cubicBezTo>
                  <a:pt x="48651" y="4234"/>
                  <a:pt x="48633" y="2181"/>
                  <a:pt x="47355" y="928"/>
                </a:cubicBezTo>
                <a:cubicBezTo>
                  <a:pt x="46725" y="309"/>
                  <a:pt x="45905" y="1"/>
                  <a:pt x="45086" y="1"/>
                </a:cubicBezTo>
                <a:close/>
              </a:path>
            </a:pathLst>
          </a:cu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20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 txBox="1"/>
          <p:nvPr>
            <p:ph hasCustomPrompt="1" idx="6" type="title"/>
          </p:nvPr>
        </p:nvSpPr>
        <p:spPr>
          <a:xfrm>
            <a:off x="4725175" y="2834252"/>
            <a:ext cx="3705600" cy="768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36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27"/>
          <p:cNvSpPr txBox="1"/>
          <p:nvPr>
            <p:ph idx="7" type="subTitle"/>
          </p:nvPr>
        </p:nvSpPr>
        <p:spPr>
          <a:xfrm>
            <a:off x="4725175" y="3722613"/>
            <a:ext cx="37056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10" name="Google Shape;210;p27"/>
          <p:cNvSpPr/>
          <p:nvPr/>
        </p:nvSpPr>
        <p:spPr>
          <a:xfrm>
            <a:off x="-106225" y="191569"/>
            <a:ext cx="8200800" cy="159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hasCustomPrompt="1" type="title"/>
          </p:nvPr>
        </p:nvSpPr>
        <p:spPr>
          <a:xfrm>
            <a:off x="1207025" y="4095750"/>
            <a:ext cx="1398900" cy="406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36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3" name="Google Shape;213;p28"/>
          <p:cNvSpPr txBox="1"/>
          <p:nvPr>
            <p:ph idx="1" type="subTitle"/>
          </p:nvPr>
        </p:nvSpPr>
        <p:spPr>
          <a:xfrm>
            <a:off x="716613" y="3112700"/>
            <a:ext cx="23865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14" name="Google Shape;214;p28"/>
          <p:cNvSpPr txBox="1"/>
          <p:nvPr>
            <p:ph idx="2" type="subTitle"/>
          </p:nvPr>
        </p:nvSpPr>
        <p:spPr>
          <a:xfrm>
            <a:off x="716613" y="2768075"/>
            <a:ext cx="23865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5" name="Google Shape;215;p28"/>
          <p:cNvSpPr txBox="1"/>
          <p:nvPr>
            <p:ph hasCustomPrompt="1" idx="3" type="title"/>
          </p:nvPr>
        </p:nvSpPr>
        <p:spPr>
          <a:xfrm>
            <a:off x="3873150" y="4095750"/>
            <a:ext cx="1397700" cy="406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36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6" name="Google Shape;216;p28"/>
          <p:cNvSpPr txBox="1"/>
          <p:nvPr>
            <p:ph idx="4" type="subTitle"/>
          </p:nvPr>
        </p:nvSpPr>
        <p:spPr>
          <a:xfrm>
            <a:off x="3382588" y="3112700"/>
            <a:ext cx="23856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17" name="Google Shape;217;p28"/>
          <p:cNvSpPr txBox="1"/>
          <p:nvPr>
            <p:ph idx="5" type="subTitle"/>
          </p:nvPr>
        </p:nvSpPr>
        <p:spPr>
          <a:xfrm>
            <a:off x="3382588" y="2768075"/>
            <a:ext cx="23856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8" name="Google Shape;218;p28"/>
          <p:cNvSpPr txBox="1"/>
          <p:nvPr>
            <p:ph hasCustomPrompt="1" idx="6" type="title"/>
          </p:nvPr>
        </p:nvSpPr>
        <p:spPr>
          <a:xfrm>
            <a:off x="6530688" y="4095750"/>
            <a:ext cx="1397700" cy="406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36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9" name="Google Shape;219;p28"/>
          <p:cNvSpPr txBox="1"/>
          <p:nvPr>
            <p:ph idx="7" type="subTitle"/>
          </p:nvPr>
        </p:nvSpPr>
        <p:spPr>
          <a:xfrm>
            <a:off x="6040888" y="3112700"/>
            <a:ext cx="23865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20" name="Google Shape;220;p28"/>
          <p:cNvSpPr txBox="1"/>
          <p:nvPr>
            <p:ph idx="8" type="subTitle"/>
          </p:nvPr>
        </p:nvSpPr>
        <p:spPr>
          <a:xfrm>
            <a:off x="6040888" y="2768075"/>
            <a:ext cx="23865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1" name="Google Shape;221;p28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2" name="Google Shape;222;p28"/>
          <p:cNvSpPr/>
          <p:nvPr/>
        </p:nvSpPr>
        <p:spPr>
          <a:xfrm>
            <a:off x="-106225" y="191569"/>
            <a:ext cx="8200800" cy="159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8"/>
          <p:cNvSpPr/>
          <p:nvPr/>
        </p:nvSpPr>
        <p:spPr>
          <a:xfrm>
            <a:off x="8430763" y="695850"/>
            <a:ext cx="1656900" cy="1656900"/>
          </a:xfrm>
          <a:prstGeom prst="donut">
            <a:avLst>
              <a:gd fmla="val 11484" name="adj"/>
            </a:avLst>
          </a:pr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8"/>
          <p:cNvSpPr/>
          <p:nvPr/>
        </p:nvSpPr>
        <p:spPr>
          <a:xfrm rot="-3448591">
            <a:off x="-781898" y="4059952"/>
            <a:ext cx="1404257" cy="1732829"/>
          </a:xfrm>
          <a:custGeom>
            <a:rect b="b" l="l" r="r" t="t"/>
            <a:pathLst>
              <a:path extrusionOk="0" h="69319" w="56175">
                <a:moveTo>
                  <a:pt x="17495" y="1"/>
                </a:moveTo>
                <a:cubicBezTo>
                  <a:pt x="17302" y="1"/>
                  <a:pt x="17105" y="18"/>
                  <a:pt x="16908" y="55"/>
                </a:cubicBezTo>
                <a:cubicBezTo>
                  <a:pt x="7419" y="1792"/>
                  <a:pt x="0" y="10938"/>
                  <a:pt x="370" y="20442"/>
                </a:cubicBezTo>
                <a:cubicBezTo>
                  <a:pt x="751" y="30268"/>
                  <a:pt x="9272" y="38728"/>
                  <a:pt x="18979" y="38915"/>
                </a:cubicBezTo>
                <a:cubicBezTo>
                  <a:pt x="19103" y="38918"/>
                  <a:pt x="19227" y="38919"/>
                  <a:pt x="19351" y="38919"/>
                </a:cubicBezTo>
                <a:cubicBezTo>
                  <a:pt x="22955" y="38919"/>
                  <a:pt x="26303" y="37915"/>
                  <a:pt x="29538" y="36944"/>
                </a:cubicBezTo>
                <a:cubicBezTo>
                  <a:pt x="32396" y="36085"/>
                  <a:pt x="35125" y="35267"/>
                  <a:pt x="37713" y="35267"/>
                </a:cubicBezTo>
                <a:cubicBezTo>
                  <a:pt x="38277" y="35267"/>
                  <a:pt x="38834" y="35306"/>
                  <a:pt x="39384" y="35392"/>
                </a:cubicBezTo>
                <a:cubicBezTo>
                  <a:pt x="44940" y="36255"/>
                  <a:pt x="48704" y="42092"/>
                  <a:pt x="49131" y="47234"/>
                </a:cubicBezTo>
                <a:cubicBezTo>
                  <a:pt x="49733" y="54485"/>
                  <a:pt x="45479" y="60866"/>
                  <a:pt x="42889" y="64023"/>
                </a:cubicBezTo>
                <a:cubicBezTo>
                  <a:pt x="41755" y="65407"/>
                  <a:pt x="41957" y="67449"/>
                  <a:pt x="43341" y="68583"/>
                </a:cubicBezTo>
                <a:cubicBezTo>
                  <a:pt x="43943" y="69078"/>
                  <a:pt x="44671" y="69318"/>
                  <a:pt x="45394" y="69318"/>
                </a:cubicBezTo>
                <a:cubicBezTo>
                  <a:pt x="46330" y="69318"/>
                  <a:pt x="47261" y="68912"/>
                  <a:pt x="47900" y="68131"/>
                </a:cubicBezTo>
                <a:cubicBezTo>
                  <a:pt x="53446" y="61371"/>
                  <a:pt x="56175" y="53758"/>
                  <a:pt x="55589" y="46697"/>
                </a:cubicBezTo>
                <a:cubicBezTo>
                  <a:pt x="54853" y="37836"/>
                  <a:pt x="48314" y="30221"/>
                  <a:pt x="40381" y="28988"/>
                </a:cubicBezTo>
                <a:cubicBezTo>
                  <a:pt x="39469" y="28847"/>
                  <a:pt x="38573" y="28784"/>
                  <a:pt x="37690" y="28784"/>
                </a:cubicBezTo>
                <a:cubicBezTo>
                  <a:pt x="34182" y="28784"/>
                  <a:pt x="30885" y="29773"/>
                  <a:pt x="27675" y="30736"/>
                </a:cubicBezTo>
                <a:cubicBezTo>
                  <a:pt x="24765" y="31611"/>
                  <a:pt x="22006" y="32438"/>
                  <a:pt x="19354" y="32438"/>
                </a:cubicBezTo>
                <a:cubicBezTo>
                  <a:pt x="19270" y="32438"/>
                  <a:pt x="19187" y="32437"/>
                  <a:pt x="19104" y="32435"/>
                </a:cubicBezTo>
                <a:cubicBezTo>
                  <a:pt x="12933" y="32316"/>
                  <a:pt x="7088" y="26480"/>
                  <a:pt x="6844" y="20191"/>
                </a:cubicBezTo>
                <a:cubicBezTo>
                  <a:pt x="6600" y="13891"/>
                  <a:pt x="11742" y="7588"/>
                  <a:pt x="18075" y="6428"/>
                </a:cubicBezTo>
                <a:cubicBezTo>
                  <a:pt x="19834" y="6107"/>
                  <a:pt x="21001" y="4418"/>
                  <a:pt x="20678" y="2658"/>
                </a:cubicBezTo>
                <a:cubicBezTo>
                  <a:pt x="20391" y="1096"/>
                  <a:pt x="19028" y="1"/>
                  <a:pt x="17495" y="1"/>
                </a:cubicBezTo>
                <a:close/>
              </a:path>
            </a:pathLst>
          </a:cu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20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7" name="Google Shape;227;p29"/>
          <p:cNvSpPr/>
          <p:nvPr/>
        </p:nvSpPr>
        <p:spPr>
          <a:xfrm>
            <a:off x="-106225" y="191569"/>
            <a:ext cx="8200800" cy="159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/>
          <p:nvPr/>
        </p:nvSpPr>
        <p:spPr>
          <a:xfrm rot="-2266378">
            <a:off x="8691434" y="1266251"/>
            <a:ext cx="1404297" cy="1732878"/>
          </a:xfrm>
          <a:custGeom>
            <a:rect b="b" l="l" r="r" t="t"/>
            <a:pathLst>
              <a:path extrusionOk="0" h="69319" w="56175">
                <a:moveTo>
                  <a:pt x="17495" y="1"/>
                </a:moveTo>
                <a:cubicBezTo>
                  <a:pt x="17302" y="1"/>
                  <a:pt x="17105" y="18"/>
                  <a:pt x="16908" y="55"/>
                </a:cubicBezTo>
                <a:cubicBezTo>
                  <a:pt x="7419" y="1792"/>
                  <a:pt x="0" y="10938"/>
                  <a:pt x="370" y="20442"/>
                </a:cubicBezTo>
                <a:cubicBezTo>
                  <a:pt x="751" y="30268"/>
                  <a:pt x="9272" y="38728"/>
                  <a:pt x="18979" y="38915"/>
                </a:cubicBezTo>
                <a:cubicBezTo>
                  <a:pt x="19103" y="38918"/>
                  <a:pt x="19227" y="38919"/>
                  <a:pt x="19351" y="38919"/>
                </a:cubicBezTo>
                <a:cubicBezTo>
                  <a:pt x="22955" y="38919"/>
                  <a:pt x="26303" y="37915"/>
                  <a:pt x="29538" y="36944"/>
                </a:cubicBezTo>
                <a:cubicBezTo>
                  <a:pt x="32396" y="36085"/>
                  <a:pt x="35125" y="35267"/>
                  <a:pt x="37713" y="35267"/>
                </a:cubicBezTo>
                <a:cubicBezTo>
                  <a:pt x="38277" y="35267"/>
                  <a:pt x="38834" y="35306"/>
                  <a:pt x="39384" y="35392"/>
                </a:cubicBezTo>
                <a:cubicBezTo>
                  <a:pt x="44940" y="36255"/>
                  <a:pt x="48704" y="42092"/>
                  <a:pt x="49131" y="47234"/>
                </a:cubicBezTo>
                <a:cubicBezTo>
                  <a:pt x="49733" y="54485"/>
                  <a:pt x="45479" y="60866"/>
                  <a:pt x="42889" y="64023"/>
                </a:cubicBezTo>
                <a:cubicBezTo>
                  <a:pt x="41755" y="65407"/>
                  <a:pt x="41957" y="67449"/>
                  <a:pt x="43341" y="68583"/>
                </a:cubicBezTo>
                <a:cubicBezTo>
                  <a:pt x="43943" y="69078"/>
                  <a:pt x="44671" y="69318"/>
                  <a:pt x="45394" y="69318"/>
                </a:cubicBezTo>
                <a:cubicBezTo>
                  <a:pt x="46330" y="69318"/>
                  <a:pt x="47261" y="68912"/>
                  <a:pt x="47900" y="68131"/>
                </a:cubicBezTo>
                <a:cubicBezTo>
                  <a:pt x="53446" y="61371"/>
                  <a:pt x="56175" y="53758"/>
                  <a:pt x="55589" y="46697"/>
                </a:cubicBezTo>
                <a:cubicBezTo>
                  <a:pt x="54853" y="37836"/>
                  <a:pt x="48314" y="30221"/>
                  <a:pt x="40381" y="28988"/>
                </a:cubicBezTo>
                <a:cubicBezTo>
                  <a:pt x="39469" y="28847"/>
                  <a:pt x="38573" y="28784"/>
                  <a:pt x="37690" y="28784"/>
                </a:cubicBezTo>
                <a:cubicBezTo>
                  <a:pt x="34182" y="28784"/>
                  <a:pt x="30885" y="29773"/>
                  <a:pt x="27675" y="30736"/>
                </a:cubicBezTo>
                <a:cubicBezTo>
                  <a:pt x="24765" y="31611"/>
                  <a:pt x="22006" y="32438"/>
                  <a:pt x="19354" y="32438"/>
                </a:cubicBezTo>
                <a:cubicBezTo>
                  <a:pt x="19270" y="32438"/>
                  <a:pt x="19187" y="32437"/>
                  <a:pt x="19104" y="32435"/>
                </a:cubicBezTo>
                <a:cubicBezTo>
                  <a:pt x="12933" y="32316"/>
                  <a:pt x="7088" y="26480"/>
                  <a:pt x="6844" y="20191"/>
                </a:cubicBezTo>
                <a:cubicBezTo>
                  <a:pt x="6600" y="13891"/>
                  <a:pt x="11742" y="7588"/>
                  <a:pt x="18075" y="6428"/>
                </a:cubicBezTo>
                <a:cubicBezTo>
                  <a:pt x="19834" y="6107"/>
                  <a:pt x="21001" y="4418"/>
                  <a:pt x="20678" y="2658"/>
                </a:cubicBezTo>
                <a:cubicBezTo>
                  <a:pt x="20391" y="1096"/>
                  <a:pt x="19028" y="1"/>
                  <a:pt x="17495" y="1"/>
                </a:cubicBezTo>
                <a:close/>
              </a:path>
            </a:pathLst>
          </a:cu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20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9"/>
          <p:cNvSpPr/>
          <p:nvPr/>
        </p:nvSpPr>
        <p:spPr>
          <a:xfrm>
            <a:off x="-908012" y="3941600"/>
            <a:ext cx="1656900" cy="1656900"/>
          </a:xfrm>
          <a:prstGeom prst="donut">
            <a:avLst>
              <a:gd fmla="val 11484" name="adj"/>
            </a:avLst>
          </a:pr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2" name="Google Shape;232;p30"/>
          <p:cNvSpPr/>
          <p:nvPr/>
        </p:nvSpPr>
        <p:spPr>
          <a:xfrm>
            <a:off x="-106225" y="191569"/>
            <a:ext cx="8200800" cy="159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0"/>
          <p:cNvSpPr/>
          <p:nvPr/>
        </p:nvSpPr>
        <p:spPr>
          <a:xfrm>
            <a:off x="-939875" y="1281052"/>
            <a:ext cx="1518957" cy="1519045"/>
          </a:xfrm>
          <a:custGeom>
            <a:rect b="b" l="l" r="r" t="t"/>
            <a:pathLst>
              <a:path extrusionOk="0" h="51528" w="51525">
                <a:moveTo>
                  <a:pt x="45044" y="6483"/>
                </a:moveTo>
                <a:lnTo>
                  <a:pt x="45044" y="45045"/>
                </a:lnTo>
                <a:lnTo>
                  <a:pt x="6480" y="45045"/>
                </a:lnTo>
                <a:lnTo>
                  <a:pt x="6480" y="6483"/>
                </a:lnTo>
                <a:close/>
                <a:moveTo>
                  <a:pt x="3241" y="1"/>
                </a:moveTo>
                <a:cubicBezTo>
                  <a:pt x="1451" y="1"/>
                  <a:pt x="0" y="1452"/>
                  <a:pt x="0" y="3242"/>
                </a:cubicBezTo>
                <a:lnTo>
                  <a:pt x="0" y="48286"/>
                </a:lnTo>
                <a:cubicBezTo>
                  <a:pt x="0" y="50076"/>
                  <a:pt x="1451" y="51527"/>
                  <a:pt x="3241" y="51527"/>
                </a:cubicBezTo>
                <a:lnTo>
                  <a:pt x="48285" y="51527"/>
                </a:lnTo>
                <a:cubicBezTo>
                  <a:pt x="50073" y="51527"/>
                  <a:pt x="51524" y="50076"/>
                  <a:pt x="51524" y="48286"/>
                </a:cubicBezTo>
                <a:lnTo>
                  <a:pt x="51524" y="3242"/>
                </a:lnTo>
                <a:cubicBezTo>
                  <a:pt x="51524" y="1452"/>
                  <a:pt x="50073" y="1"/>
                  <a:pt x="48285" y="1"/>
                </a:cubicBezTo>
                <a:close/>
              </a:path>
            </a:pathLst>
          </a:cu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20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0"/>
          <p:cNvSpPr/>
          <p:nvPr/>
        </p:nvSpPr>
        <p:spPr>
          <a:xfrm>
            <a:off x="8512050" y="3689663"/>
            <a:ext cx="1216300" cy="1219600"/>
          </a:xfrm>
          <a:custGeom>
            <a:rect b="b" l="l" r="r" t="t"/>
            <a:pathLst>
              <a:path extrusionOk="0" h="48784" w="48652">
                <a:moveTo>
                  <a:pt x="45086" y="1"/>
                </a:moveTo>
                <a:cubicBezTo>
                  <a:pt x="44247" y="1"/>
                  <a:pt x="43408" y="325"/>
                  <a:pt x="42772" y="970"/>
                </a:cubicBezTo>
                <a:lnTo>
                  <a:pt x="1254" y="43274"/>
                </a:lnTo>
                <a:cubicBezTo>
                  <a:pt x="1" y="44551"/>
                  <a:pt x="21" y="46602"/>
                  <a:pt x="1298" y="47855"/>
                </a:cubicBezTo>
                <a:cubicBezTo>
                  <a:pt x="1928" y="48474"/>
                  <a:pt x="2747" y="48783"/>
                  <a:pt x="3567" y="48783"/>
                </a:cubicBezTo>
                <a:cubicBezTo>
                  <a:pt x="4406" y="48783"/>
                  <a:pt x="5246" y="48458"/>
                  <a:pt x="5879" y="47813"/>
                </a:cubicBezTo>
                <a:lnTo>
                  <a:pt x="47398" y="5511"/>
                </a:lnTo>
                <a:cubicBezTo>
                  <a:pt x="48651" y="4234"/>
                  <a:pt x="48633" y="2181"/>
                  <a:pt x="47355" y="928"/>
                </a:cubicBezTo>
                <a:cubicBezTo>
                  <a:pt x="46725" y="309"/>
                  <a:pt x="45905" y="1"/>
                  <a:pt x="45086" y="1"/>
                </a:cubicBezTo>
                <a:close/>
              </a:path>
            </a:pathLst>
          </a:cu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20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20000" y="1238551"/>
            <a:ext cx="7704000" cy="3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4" name="Google Shape;24;p4"/>
          <p:cNvSpPr/>
          <p:nvPr/>
        </p:nvSpPr>
        <p:spPr>
          <a:xfrm>
            <a:off x="-106225" y="191569"/>
            <a:ext cx="8200800" cy="159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-844575" y="1263588"/>
            <a:ext cx="1288125" cy="1288200"/>
          </a:xfrm>
          <a:custGeom>
            <a:rect b="b" l="l" r="r" t="t"/>
            <a:pathLst>
              <a:path extrusionOk="0" h="51528" w="51525">
                <a:moveTo>
                  <a:pt x="45044" y="6483"/>
                </a:moveTo>
                <a:lnTo>
                  <a:pt x="45044" y="45045"/>
                </a:lnTo>
                <a:lnTo>
                  <a:pt x="6480" y="45045"/>
                </a:lnTo>
                <a:lnTo>
                  <a:pt x="6480" y="6483"/>
                </a:lnTo>
                <a:close/>
                <a:moveTo>
                  <a:pt x="3241" y="1"/>
                </a:moveTo>
                <a:cubicBezTo>
                  <a:pt x="1451" y="1"/>
                  <a:pt x="0" y="1452"/>
                  <a:pt x="0" y="3242"/>
                </a:cubicBezTo>
                <a:lnTo>
                  <a:pt x="0" y="48286"/>
                </a:lnTo>
                <a:cubicBezTo>
                  <a:pt x="0" y="50076"/>
                  <a:pt x="1451" y="51527"/>
                  <a:pt x="3241" y="51527"/>
                </a:cubicBezTo>
                <a:lnTo>
                  <a:pt x="48285" y="51527"/>
                </a:lnTo>
                <a:cubicBezTo>
                  <a:pt x="50073" y="51527"/>
                  <a:pt x="51524" y="50076"/>
                  <a:pt x="51524" y="48286"/>
                </a:cubicBezTo>
                <a:lnTo>
                  <a:pt x="51524" y="3242"/>
                </a:lnTo>
                <a:cubicBezTo>
                  <a:pt x="51524" y="1452"/>
                  <a:pt x="50073" y="1"/>
                  <a:pt x="48285" y="1"/>
                </a:cubicBezTo>
                <a:close/>
              </a:path>
            </a:pathLst>
          </a:cu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20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8161925" y="4054138"/>
            <a:ext cx="1404375" cy="1732975"/>
          </a:xfrm>
          <a:custGeom>
            <a:rect b="b" l="l" r="r" t="t"/>
            <a:pathLst>
              <a:path extrusionOk="0" h="69319" w="56175">
                <a:moveTo>
                  <a:pt x="17495" y="1"/>
                </a:moveTo>
                <a:cubicBezTo>
                  <a:pt x="17302" y="1"/>
                  <a:pt x="17105" y="18"/>
                  <a:pt x="16908" y="55"/>
                </a:cubicBezTo>
                <a:cubicBezTo>
                  <a:pt x="7419" y="1792"/>
                  <a:pt x="0" y="10938"/>
                  <a:pt x="370" y="20442"/>
                </a:cubicBezTo>
                <a:cubicBezTo>
                  <a:pt x="751" y="30268"/>
                  <a:pt x="9272" y="38728"/>
                  <a:pt x="18979" y="38915"/>
                </a:cubicBezTo>
                <a:cubicBezTo>
                  <a:pt x="19103" y="38918"/>
                  <a:pt x="19227" y="38919"/>
                  <a:pt x="19351" y="38919"/>
                </a:cubicBezTo>
                <a:cubicBezTo>
                  <a:pt x="22955" y="38919"/>
                  <a:pt x="26303" y="37915"/>
                  <a:pt x="29538" y="36944"/>
                </a:cubicBezTo>
                <a:cubicBezTo>
                  <a:pt x="32396" y="36085"/>
                  <a:pt x="35125" y="35267"/>
                  <a:pt x="37713" y="35267"/>
                </a:cubicBezTo>
                <a:cubicBezTo>
                  <a:pt x="38277" y="35267"/>
                  <a:pt x="38834" y="35306"/>
                  <a:pt x="39384" y="35392"/>
                </a:cubicBezTo>
                <a:cubicBezTo>
                  <a:pt x="44940" y="36255"/>
                  <a:pt x="48704" y="42092"/>
                  <a:pt x="49131" y="47234"/>
                </a:cubicBezTo>
                <a:cubicBezTo>
                  <a:pt x="49733" y="54485"/>
                  <a:pt x="45479" y="60866"/>
                  <a:pt x="42889" y="64023"/>
                </a:cubicBezTo>
                <a:cubicBezTo>
                  <a:pt x="41755" y="65407"/>
                  <a:pt x="41957" y="67449"/>
                  <a:pt x="43341" y="68583"/>
                </a:cubicBezTo>
                <a:cubicBezTo>
                  <a:pt x="43943" y="69078"/>
                  <a:pt x="44671" y="69318"/>
                  <a:pt x="45394" y="69318"/>
                </a:cubicBezTo>
                <a:cubicBezTo>
                  <a:pt x="46330" y="69318"/>
                  <a:pt x="47261" y="68912"/>
                  <a:pt x="47900" y="68131"/>
                </a:cubicBezTo>
                <a:cubicBezTo>
                  <a:pt x="53446" y="61371"/>
                  <a:pt x="56175" y="53758"/>
                  <a:pt x="55589" y="46697"/>
                </a:cubicBezTo>
                <a:cubicBezTo>
                  <a:pt x="54853" y="37836"/>
                  <a:pt x="48314" y="30221"/>
                  <a:pt x="40381" y="28988"/>
                </a:cubicBezTo>
                <a:cubicBezTo>
                  <a:pt x="39469" y="28847"/>
                  <a:pt x="38573" y="28784"/>
                  <a:pt x="37690" y="28784"/>
                </a:cubicBezTo>
                <a:cubicBezTo>
                  <a:pt x="34182" y="28784"/>
                  <a:pt x="30885" y="29773"/>
                  <a:pt x="27675" y="30736"/>
                </a:cubicBezTo>
                <a:cubicBezTo>
                  <a:pt x="24765" y="31611"/>
                  <a:pt x="22006" y="32438"/>
                  <a:pt x="19354" y="32438"/>
                </a:cubicBezTo>
                <a:cubicBezTo>
                  <a:pt x="19270" y="32438"/>
                  <a:pt x="19187" y="32437"/>
                  <a:pt x="19104" y="32435"/>
                </a:cubicBezTo>
                <a:cubicBezTo>
                  <a:pt x="12933" y="32316"/>
                  <a:pt x="7088" y="26480"/>
                  <a:pt x="6844" y="20191"/>
                </a:cubicBezTo>
                <a:cubicBezTo>
                  <a:pt x="6600" y="13891"/>
                  <a:pt x="11742" y="7588"/>
                  <a:pt x="18075" y="6428"/>
                </a:cubicBezTo>
                <a:cubicBezTo>
                  <a:pt x="19834" y="6107"/>
                  <a:pt x="21001" y="4418"/>
                  <a:pt x="20678" y="2658"/>
                </a:cubicBezTo>
                <a:cubicBezTo>
                  <a:pt x="20391" y="1096"/>
                  <a:pt x="19028" y="1"/>
                  <a:pt x="17495" y="1"/>
                </a:cubicBezTo>
                <a:close/>
              </a:path>
            </a:pathLst>
          </a:cu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20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title"/>
          </p:nvPr>
        </p:nvSpPr>
        <p:spPr>
          <a:xfrm>
            <a:off x="2347938" y="7537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7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7" name="Google Shape;237;p31"/>
          <p:cNvSpPr txBox="1"/>
          <p:nvPr>
            <p:ph idx="1" type="subTitle"/>
          </p:nvPr>
        </p:nvSpPr>
        <p:spPr>
          <a:xfrm>
            <a:off x="2347950" y="1913825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1"/>
          <p:cNvSpPr txBox="1"/>
          <p:nvPr/>
        </p:nvSpPr>
        <p:spPr>
          <a:xfrm>
            <a:off x="2099100" y="3643923"/>
            <a:ext cx="49458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and includes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1"/>
          <p:cNvSpPr/>
          <p:nvPr/>
        </p:nvSpPr>
        <p:spPr>
          <a:xfrm>
            <a:off x="7602313" y="3842450"/>
            <a:ext cx="1656900" cy="1656900"/>
          </a:xfrm>
          <a:prstGeom prst="donut">
            <a:avLst>
              <a:gd fmla="val 11484" name="adj"/>
            </a:avLst>
          </a:pr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40" name="Google Shape;240;p31"/>
          <p:cNvSpPr/>
          <p:nvPr/>
        </p:nvSpPr>
        <p:spPr>
          <a:xfrm>
            <a:off x="-608450" y="3710252"/>
            <a:ext cx="1518957" cy="1519045"/>
          </a:xfrm>
          <a:custGeom>
            <a:rect b="b" l="l" r="r" t="t"/>
            <a:pathLst>
              <a:path extrusionOk="0" h="51528" w="51525">
                <a:moveTo>
                  <a:pt x="45044" y="6483"/>
                </a:moveTo>
                <a:lnTo>
                  <a:pt x="45044" y="45045"/>
                </a:lnTo>
                <a:lnTo>
                  <a:pt x="6480" y="45045"/>
                </a:lnTo>
                <a:lnTo>
                  <a:pt x="6480" y="6483"/>
                </a:lnTo>
                <a:close/>
                <a:moveTo>
                  <a:pt x="3241" y="1"/>
                </a:moveTo>
                <a:cubicBezTo>
                  <a:pt x="1451" y="1"/>
                  <a:pt x="0" y="1452"/>
                  <a:pt x="0" y="3242"/>
                </a:cubicBezTo>
                <a:lnTo>
                  <a:pt x="0" y="48286"/>
                </a:lnTo>
                <a:cubicBezTo>
                  <a:pt x="0" y="50076"/>
                  <a:pt x="1451" y="51527"/>
                  <a:pt x="3241" y="51527"/>
                </a:cubicBezTo>
                <a:lnTo>
                  <a:pt x="48285" y="51527"/>
                </a:lnTo>
                <a:cubicBezTo>
                  <a:pt x="50073" y="51527"/>
                  <a:pt x="51524" y="50076"/>
                  <a:pt x="51524" y="48286"/>
                </a:cubicBezTo>
                <a:lnTo>
                  <a:pt x="51524" y="3242"/>
                </a:lnTo>
                <a:cubicBezTo>
                  <a:pt x="51524" y="1452"/>
                  <a:pt x="50073" y="1"/>
                  <a:pt x="48285" y="1"/>
                </a:cubicBezTo>
                <a:close/>
              </a:path>
            </a:pathLst>
          </a:cu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20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1"/>
          <p:cNvSpPr/>
          <p:nvPr/>
        </p:nvSpPr>
        <p:spPr>
          <a:xfrm rot="-2700000">
            <a:off x="8373350" y="974164"/>
            <a:ext cx="1404163" cy="1732713"/>
          </a:xfrm>
          <a:custGeom>
            <a:rect b="b" l="l" r="r" t="t"/>
            <a:pathLst>
              <a:path extrusionOk="0" h="69319" w="56175">
                <a:moveTo>
                  <a:pt x="17495" y="1"/>
                </a:moveTo>
                <a:cubicBezTo>
                  <a:pt x="17302" y="1"/>
                  <a:pt x="17105" y="18"/>
                  <a:pt x="16908" y="55"/>
                </a:cubicBezTo>
                <a:cubicBezTo>
                  <a:pt x="7419" y="1792"/>
                  <a:pt x="0" y="10938"/>
                  <a:pt x="370" y="20442"/>
                </a:cubicBezTo>
                <a:cubicBezTo>
                  <a:pt x="751" y="30268"/>
                  <a:pt x="9272" y="38728"/>
                  <a:pt x="18979" y="38915"/>
                </a:cubicBezTo>
                <a:cubicBezTo>
                  <a:pt x="19103" y="38918"/>
                  <a:pt x="19227" y="38919"/>
                  <a:pt x="19351" y="38919"/>
                </a:cubicBezTo>
                <a:cubicBezTo>
                  <a:pt x="22955" y="38919"/>
                  <a:pt x="26303" y="37915"/>
                  <a:pt x="29538" y="36944"/>
                </a:cubicBezTo>
                <a:cubicBezTo>
                  <a:pt x="32396" y="36085"/>
                  <a:pt x="35125" y="35267"/>
                  <a:pt x="37713" y="35267"/>
                </a:cubicBezTo>
                <a:cubicBezTo>
                  <a:pt x="38277" y="35267"/>
                  <a:pt x="38834" y="35306"/>
                  <a:pt x="39384" y="35392"/>
                </a:cubicBezTo>
                <a:cubicBezTo>
                  <a:pt x="44940" y="36255"/>
                  <a:pt x="48704" y="42092"/>
                  <a:pt x="49131" y="47234"/>
                </a:cubicBezTo>
                <a:cubicBezTo>
                  <a:pt x="49733" y="54485"/>
                  <a:pt x="45479" y="60866"/>
                  <a:pt x="42889" y="64023"/>
                </a:cubicBezTo>
                <a:cubicBezTo>
                  <a:pt x="41755" y="65407"/>
                  <a:pt x="41957" y="67449"/>
                  <a:pt x="43341" y="68583"/>
                </a:cubicBezTo>
                <a:cubicBezTo>
                  <a:pt x="43943" y="69078"/>
                  <a:pt x="44671" y="69318"/>
                  <a:pt x="45394" y="69318"/>
                </a:cubicBezTo>
                <a:cubicBezTo>
                  <a:pt x="46330" y="69318"/>
                  <a:pt x="47261" y="68912"/>
                  <a:pt x="47900" y="68131"/>
                </a:cubicBezTo>
                <a:cubicBezTo>
                  <a:pt x="53446" y="61371"/>
                  <a:pt x="56175" y="53758"/>
                  <a:pt x="55589" y="46697"/>
                </a:cubicBezTo>
                <a:cubicBezTo>
                  <a:pt x="54853" y="37836"/>
                  <a:pt x="48314" y="30221"/>
                  <a:pt x="40381" y="28988"/>
                </a:cubicBezTo>
                <a:cubicBezTo>
                  <a:pt x="39469" y="28847"/>
                  <a:pt x="38573" y="28784"/>
                  <a:pt x="37690" y="28784"/>
                </a:cubicBezTo>
                <a:cubicBezTo>
                  <a:pt x="34182" y="28784"/>
                  <a:pt x="30885" y="29773"/>
                  <a:pt x="27675" y="30736"/>
                </a:cubicBezTo>
                <a:cubicBezTo>
                  <a:pt x="24765" y="31611"/>
                  <a:pt x="22006" y="32438"/>
                  <a:pt x="19354" y="32438"/>
                </a:cubicBezTo>
                <a:cubicBezTo>
                  <a:pt x="19270" y="32438"/>
                  <a:pt x="19187" y="32437"/>
                  <a:pt x="19104" y="32435"/>
                </a:cubicBezTo>
                <a:cubicBezTo>
                  <a:pt x="12933" y="32316"/>
                  <a:pt x="7088" y="26480"/>
                  <a:pt x="6844" y="20191"/>
                </a:cubicBezTo>
                <a:cubicBezTo>
                  <a:pt x="6600" y="13891"/>
                  <a:pt x="11742" y="7588"/>
                  <a:pt x="18075" y="6428"/>
                </a:cubicBezTo>
                <a:cubicBezTo>
                  <a:pt x="19834" y="6107"/>
                  <a:pt x="21001" y="4418"/>
                  <a:pt x="20678" y="2658"/>
                </a:cubicBezTo>
                <a:cubicBezTo>
                  <a:pt x="20391" y="1096"/>
                  <a:pt x="19028" y="1"/>
                  <a:pt x="17495" y="1"/>
                </a:cubicBezTo>
                <a:close/>
              </a:path>
            </a:pathLst>
          </a:cu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20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1"/>
          <p:cNvSpPr/>
          <p:nvPr/>
        </p:nvSpPr>
        <p:spPr>
          <a:xfrm rot="4416123">
            <a:off x="-285651" y="1230742"/>
            <a:ext cx="1216269" cy="1219569"/>
          </a:xfrm>
          <a:custGeom>
            <a:rect b="b" l="l" r="r" t="t"/>
            <a:pathLst>
              <a:path extrusionOk="0" h="48784" w="48652">
                <a:moveTo>
                  <a:pt x="45086" y="1"/>
                </a:moveTo>
                <a:cubicBezTo>
                  <a:pt x="44247" y="1"/>
                  <a:pt x="43408" y="325"/>
                  <a:pt x="42772" y="970"/>
                </a:cubicBezTo>
                <a:lnTo>
                  <a:pt x="1254" y="43274"/>
                </a:lnTo>
                <a:cubicBezTo>
                  <a:pt x="1" y="44551"/>
                  <a:pt x="21" y="46602"/>
                  <a:pt x="1298" y="47855"/>
                </a:cubicBezTo>
                <a:cubicBezTo>
                  <a:pt x="1928" y="48474"/>
                  <a:pt x="2747" y="48783"/>
                  <a:pt x="3567" y="48783"/>
                </a:cubicBezTo>
                <a:cubicBezTo>
                  <a:pt x="4406" y="48783"/>
                  <a:pt x="5246" y="48458"/>
                  <a:pt x="5879" y="47813"/>
                </a:cubicBezTo>
                <a:lnTo>
                  <a:pt x="47398" y="5511"/>
                </a:lnTo>
                <a:cubicBezTo>
                  <a:pt x="48651" y="4234"/>
                  <a:pt x="48633" y="2181"/>
                  <a:pt x="47355" y="928"/>
                </a:cubicBezTo>
                <a:cubicBezTo>
                  <a:pt x="46725" y="309"/>
                  <a:pt x="45905" y="1"/>
                  <a:pt x="45086" y="1"/>
                </a:cubicBezTo>
                <a:close/>
              </a:path>
            </a:pathLst>
          </a:cu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20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/>
          <p:nvPr/>
        </p:nvSpPr>
        <p:spPr>
          <a:xfrm>
            <a:off x="-106225" y="191569"/>
            <a:ext cx="8200800" cy="159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2"/>
          <p:cNvSpPr/>
          <p:nvPr/>
        </p:nvSpPr>
        <p:spPr>
          <a:xfrm>
            <a:off x="-844575" y="1263588"/>
            <a:ext cx="1288125" cy="1288200"/>
          </a:xfrm>
          <a:custGeom>
            <a:rect b="b" l="l" r="r" t="t"/>
            <a:pathLst>
              <a:path extrusionOk="0" h="51528" w="51525">
                <a:moveTo>
                  <a:pt x="45044" y="6483"/>
                </a:moveTo>
                <a:lnTo>
                  <a:pt x="45044" y="45045"/>
                </a:lnTo>
                <a:lnTo>
                  <a:pt x="6480" y="45045"/>
                </a:lnTo>
                <a:lnTo>
                  <a:pt x="6480" y="6483"/>
                </a:lnTo>
                <a:close/>
                <a:moveTo>
                  <a:pt x="3241" y="1"/>
                </a:moveTo>
                <a:cubicBezTo>
                  <a:pt x="1451" y="1"/>
                  <a:pt x="0" y="1452"/>
                  <a:pt x="0" y="3242"/>
                </a:cubicBezTo>
                <a:lnTo>
                  <a:pt x="0" y="48286"/>
                </a:lnTo>
                <a:cubicBezTo>
                  <a:pt x="0" y="50076"/>
                  <a:pt x="1451" y="51527"/>
                  <a:pt x="3241" y="51527"/>
                </a:cubicBezTo>
                <a:lnTo>
                  <a:pt x="48285" y="51527"/>
                </a:lnTo>
                <a:cubicBezTo>
                  <a:pt x="50073" y="51527"/>
                  <a:pt x="51524" y="50076"/>
                  <a:pt x="51524" y="48286"/>
                </a:cubicBezTo>
                <a:lnTo>
                  <a:pt x="51524" y="3242"/>
                </a:lnTo>
                <a:cubicBezTo>
                  <a:pt x="51524" y="1452"/>
                  <a:pt x="50073" y="1"/>
                  <a:pt x="48285" y="1"/>
                </a:cubicBezTo>
                <a:close/>
              </a:path>
            </a:pathLst>
          </a:cu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20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2"/>
          <p:cNvSpPr/>
          <p:nvPr/>
        </p:nvSpPr>
        <p:spPr>
          <a:xfrm>
            <a:off x="8161925" y="4054138"/>
            <a:ext cx="1404375" cy="1732975"/>
          </a:xfrm>
          <a:custGeom>
            <a:rect b="b" l="l" r="r" t="t"/>
            <a:pathLst>
              <a:path extrusionOk="0" h="69319" w="56175">
                <a:moveTo>
                  <a:pt x="17495" y="1"/>
                </a:moveTo>
                <a:cubicBezTo>
                  <a:pt x="17302" y="1"/>
                  <a:pt x="17105" y="18"/>
                  <a:pt x="16908" y="55"/>
                </a:cubicBezTo>
                <a:cubicBezTo>
                  <a:pt x="7419" y="1792"/>
                  <a:pt x="0" y="10938"/>
                  <a:pt x="370" y="20442"/>
                </a:cubicBezTo>
                <a:cubicBezTo>
                  <a:pt x="751" y="30268"/>
                  <a:pt x="9272" y="38728"/>
                  <a:pt x="18979" y="38915"/>
                </a:cubicBezTo>
                <a:cubicBezTo>
                  <a:pt x="19103" y="38918"/>
                  <a:pt x="19227" y="38919"/>
                  <a:pt x="19351" y="38919"/>
                </a:cubicBezTo>
                <a:cubicBezTo>
                  <a:pt x="22955" y="38919"/>
                  <a:pt x="26303" y="37915"/>
                  <a:pt x="29538" y="36944"/>
                </a:cubicBezTo>
                <a:cubicBezTo>
                  <a:pt x="32396" y="36085"/>
                  <a:pt x="35125" y="35267"/>
                  <a:pt x="37713" y="35267"/>
                </a:cubicBezTo>
                <a:cubicBezTo>
                  <a:pt x="38277" y="35267"/>
                  <a:pt x="38834" y="35306"/>
                  <a:pt x="39384" y="35392"/>
                </a:cubicBezTo>
                <a:cubicBezTo>
                  <a:pt x="44940" y="36255"/>
                  <a:pt x="48704" y="42092"/>
                  <a:pt x="49131" y="47234"/>
                </a:cubicBezTo>
                <a:cubicBezTo>
                  <a:pt x="49733" y="54485"/>
                  <a:pt x="45479" y="60866"/>
                  <a:pt x="42889" y="64023"/>
                </a:cubicBezTo>
                <a:cubicBezTo>
                  <a:pt x="41755" y="65407"/>
                  <a:pt x="41957" y="67449"/>
                  <a:pt x="43341" y="68583"/>
                </a:cubicBezTo>
                <a:cubicBezTo>
                  <a:pt x="43943" y="69078"/>
                  <a:pt x="44671" y="69318"/>
                  <a:pt x="45394" y="69318"/>
                </a:cubicBezTo>
                <a:cubicBezTo>
                  <a:pt x="46330" y="69318"/>
                  <a:pt x="47261" y="68912"/>
                  <a:pt x="47900" y="68131"/>
                </a:cubicBezTo>
                <a:cubicBezTo>
                  <a:pt x="53446" y="61371"/>
                  <a:pt x="56175" y="53758"/>
                  <a:pt x="55589" y="46697"/>
                </a:cubicBezTo>
                <a:cubicBezTo>
                  <a:pt x="54853" y="37836"/>
                  <a:pt x="48314" y="30221"/>
                  <a:pt x="40381" y="28988"/>
                </a:cubicBezTo>
                <a:cubicBezTo>
                  <a:pt x="39469" y="28847"/>
                  <a:pt x="38573" y="28784"/>
                  <a:pt x="37690" y="28784"/>
                </a:cubicBezTo>
                <a:cubicBezTo>
                  <a:pt x="34182" y="28784"/>
                  <a:pt x="30885" y="29773"/>
                  <a:pt x="27675" y="30736"/>
                </a:cubicBezTo>
                <a:cubicBezTo>
                  <a:pt x="24765" y="31611"/>
                  <a:pt x="22006" y="32438"/>
                  <a:pt x="19354" y="32438"/>
                </a:cubicBezTo>
                <a:cubicBezTo>
                  <a:pt x="19270" y="32438"/>
                  <a:pt x="19187" y="32437"/>
                  <a:pt x="19104" y="32435"/>
                </a:cubicBezTo>
                <a:cubicBezTo>
                  <a:pt x="12933" y="32316"/>
                  <a:pt x="7088" y="26480"/>
                  <a:pt x="6844" y="20191"/>
                </a:cubicBezTo>
                <a:cubicBezTo>
                  <a:pt x="6600" y="13891"/>
                  <a:pt x="11742" y="7588"/>
                  <a:pt x="18075" y="6428"/>
                </a:cubicBezTo>
                <a:cubicBezTo>
                  <a:pt x="19834" y="6107"/>
                  <a:pt x="21001" y="4418"/>
                  <a:pt x="20678" y="2658"/>
                </a:cubicBezTo>
                <a:cubicBezTo>
                  <a:pt x="20391" y="1096"/>
                  <a:pt x="19028" y="1"/>
                  <a:pt x="17495" y="1"/>
                </a:cubicBezTo>
                <a:close/>
              </a:path>
            </a:pathLst>
          </a:cu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20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/>
          <p:nvPr/>
        </p:nvSpPr>
        <p:spPr>
          <a:xfrm>
            <a:off x="-106225" y="191569"/>
            <a:ext cx="8200800" cy="159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3"/>
          <p:cNvSpPr/>
          <p:nvPr/>
        </p:nvSpPr>
        <p:spPr>
          <a:xfrm>
            <a:off x="8546763" y="-288950"/>
            <a:ext cx="1656900" cy="1656900"/>
          </a:xfrm>
          <a:prstGeom prst="donut">
            <a:avLst>
              <a:gd fmla="val 11484" name="adj"/>
            </a:avLst>
          </a:pr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3"/>
          <p:cNvSpPr/>
          <p:nvPr/>
        </p:nvSpPr>
        <p:spPr>
          <a:xfrm rot="-3448591">
            <a:off x="-781898" y="4059952"/>
            <a:ext cx="1404257" cy="1732829"/>
          </a:xfrm>
          <a:custGeom>
            <a:rect b="b" l="l" r="r" t="t"/>
            <a:pathLst>
              <a:path extrusionOk="0" h="69319" w="56175">
                <a:moveTo>
                  <a:pt x="17495" y="1"/>
                </a:moveTo>
                <a:cubicBezTo>
                  <a:pt x="17302" y="1"/>
                  <a:pt x="17105" y="18"/>
                  <a:pt x="16908" y="55"/>
                </a:cubicBezTo>
                <a:cubicBezTo>
                  <a:pt x="7419" y="1792"/>
                  <a:pt x="0" y="10938"/>
                  <a:pt x="370" y="20442"/>
                </a:cubicBezTo>
                <a:cubicBezTo>
                  <a:pt x="751" y="30268"/>
                  <a:pt x="9272" y="38728"/>
                  <a:pt x="18979" y="38915"/>
                </a:cubicBezTo>
                <a:cubicBezTo>
                  <a:pt x="19103" y="38918"/>
                  <a:pt x="19227" y="38919"/>
                  <a:pt x="19351" y="38919"/>
                </a:cubicBezTo>
                <a:cubicBezTo>
                  <a:pt x="22955" y="38919"/>
                  <a:pt x="26303" y="37915"/>
                  <a:pt x="29538" y="36944"/>
                </a:cubicBezTo>
                <a:cubicBezTo>
                  <a:pt x="32396" y="36085"/>
                  <a:pt x="35125" y="35267"/>
                  <a:pt x="37713" y="35267"/>
                </a:cubicBezTo>
                <a:cubicBezTo>
                  <a:pt x="38277" y="35267"/>
                  <a:pt x="38834" y="35306"/>
                  <a:pt x="39384" y="35392"/>
                </a:cubicBezTo>
                <a:cubicBezTo>
                  <a:pt x="44940" y="36255"/>
                  <a:pt x="48704" y="42092"/>
                  <a:pt x="49131" y="47234"/>
                </a:cubicBezTo>
                <a:cubicBezTo>
                  <a:pt x="49733" y="54485"/>
                  <a:pt x="45479" y="60866"/>
                  <a:pt x="42889" y="64023"/>
                </a:cubicBezTo>
                <a:cubicBezTo>
                  <a:pt x="41755" y="65407"/>
                  <a:pt x="41957" y="67449"/>
                  <a:pt x="43341" y="68583"/>
                </a:cubicBezTo>
                <a:cubicBezTo>
                  <a:pt x="43943" y="69078"/>
                  <a:pt x="44671" y="69318"/>
                  <a:pt x="45394" y="69318"/>
                </a:cubicBezTo>
                <a:cubicBezTo>
                  <a:pt x="46330" y="69318"/>
                  <a:pt x="47261" y="68912"/>
                  <a:pt x="47900" y="68131"/>
                </a:cubicBezTo>
                <a:cubicBezTo>
                  <a:pt x="53446" y="61371"/>
                  <a:pt x="56175" y="53758"/>
                  <a:pt x="55589" y="46697"/>
                </a:cubicBezTo>
                <a:cubicBezTo>
                  <a:pt x="54853" y="37836"/>
                  <a:pt x="48314" y="30221"/>
                  <a:pt x="40381" y="28988"/>
                </a:cubicBezTo>
                <a:cubicBezTo>
                  <a:pt x="39469" y="28847"/>
                  <a:pt x="38573" y="28784"/>
                  <a:pt x="37690" y="28784"/>
                </a:cubicBezTo>
                <a:cubicBezTo>
                  <a:pt x="34182" y="28784"/>
                  <a:pt x="30885" y="29773"/>
                  <a:pt x="27675" y="30736"/>
                </a:cubicBezTo>
                <a:cubicBezTo>
                  <a:pt x="24765" y="31611"/>
                  <a:pt x="22006" y="32438"/>
                  <a:pt x="19354" y="32438"/>
                </a:cubicBezTo>
                <a:cubicBezTo>
                  <a:pt x="19270" y="32438"/>
                  <a:pt x="19187" y="32437"/>
                  <a:pt x="19104" y="32435"/>
                </a:cubicBezTo>
                <a:cubicBezTo>
                  <a:pt x="12933" y="32316"/>
                  <a:pt x="7088" y="26480"/>
                  <a:pt x="6844" y="20191"/>
                </a:cubicBezTo>
                <a:cubicBezTo>
                  <a:pt x="6600" y="13891"/>
                  <a:pt x="11742" y="7588"/>
                  <a:pt x="18075" y="6428"/>
                </a:cubicBezTo>
                <a:cubicBezTo>
                  <a:pt x="19834" y="6107"/>
                  <a:pt x="21001" y="4418"/>
                  <a:pt x="20678" y="2658"/>
                </a:cubicBezTo>
                <a:cubicBezTo>
                  <a:pt x="20391" y="1096"/>
                  <a:pt x="19028" y="1"/>
                  <a:pt x="17495" y="1"/>
                </a:cubicBezTo>
                <a:close/>
              </a:path>
            </a:pathLst>
          </a:cu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20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5055284" y="377142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1583300" y="377142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5055275" y="32749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4" type="subTitle"/>
          </p:nvPr>
        </p:nvSpPr>
        <p:spPr>
          <a:xfrm>
            <a:off x="1583075" y="32749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" name="Google Shape;33;p5"/>
          <p:cNvSpPr/>
          <p:nvPr/>
        </p:nvSpPr>
        <p:spPr>
          <a:xfrm>
            <a:off x="-106225" y="191569"/>
            <a:ext cx="8200800" cy="159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-722287" y="4205750"/>
            <a:ext cx="1656900" cy="1656900"/>
          </a:xfrm>
          <a:prstGeom prst="donut">
            <a:avLst>
              <a:gd fmla="val 11484" name="adj"/>
            </a:avLst>
          </a:pr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 rot="-1740471">
            <a:off x="8648069" y="738994"/>
            <a:ext cx="1404290" cy="1732870"/>
          </a:xfrm>
          <a:custGeom>
            <a:rect b="b" l="l" r="r" t="t"/>
            <a:pathLst>
              <a:path extrusionOk="0" h="69319" w="56175">
                <a:moveTo>
                  <a:pt x="17495" y="1"/>
                </a:moveTo>
                <a:cubicBezTo>
                  <a:pt x="17302" y="1"/>
                  <a:pt x="17105" y="18"/>
                  <a:pt x="16908" y="55"/>
                </a:cubicBezTo>
                <a:cubicBezTo>
                  <a:pt x="7419" y="1792"/>
                  <a:pt x="0" y="10938"/>
                  <a:pt x="370" y="20442"/>
                </a:cubicBezTo>
                <a:cubicBezTo>
                  <a:pt x="751" y="30268"/>
                  <a:pt x="9272" y="38728"/>
                  <a:pt x="18979" y="38915"/>
                </a:cubicBezTo>
                <a:cubicBezTo>
                  <a:pt x="19103" y="38918"/>
                  <a:pt x="19227" y="38919"/>
                  <a:pt x="19351" y="38919"/>
                </a:cubicBezTo>
                <a:cubicBezTo>
                  <a:pt x="22955" y="38919"/>
                  <a:pt x="26303" y="37915"/>
                  <a:pt x="29538" y="36944"/>
                </a:cubicBezTo>
                <a:cubicBezTo>
                  <a:pt x="32396" y="36085"/>
                  <a:pt x="35125" y="35267"/>
                  <a:pt x="37713" y="35267"/>
                </a:cubicBezTo>
                <a:cubicBezTo>
                  <a:pt x="38277" y="35267"/>
                  <a:pt x="38834" y="35306"/>
                  <a:pt x="39384" y="35392"/>
                </a:cubicBezTo>
                <a:cubicBezTo>
                  <a:pt x="44940" y="36255"/>
                  <a:pt x="48704" y="42092"/>
                  <a:pt x="49131" y="47234"/>
                </a:cubicBezTo>
                <a:cubicBezTo>
                  <a:pt x="49733" y="54485"/>
                  <a:pt x="45479" y="60866"/>
                  <a:pt x="42889" y="64023"/>
                </a:cubicBezTo>
                <a:cubicBezTo>
                  <a:pt x="41755" y="65407"/>
                  <a:pt x="41957" y="67449"/>
                  <a:pt x="43341" y="68583"/>
                </a:cubicBezTo>
                <a:cubicBezTo>
                  <a:pt x="43943" y="69078"/>
                  <a:pt x="44671" y="69318"/>
                  <a:pt x="45394" y="69318"/>
                </a:cubicBezTo>
                <a:cubicBezTo>
                  <a:pt x="46330" y="69318"/>
                  <a:pt x="47261" y="68912"/>
                  <a:pt x="47900" y="68131"/>
                </a:cubicBezTo>
                <a:cubicBezTo>
                  <a:pt x="53446" y="61371"/>
                  <a:pt x="56175" y="53758"/>
                  <a:pt x="55589" y="46697"/>
                </a:cubicBezTo>
                <a:cubicBezTo>
                  <a:pt x="54853" y="37836"/>
                  <a:pt x="48314" y="30221"/>
                  <a:pt x="40381" y="28988"/>
                </a:cubicBezTo>
                <a:cubicBezTo>
                  <a:pt x="39469" y="28847"/>
                  <a:pt x="38573" y="28784"/>
                  <a:pt x="37690" y="28784"/>
                </a:cubicBezTo>
                <a:cubicBezTo>
                  <a:pt x="34182" y="28784"/>
                  <a:pt x="30885" y="29773"/>
                  <a:pt x="27675" y="30736"/>
                </a:cubicBezTo>
                <a:cubicBezTo>
                  <a:pt x="24765" y="31611"/>
                  <a:pt x="22006" y="32438"/>
                  <a:pt x="19354" y="32438"/>
                </a:cubicBezTo>
                <a:cubicBezTo>
                  <a:pt x="19270" y="32438"/>
                  <a:pt x="19187" y="32437"/>
                  <a:pt x="19104" y="32435"/>
                </a:cubicBezTo>
                <a:cubicBezTo>
                  <a:pt x="12933" y="32316"/>
                  <a:pt x="7088" y="26480"/>
                  <a:pt x="6844" y="20191"/>
                </a:cubicBezTo>
                <a:cubicBezTo>
                  <a:pt x="6600" y="13891"/>
                  <a:pt x="11742" y="7588"/>
                  <a:pt x="18075" y="6428"/>
                </a:cubicBezTo>
                <a:cubicBezTo>
                  <a:pt x="19834" y="6107"/>
                  <a:pt x="21001" y="4418"/>
                  <a:pt x="20678" y="2658"/>
                </a:cubicBezTo>
                <a:cubicBezTo>
                  <a:pt x="20391" y="1096"/>
                  <a:pt x="19028" y="1"/>
                  <a:pt x="17495" y="1"/>
                </a:cubicBezTo>
                <a:close/>
              </a:path>
            </a:pathLst>
          </a:cu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20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" name="Google Shape;38;p6"/>
          <p:cNvSpPr/>
          <p:nvPr/>
        </p:nvSpPr>
        <p:spPr>
          <a:xfrm>
            <a:off x="-106225" y="191569"/>
            <a:ext cx="8200800" cy="159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556000" y="929677"/>
            <a:ext cx="1518957" cy="1519045"/>
          </a:xfrm>
          <a:custGeom>
            <a:rect b="b" l="l" r="r" t="t"/>
            <a:pathLst>
              <a:path extrusionOk="0" h="51528" w="51525">
                <a:moveTo>
                  <a:pt x="45044" y="6483"/>
                </a:moveTo>
                <a:lnTo>
                  <a:pt x="45044" y="45045"/>
                </a:lnTo>
                <a:lnTo>
                  <a:pt x="6480" y="45045"/>
                </a:lnTo>
                <a:lnTo>
                  <a:pt x="6480" y="6483"/>
                </a:lnTo>
                <a:close/>
                <a:moveTo>
                  <a:pt x="3241" y="1"/>
                </a:moveTo>
                <a:cubicBezTo>
                  <a:pt x="1451" y="1"/>
                  <a:pt x="0" y="1452"/>
                  <a:pt x="0" y="3242"/>
                </a:cubicBezTo>
                <a:lnTo>
                  <a:pt x="0" y="48286"/>
                </a:lnTo>
                <a:cubicBezTo>
                  <a:pt x="0" y="50076"/>
                  <a:pt x="1451" y="51527"/>
                  <a:pt x="3241" y="51527"/>
                </a:cubicBezTo>
                <a:lnTo>
                  <a:pt x="48285" y="51527"/>
                </a:lnTo>
                <a:cubicBezTo>
                  <a:pt x="50073" y="51527"/>
                  <a:pt x="51524" y="50076"/>
                  <a:pt x="51524" y="48286"/>
                </a:cubicBezTo>
                <a:lnTo>
                  <a:pt x="51524" y="3242"/>
                </a:lnTo>
                <a:cubicBezTo>
                  <a:pt x="51524" y="1452"/>
                  <a:pt x="50073" y="1"/>
                  <a:pt x="48285" y="1"/>
                </a:cubicBezTo>
                <a:close/>
              </a:path>
            </a:pathLst>
          </a:cu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20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"/>
          <p:cNvSpPr/>
          <p:nvPr/>
        </p:nvSpPr>
        <p:spPr>
          <a:xfrm rot="-2266378">
            <a:off x="-186066" y="4001076"/>
            <a:ext cx="1404297" cy="1732878"/>
          </a:xfrm>
          <a:custGeom>
            <a:rect b="b" l="l" r="r" t="t"/>
            <a:pathLst>
              <a:path extrusionOk="0" h="69319" w="56175">
                <a:moveTo>
                  <a:pt x="17495" y="1"/>
                </a:moveTo>
                <a:cubicBezTo>
                  <a:pt x="17302" y="1"/>
                  <a:pt x="17105" y="18"/>
                  <a:pt x="16908" y="55"/>
                </a:cubicBezTo>
                <a:cubicBezTo>
                  <a:pt x="7419" y="1792"/>
                  <a:pt x="0" y="10938"/>
                  <a:pt x="370" y="20442"/>
                </a:cubicBezTo>
                <a:cubicBezTo>
                  <a:pt x="751" y="30268"/>
                  <a:pt x="9272" y="38728"/>
                  <a:pt x="18979" y="38915"/>
                </a:cubicBezTo>
                <a:cubicBezTo>
                  <a:pt x="19103" y="38918"/>
                  <a:pt x="19227" y="38919"/>
                  <a:pt x="19351" y="38919"/>
                </a:cubicBezTo>
                <a:cubicBezTo>
                  <a:pt x="22955" y="38919"/>
                  <a:pt x="26303" y="37915"/>
                  <a:pt x="29538" y="36944"/>
                </a:cubicBezTo>
                <a:cubicBezTo>
                  <a:pt x="32396" y="36085"/>
                  <a:pt x="35125" y="35267"/>
                  <a:pt x="37713" y="35267"/>
                </a:cubicBezTo>
                <a:cubicBezTo>
                  <a:pt x="38277" y="35267"/>
                  <a:pt x="38834" y="35306"/>
                  <a:pt x="39384" y="35392"/>
                </a:cubicBezTo>
                <a:cubicBezTo>
                  <a:pt x="44940" y="36255"/>
                  <a:pt x="48704" y="42092"/>
                  <a:pt x="49131" y="47234"/>
                </a:cubicBezTo>
                <a:cubicBezTo>
                  <a:pt x="49733" y="54485"/>
                  <a:pt x="45479" y="60866"/>
                  <a:pt x="42889" y="64023"/>
                </a:cubicBezTo>
                <a:cubicBezTo>
                  <a:pt x="41755" y="65407"/>
                  <a:pt x="41957" y="67449"/>
                  <a:pt x="43341" y="68583"/>
                </a:cubicBezTo>
                <a:cubicBezTo>
                  <a:pt x="43943" y="69078"/>
                  <a:pt x="44671" y="69318"/>
                  <a:pt x="45394" y="69318"/>
                </a:cubicBezTo>
                <a:cubicBezTo>
                  <a:pt x="46330" y="69318"/>
                  <a:pt x="47261" y="68912"/>
                  <a:pt x="47900" y="68131"/>
                </a:cubicBezTo>
                <a:cubicBezTo>
                  <a:pt x="53446" y="61371"/>
                  <a:pt x="56175" y="53758"/>
                  <a:pt x="55589" y="46697"/>
                </a:cubicBezTo>
                <a:cubicBezTo>
                  <a:pt x="54853" y="37836"/>
                  <a:pt x="48314" y="30221"/>
                  <a:pt x="40381" y="28988"/>
                </a:cubicBezTo>
                <a:cubicBezTo>
                  <a:pt x="39469" y="28847"/>
                  <a:pt x="38573" y="28784"/>
                  <a:pt x="37690" y="28784"/>
                </a:cubicBezTo>
                <a:cubicBezTo>
                  <a:pt x="34182" y="28784"/>
                  <a:pt x="30885" y="29773"/>
                  <a:pt x="27675" y="30736"/>
                </a:cubicBezTo>
                <a:cubicBezTo>
                  <a:pt x="24765" y="31611"/>
                  <a:pt x="22006" y="32438"/>
                  <a:pt x="19354" y="32438"/>
                </a:cubicBezTo>
                <a:cubicBezTo>
                  <a:pt x="19270" y="32438"/>
                  <a:pt x="19187" y="32437"/>
                  <a:pt x="19104" y="32435"/>
                </a:cubicBezTo>
                <a:cubicBezTo>
                  <a:pt x="12933" y="32316"/>
                  <a:pt x="7088" y="26480"/>
                  <a:pt x="6844" y="20191"/>
                </a:cubicBezTo>
                <a:cubicBezTo>
                  <a:pt x="6600" y="13891"/>
                  <a:pt x="11742" y="7588"/>
                  <a:pt x="18075" y="6428"/>
                </a:cubicBezTo>
                <a:cubicBezTo>
                  <a:pt x="19834" y="6107"/>
                  <a:pt x="21001" y="4418"/>
                  <a:pt x="20678" y="2658"/>
                </a:cubicBezTo>
                <a:cubicBezTo>
                  <a:pt x="20391" y="1096"/>
                  <a:pt x="19028" y="1"/>
                  <a:pt x="17495" y="1"/>
                </a:cubicBezTo>
                <a:close/>
              </a:path>
            </a:pathLst>
          </a:cu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20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7430550" y="3269527"/>
            <a:ext cx="1518957" cy="1519045"/>
          </a:xfrm>
          <a:custGeom>
            <a:rect b="b" l="l" r="r" t="t"/>
            <a:pathLst>
              <a:path extrusionOk="0" h="51528" w="51525">
                <a:moveTo>
                  <a:pt x="45044" y="6483"/>
                </a:moveTo>
                <a:lnTo>
                  <a:pt x="45044" y="45045"/>
                </a:lnTo>
                <a:lnTo>
                  <a:pt x="6480" y="45045"/>
                </a:lnTo>
                <a:lnTo>
                  <a:pt x="6480" y="6483"/>
                </a:lnTo>
                <a:close/>
                <a:moveTo>
                  <a:pt x="3241" y="1"/>
                </a:moveTo>
                <a:cubicBezTo>
                  <a:pt x="1451" y="1"/>
                  <a:pt x="0" y="1452"/>
                  <a:pt x="0" y="3242"/>
                </a:cubicBezTo>
                <a:lnTo>
                  <a:pt x="0" y="48286"/>
                </a:lnTo>
                <a:cubicBezTo>
                  <a:pt x="0" y="50076"/>
                  <a:pt x="1451" y="51527"/>
                  <a:pt x="3241" y="51527"/>
                </a:cubicBezTo>
                <a:lnTo>
                  <a:pt x="48285" y="51527"/>
                </a:lnTo>
                <a:cubicBezTo>
                  <a:pt x="50073" y="51527"/>
                  <a:pt x="51524" y="50076"/>
                  <a:pt x="51524" y="48286"/>
                </a:cubicBezTo>
                <a:lnTo>
                  <a:pt x="51524" y="3242"/>
                </a:lnTo>
                <a:cubicBezTo>
                  <a:pt x="51524" y="1452"/>
                  <a:pt x="50073" y="1"/>
                  <a:pt x="48285" y="1"/>
                </a:cubicBezTo>
                <a:close/>
              </a:path>
            </a:pathLst>
          </a:cu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20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 rot="-3448591">
            <a:off x="-317623" y="3737589"/>
            <a:ext cx="1404257" cy="1732829"/>
          </a:xfrm>
          <a:custGeom>
            <a:rect b="b" l="l" r="r" t="t"/>
            <a:pathLst>
              <a:path extrusionOk="0" h="69319" w="56175">
                <a:moveTo>
                  <a:pt x="17495" y="1"/>
                </a:moveTo>
                <a:cubicBezTo>
                  <a:pt x="17302" y="1"/>
                  <a:pt x="17105" y="18"/>
                  <a:pt x="16908" y="55"/>
                </a:cubicBezTo>
                <a:cubicBezTo>
                  <a:pt x="7419" y="1792"/>
                  <a:pt x="0" y="10938"/>
                  <a:pt x="370" y="20442"/>
                </a:cubicBezTo>
                <a:cubicBezTo>
                  <a:pt x="751" y="30268"/>
                  <a:pt x="9272" y="38728"/>
                  <a:pt x="18979" y="38915"/>
                </a:cubicBezTo>
                <a:cubicBezTo>
                  <a:pt x="19103" y="38918"/>
                  <a:pt x="19227" y="38919"/>
                  <a:pt x="19351" y="38919"/>
                </a:cubicBezTo>
                <a:cubicBezTo>
                  <a:pt x="22955" y="38919"/>
                  <a:pt x="26303" y="37915"/>
                  <a:pt x="29538" y="36944"/>
                </a:cubicBezTo>
                <a:cubicBezTo>
                  <a:pt x="32396" y="36085"/>
                  <a:pt x="35125" y="35267"/>
                  <a:pt x="37713" y="35267"/>
                </a:cubicBezTo>
                <a:cubicBezTo>
                  <a:pt x="38277" y="35267"/>
                  <a:pt x="38834" y="35306"/>
                  <a:pt x="39384" y="35392"/>
                </a:cubicBezTo>
                <a:cubicBezTo>
                  <a:pt x="44940" y="36255"/>
                  <a:pt x="48704" y="42092"/>
                  <a:pt x="49131" y="47234"/>
                </a:cubicBezTo>
                <a:cubicBezTo>
                  <a:pt x="49733" y="54485"/>
                  <a:pt x="45479" y="60866"/>
                  <a:pt x="42889" y="64023"/>
                </a:cubicBezTo>
                <a:cubicBezTo>
                  <a:pt x="41755" y="65407"/>
                  <a:pt x="41957" y="67449"/>
                  <a:pt x="43341" y="68583"/>
                </a:cubicBezTo>
                <a:cubicBezTo>
                  <a:pt x="43943" y="69078"/>
                  <a:pt x="44671" y="69318"/>
                  <a:pt x="45394" y="69318"/>
                </a:cubicBezTo>
                <a:cubicBezTo>
                  <a:pt x="46330" y="69318"/>
                  <a:pt x="47261" y="68912"/>
                  <a:pt x="47900" y="68131"/>
                </a:cubicBezTo>
                <a:cubicBezTo>
                  <a:pt x="53446" y="61371"/>
                  <a:pt x="56175" y="53758"/>
                  <a:pt x="55589" y="46697"/>
                </a:cubicBezTo>
                <a:cubicBezTo>
                  <a:pt x="54853" y="37836"/>
                  <a:pt x="48314" y="30221"/>
                  <a:pt x="40381" y="28988"/>
                </a:cubicBezTo>
                <a:cubicBezTo>
                  <a:pt x="39469" y="28847"/>
                  <a:pt x="38573" y="28784"/>
                  <a:pt x="37690" y="28784"/>
                </a:cubicBezTo>
                <a:cubicBezTo>
                  <a:pt x="34182" y="28784"/>
                  <a:pt x="30885" y="29773"/>
                  <a:pt x="27675" y="30736"/>
                </a:cubicBezTo>
                <a:cubicBezTo>
                  <a:pt x="24765" y="31611"/>
                  <a:pt x="22006" y="32438"/>
                  <a:pt x="19354" y="32438"/>
                </a:cubicBezTo>
                <a:cubicBezTo>
                  <a:pt x="19270" y="32438"/>
                  <a:pt x="19187" y="32437"/>
                  <a:pt x="19104" y="32435"/>
                </a:cubicBezTo>
                <a:cubicBezTo>
                  <a:pt x="12933" y="32316"/>
                  <a:pt x="7088" y="26480"/>
                  <a:pt x="6844" y="20191"/>
                </a:cubicBezTo>
                <a:cubicBezTo>
                  <a:pt x="6600" y="13891"/>
                  <a:pt x="11742" y="7588"/>
                  <a:pt x="18075" y="6428"/>
                </a:cubicBezTo>
                <a:cubicBezTo>
                  <a:pt x="19834" y="6107"/>
                  <a:pt x="21001" y="4418"/>
                  <a:pt x="20678" y="2658"/>
                </a:cubicBezTo>
                <a:cubicBezTo>
                  <a:pt x="20391" y="1096"/>
                  <a:pt x="19028" y="1"/>
                  <a:pt x="17495" y="1"/>
                </a:cubicBezTo>
                <a:close/>
              </a:path>
            </a:pathLst>
          </a:cu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20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subTitle"/>
          </p:nvPr>
        </p:nvSpPr>
        <p:spPr>
          <a:xfrm>
            <a:off x="720000" y="1700300"/>
            <a:ext cx="4294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46" name="Google Shape;46;p7"/>
          <p:cNvSpPr/>
          <p:nvPr>
            <p:ph idx="2" type="pic"/>
          </p:nvPr>
        </p:nvSpPr>
        <p:spPr>
          <a:xfrm>
            <a:off x="5267500" y="1404875"/>
            <a:ext cx="3017400" cy="28890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7"/>
          <p:cNvSpPr/>
          <p:nvPr/>
        </p:nvSpPr>
        <p:spPr>
          <a:xfrm>
            <a:off x="-106225" y="191569"/>
            <a:ext cx="8200800" cy="159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70150" y="1926675"/>
            <a:ext cx="6803700" cy="13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8"/>
          <p:cNvSpPr/>
          <p:nvPr/>
        </p:nvSpPr>
        <p:spPr>
          <a:xfrm>
            <a:off x="5935013" y="4303025"/>
            <a:ext cx="1656900" cy="1656900"/>
          </a:xfrm>
          <a:prstGeom prst="donut">
            <a:avLst>
              <a:gd fmla="val 11484" name="adj"/>
            </a:avLst>
          </a:pr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/>
          <p:nvPr/>
        </p:nvSpPr>
        <p:spPr>
          <a:xfrm>
            <a:off x="713225" y="-311162"/>
            <a:ext cx="1216300" cy="1219600"/>
          </a:xfrm>
          <a:custGeom>
            <a:rect b="b" l="l" r="r" t="t"/>
            <a:pathLst>
              <a:path extrusionOk="0" h="48784" w="48652">
                <a:moveTo>
                  <a:pt x="45086" y="1"/>
                </a:moveTo>
                <a:cubicBezTo>
                  <a:pt x="44247" y="1"/>
                  <a:pt x="43408" y="325"/>
                  <a:pt x="42772" y="970"/>
                </a:cubicBezTo>
                <a:lnTo>
                  <a:pt x="1254" y="43274"/>
                </a:lnTo>
                <a:cubicBezTo>
                  <a:pt x="1" y="44551"/>
                  <a:pt x="21" y="46602"/>
                  <a:pt x="1298" y="47855"/>
                </a:cubicBezTo>
                <a:cubicBezTo>
                  <a:pt x="1928" y="48474"/>
                  <a:pt x="2747" y="48783"/>
                  <a:pt x="3567" y="48783"/>
                </a:cubicBezTo>
                <a:cubicBezTo>
                  <a:pt x="4406" y="48783"/>
                  <a:pt x="5246" y="48458"/>
                  <a:pt x="5879" y="47813"/>
                </a:cubicBezTo>
                <a:lnTo>
                  <a:pt x="47398" y="5511"/>
                </a:lnTo>
                <a:cubicBezTo>
                  <a:pt x="48651" y="4234"/>
                  <a:pt x="48633" y="2181"/>
                  <a:pt x="47355" y="928"/>
                </a:cubicBezTo>
                <a:cubicBezTo>
                  <a:pt x="46725" y="309"/>
                  <a:pt x="45905" y="1"/>
                  <a:pt x="45086" y="1"/>
                </a:cubicBezTo>
                <a:close/>
              </a:path>
            </a:pathLst>
          </a:cu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20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 rot="-3448591">
            <a:off x="7881402" y="-119723"/>
            <a:ext cx="1404257" cy="1732829"/>
          </a:xfrm>
          <a:custGeom>
            <a:rect b="b" l="l" r="r" t="t"/>
            <a:pathLst>
              <a:path extrusionOk="0" h="69319" w="56175">
                <a:moveTo>
                  <a:pt x="17495" y="1"/>
                </a:moveTo>
                <a:cubicBezTo>
                  <a:pt x="17302" y="1"/>
                  <a:pt x="17105" y="18"/>
                  <a:pt x="16908" y="55"/>
                </a:cubicBezTo>
                <a:cubicBezTo>
                  <a:pt x="7419" y="1792"/>
                  <a:pt x="0" y="10938"/>
                  <a:pt x="370" y="20442"/>
                </a:cubicBezTo>
                <a:cubicBezTo>
                  <a:pt x="751" y="30268"/>
                  <a:pt x="9272" y="38728"/>
                  <a:pt x="18979" y="38915"/>
                </a:cubicBezTo>
                <a:cubicBezTo>
                  <a:pt x="19103" y="38918"/>
                  <a:pt x="19227" y="38919"/>
                  <a:pt x="19351" y="38919"/>
                </a:cubicBezTo>
                <a:cubicBezTo>
                  <a:pt x="22955" y="38919"/>
                  <a:pt x="26303" y="37915"/>
                  <a:pt x="29538" y="36944"/>
                </a:cubicBezTo>
                <a:cubicBezTo>
                  <a:pt x="32396" y="36085"/>
                  <a:pt x="35125" y="35267"/>
                  <a:pt x="37713" y="35267"/>
                </a:cubicBezTo>
                <a:cubicBezTo>
                  <a:pt x="38277" y="35267"/>
                  <a:pt x="38834" y="35306"/>
                  <a:pt x="39384" y="35392"/>
                </a:cubicBezTo>
                <a:cubicBezTo>
                  <a:pt x="44940" y="36255"/>
                  <a:pt x="48704" y="42092"/>
                  <a:pt x="49131" y="47234"/>
                </a:cubicBezTo>
                <a:cubicBezTo>
                  <a:pt x="49733" y="54485"/>
                  <a:pt x="45479" y="60866"/>
                  <a:pt x="42889" y="64023"/>
                </a:cubicBezTo>
                <a:cubicBezTo>
                  <a:pt x="41755" y="65407"/>
                  <a:pt x="41957" y="67449"/>
                  <a:pt x="43341" y="68583"/>
                </a:cubicBezTo>
                <a:cubicBezTo>
                  <a:pt x="43943" y="69078"/>
                  <a:pt x="44671" y="69318"/>
                  <a:pt x="45394" y="69318"/>
                </a:cubicBezTo>
                <a:cubicBezTo>
                  <a:pt x="46330" y="69318"/>
                  <a:pt x="47261" y="68912"/>
                  <a:pt x="47900" y="68131"/>
                </a:cubicBezTo>
                <a:cubicBezTo>
                  <a:pt x="53446" y="61371"/>
                  <a:pt x="56175" y="53758"/>
                  <a:pt x="55589" y="46697"/>
                </a:cubicBezTo>
                <a:cubicBezTo>
                  <a:pt x="54853" y="37836"/>
                  <a:pt x="48314" y="30221"/>
                  <a:pt x="40381" y="28988"/>
                </a:cubicBezTo>
                <a:cubicBezTo>
                  <a:pt x="39469" y="28847"/>
                  <a:pt x="38573" y="28784"/>
                  <a:pt x="37690" y="28784"/>
                </a:cubicBezTo>
                <a:cubicBezTo>
                  <a:pt x="34182" y="28784"/>
                  <a:pt x="30885" y="29773"/>
                  <a:pt x="27675" y="30736"/>
                </a:cubicBezTo>
                <a:cubicBezTo>
                  <a:pt x="24765" y="31611"/>
                  <a:pt x="22006" y="32438"/>
                  <a:pt x="19354" y="32438"/>
                </a:cubicBezTo>
                <a:cubicBezTo>
                  <a:pt x="19270" y="32438"/>
                  <a:pt x="19187" y="32437"/>
                  <a:pt x="19104" y="32435"/>
                </a:cubicBezTo>
                <a:cubicBezTo>
                  <a:pt x="12933" y="32316"/>
                  <a:pt x="7088" y="26480"/>
                  <a:pt x="6844" y="20191"/>
                </a:cubicBezTo>
                <a:cubicBezTo>
                  <a:pt x="6600" y="13891"/>
                  <a:pt x="11742" y="7588"/>
                  <a:pt x="18075" y="6428"/>
                </a:cubicBezTo>
                <a:cubicBezTo>
                  <a:pt x="19834" y="6107"/>
                  <a:pt x="21001" y="4418"/>
                  <a:pt x="20678" y="2658"/>
                </a:cubicBezTo>
                <a:cubicBezTo>
                  <a:pt x="20391" y="1096"/>
                  <a:pt x="19028" y="1"/>
                  <a:pt x="17495" y="1"/>
                </a:cubicBezTo>
                <a:close/>
              </a:path>
            </a:pathLst>
          </a:cu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20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-608450" y="3938852"/>
            <a:ext cx="1518957" cy="1519045"/>
          </a:xfrm>
          <a:custGeom>
            <a:rect b="b" l="l" r="r" t="t"/>
            <a:pathLst>
              <a:path extrusionOk="0" h="51528" w="51525">
                <a:moveTo>
                  <a:pt x="45044" y="6483"/>
                </a:moveTo>
                <a:lnTo>
                  <a:pt x="45044" y="45045"/>
                </a:lnTo>
                <a:lnTo>
                  <a:pt x="6480" y="45045"/>
                </a:lnTo>
                <a:lnTo>
                  <a:pt x="6480" y="6483"/>
                </a:lnTo>
                <a:close/>
                <a:moveTo>
                  <a:pt x="3241" y="1"/>
                </a:moveTo>
                <a:cubicBezTo>
                  <a:pt x="1451" y="1"/>
                  <a:pt x="0" y="1452"/>
                  <a:pt x="0" y="3242"/>
                </a:cubicBezTo>
                <a:lnTo>
                  <a:pt x="0" y="48286"/>
                </a:lnTo>
                <a:cubicBezTo>
                  <a:pt x="0" y="50076"/>
                  <a:pt x="1451" y="51527"/>
                  <a:pt x="3241" y="51527"/>
                </a:cubicBezTo>
                <a:lnTo>
                  <a:pt x="48285" y="51527"/>
                </a:lnTo>
                <a:cubicBezTo>
                  <a:pt x="50073" y="51527"/>
                  <a:pt x="51524" y="50076"/>
                  <a:pt x="51524" y="48286"/>
                </a:cubicBezTo>
                <a:lnTo>
                  <a:pt x="51524" y="3242"/>
                </a:lnTo>
                <a:cubicBezTo>
                  <a:pt x="51524" y="1452"/>
                  <a:pt x="50073" y="1"/>
                  <a:pt x="48285" y="1"/>
                </a:cubicBezTo>
                <a:close/>
              </a:path>
            </a:pathLst>
          </a:cu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20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1511725" y="1605825"/>
            <a:ext cx="5281800" cy="130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7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1511725" y="3001100"/>
            <a:ext cx="5281800" cy="742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400000" dist="123825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/>
          <p:nvPr/>
        </p:nvSpPr>
        <p:spPr>
          <a:xfrm>
            <a:off x="-943687" y="2626950"/>
            <a:ext cx="1656900" cy="1656900"/>
          </a:xfrm>
          <a:prstGeom prst="donut">
            <a:avLst>
              <a:gd fmla="val 11484" name="adj"/>
            </a:avLst>
          </a:pr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9"/>
          <p:cNvSpPr/>
          <p:nvPr/>
        </p:nvSpPr>
        <p:spPr>
          <a:xfrm rot="-3448591">
            <a:off x="5519352" y="-759573"/>
            <a:ext cx="1404257" cy="1732829"/>
          </a:xfrm>
          <a:custGeom>
            <a:rect b="b" l="l" r="r" t="t"/>
            <a:pathLst>
              <a:path extrusionOk="0" h="69319" w="56175">
                <a:moveTo>
                  <a:pt x="17495" y="1"/>
                </a:moveTo>
                <a:cubicBezTo>
                  <a:pt x="17302" y="1"/>
                  <a:pt x="17105" y="18"/>
                  <a:pt x="16908" y="55"/>
                </a:cubicBezTo>
                <a:cubicBezTo>
                  <a:pt x="7419" y="1792"/>
                  <a:pt x="0" y="10938"/>
                  <a:pt x="370" y="20442"/>
                </a:cubicBezTo>
                <a:cubicBezTo>
                  <a:pt x="751" y="30268"/>
                  <a:pt x="9272" y="38728"/>
                  <a:pt x="18979" y="38915"/>
                </a:cubicBezTo>
                <a:cubicBezTo>
                  <a:pt x="19103" y="38918"/>
                  <a:pt x="19227" y="38919"/>
                  <a:pt x="19351" y="38919"/>
                </a:cubicBezTo>
                <a:cubicBezTo>
                  <a:pt x="22955" y="38919"/>
                  <a:pt x="26303" y="37915"/>
                  <a:pt x="29538" y="36944"/>
                </a:cubicBezTo>
                <a:cubicBezTo>
                  <a:pt x="32396" y="36085"/>
                  <a:pt x="35125" y="35267"/>
                  <a:pt x="37713" y="35267"/>
                </a:cubicBezTo>
                <a:cubicBezTo>
                  <a:pt x="38277" y="35267"/>
                  <a:pt x="38834" y="35306"/>
                  <a:pt x="39384" y="35392"/>
                </a:cubicBezTo>
                <a:cubicBezTo>
                  <a:pt x="44940" y="36255"/>
                  <a:pt x="48704" y="42092"/>
                  <a:pt x="49131" y="47234"/>
                </a:cubicBezTo>
                <a:cubicBezTo>
                  <a:pt x="49733" y="54485"/>
                  <a:pt x="45479" y="60866"/>
                  <a:pt x="42889" y="64023"/>
                </a:cubicBezTo>
                <a:cubicBezTo>
                  <a:pt x="41755" y="65407"/>
                  <a:pt x="41957" y="67449"/>
                  <a:pt x="43341" y="68583"/>
                </a:cubicBezTo>
                <a:cubicBezTo>
                  <a:pt x="43943" y="69078"/>
                  <a:pt x="44671" y="69318"/>
                  <a:pt x="45394" y="69318"/>
                </a:cubicBezTo>
                <a:cubicBezTo>
                  <a:pt x="46330" y="69318"/>
                  <a:pt x="47261" y="68912"/>
                  <a:pt x="47900" y="68131"/>
                </a:cubicBezTo>
                <a:cubicBezTo>
                  <a:pt x="53446" y="61371"/>
                  <a:pt x="56175" y="53758"/>
                  <a:pt x="55589" y="46697"/>
                </a:cubicBezTo>
                <a:cubicBezTo>
                  <a:pt x="54853" y="37836"/>
                  <a:pt x="48314" y="30221"/>
                  <a:pt x="40381" y="28988"/>
                </a:cubicBezTo>
                <a:cubicBezTo>
                  <a:pt x="39469" y="28847"/>
                  <a:pt x="38573" y="28784"/>
                  <a:pt x="37690" y="28784"/>
                </a:cubicBezTo>
                <a:cubicBezTo>
                  <a:pt x="34182" y="28784"/>
                  <a:pt x="30885" y="29773"/>
                  <a:pt x="27675" y="30736"/>
                </a:cubicBezTo>
                <a:cubicBezTo>
                  <a:pt x="24765" y="31611"/>
                  <a:pt x="22006" y="32438"/>
                  <a:pt x="19354" y="32438"/>
                </a:cubicBezTo>
                <a:cubicBezTo>
                  <a:pt x="19270" y="32438"/>
                  <a:pt x="19187" y="32437"/>
                  <a:pt x="19104" y="32435"/>
                </a:cubicBezTo>
                <a:cubicBezTo>
                  <a:pt x="12933" y="32316"/>
                  <a:pt x="7088" y="26480"/>
                  <a:pt x="6844" y="20191"/>
                </a:cubicBezTo>
                <a:cubicBezTo>
                  <a:pt x="6600" y="13891"/>
                  <a:pt x="11742" y="7588"/>
                  <a:pt x="18075" y="6428"/>
                </a:cubicBezTo>
                <a:cubicBezTo>
                  <a:pt x="19834" y="6107"/>
                  <a:pt x="21001" y="4418"/>
                  <a:pt x="20678" y="2658"/>
                </a:cubicBezTo>
                <a:cubicBezTo>
                  <a:pt x="20391" y="1096"/>
                  <a:pt x="19028" y="1"/>
                  <a:pt x="17495" y="1"/>
                </a:cubicBezTo>
                <a:close/>
              </a:path>
            </a:pathLst>
          </a:cu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20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/>
          <p:nvPr>
            <p:ph idx="2" type="pic"/>
          </p:nvPr>
        </p:nvSpPr>
        <p:spPr>
          <a:xfrm>
            <a:off x="0" y="-690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 SemiBold"/>
              <a:buNone/>
              <a:defRPr sz="33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SemiBold"/>
              <a:buNone/>
              <a:defRPr sz="3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SemiBold"/>
              <a:buNone/>
              <a:defRPr sz="3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SemiBold"/>
              <a:buNone/>
              <a:defRPr sz="3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SemiBold"/>
              <a:buNone/>
              <a:defRPr sz="3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SemiBold"/>
              <a:buNone/>
              <a:defRPr sz="3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SemiBold"/>
              <a:buNone/>
              <a:defRPr sz="3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SemiBold"/>
              <a:buNone/>
              <a:defRPr sz="3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SemiBold"/>
              <a:buNone/>
              <a:defRPr sz="3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/>
          <p:nvPr/>
        </p:nvSpPr>
        <p:spPr>
          <a:xfrm>
            <a:off x="-106225" y="1545679"/>
            <a:ext cx="8200800" cy="159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4"/>
          <p:cNvSpPr txBox="1"/>
          <p:nvPr>
            <p:ph type="ctrTitle"/>
          </p:nvPr>
        </p:nvSpPr>
        <p:spPr>
          <a:xfrm>
            <a:off x="713225" y="1721075"/>
            <a:ext cx="8122500" cy="13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Montserrat ExtraBold"/>
                <a:ea typeface="Montserrat ExtraBold"/>
                <a:cs typeface="Montserrat ExtraBold"/>
                <a:sym typeface="Montserrat ExtraBold"/>
              </a:rPr>
              <a:t>AI Powered Lecturer</a:t>
            </a:r>
            <a:r>
              <a:rPr lang="en" sz="7200"/>
              <a:t>.</a:t>
            </a:r>
            <a:endParaRPr sz="7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Using OpenAI. </a:t>
            </a:r>
            <a:r>
              <a:rPr lang="en" sz="4200">
                <a:latin typeface="Montserrat ExtraBold"/>
                <a:ea typeface="Montserrat ExtraBold"/>
                <a:cs typeface="Montserrat ExtraBold"/>
                <a:sym typeface="Montserrat ExtraBold"/>
              </a:rPr>
              <a:t>Sage.</a:t>
            </a:r>
            <a:endParaRPr sz="3000"/>
          </a:p>
        </p:txBody>
      </p:sp>
      <p:sp>
        <p:nvSpPr>
          <p:cNvPr id="257" name="Google Shape;257;p34"/>
          <p:cNvSpPr txBox="1"/>
          <p:nvPr>
            <p:ph idx="1" type="subTitle"/>
          </p:nvPr>
        </p:nvSpPr>
        <p:spPr>
          <a:xfrm rot="-228">
            <a:off x="713375" y="3352183"/>
            <a:ext cx="4529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sage?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/>
          <p:nvPr>
            <p:ph type="title"/>
          </p:nvPr>
        </p:nvSpPr>
        <p:spPr>
          <a:xfrm>
            <a:off x="1163250" y="1469600"/>
            <a:ext cx="3302400" cy="6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63" name="Google Shape;263;p35"/>
          <p:cNvSpPr txBox="1"/>
          <p:nvPr>
            <p:ph idx="1" type="subTitle"/>
          </p:nvPr>
        </p:nvSpPr>
        <p:spPr>
          <a:xfrm>
            <a:off x="1163250" y="2110350"/>
            <a:ext cx="33024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Helping student to learn math and science with help of AI that have persona.</a:t>
            </a:r>
            <a:endParaRPr/>
          </a:p>
        </p:txBody>
      </p:sp>
      <p:pic>
        <p:nvPicPr>
          <p:cNvPr id="264" name="Google Shape;264;p3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6573" r="13817" t="0"/>
          <a:stretch/>
        </p:blipFill>
        <p:spPr>
          <a:xfrm>
            <a:off x="5267500" y="1270375"/>
            <a:ext cx="3017400" cy="2889149"/>
          </a:xfrm>
          <a:prstGeom prst="rect">
            <a:avLst/>
          </a:prstGeom>
        </p:spPr>
      </p:pic>
      <p:sp>
        <p:nvSpPr>
          <p:cNvPr id="265" name="Google Shape;265;p35"/>
          <p:cNvSpPr/>
          <p:nvPr/>
        </p:nvSpPr>
        <p:spPr>
          <a:xfrm>
            <a:off x="-106225" y="539500"/>
            <a:ext cx="4786800" cy="159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71" name="Google Shape;271;p36"/>
          <p:cNvSpPr txBox="1"/>
          <p:nvPr>
            <p:ph idx="1" type="body"/>
          </p:nvPr>
        </p:nvSpPr>
        <p:spPr>
          <a:xfrm>
            <a:off x="720000" y="1238551"/>
            <a:ext cx="7704000" cy="3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start with tools that i made to create sage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72" name="Google Shape;272;p36"/>
          <p:cNvGraphicFramePr/>
          <p:nvPr/>
        </p:nvGraphicFramePr>
        <p:xfrm>
          <a:off x="720000" y="178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{98C1C9B3-F461-45CF-83CF-33C1E3376CA7}</a:tableStyleId>
              </a:tblPr>
              <a:tblGrid>
                <a:gridCol w="2192500"/>
                <a:gridCol w="5416950"/>
              </a:tblGrid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Meta framework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Next.js</a:t>
                      </a:r>
                      <a:endParaRPr sz="9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Styling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Tailwindcss, Shadcn/ui, Vercel AI</a:t>
                      </a:r>
                      <a:endParaRPr sz="9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Database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Mysql using planetscale</a:t>
                      </a:r>
                      <a:endParaRPr sz="9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AI service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OpenAI</a:t>
                      </a:r>
                      <a:endParaRPr sz="9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Authentication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Authjs</a:t>
                      </a:r>
                      <a:endParaRPr sz="9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Icons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Lucide icons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/>
          <p:nvPr>
            <p:ph type="title"/>
          </p:nvPr>
        </p:nvSpPr>
        <p:spPr>
          <a:xfrm>
            <a:off x="402175" y="276975"/>
            <a:ext cx="5281800" cy="10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App Flow</a:t>
            </a:r>
            <a:endParaRPr sz="5600"/>
          </a:p>
        </p:txBody>
      </p:sp>
      <p:sp>
        <p:nvSpPr>
          <p:cNvPr id="278" name="Google Shape;278;p37"/>
          <p:cNvSpPr/>
          <p:nvPr/>
        </p:nvSpPr>
        <p:spPr>
          <a:xfrm>
            <a:off x="-106225" y="1164679"/>
            <a:ext cx="8200800" cy="159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7"/>
          <p:cNvSpPr/>
          <p:nvPr/>
        </p:nvSpPr>
        <p:spPr>
          <a:xfrm>
            <a:off x="8019850" y="3953402"/>
            <a:ext cx="1518957" cy="1519045"/>
          </a:xfrm>
          <a:custGeom>
            <a:rect b="b" l="l" r="r" t="t"/>
            <a:pathLst>
              <a:path extrusionOk="0" h="51528" w="51525">
                <a:moveTo>
                  <a:pt x="45044" y="6483"/>
                </a:moveTo>
                <a:lnTo>
                  <a:pt x="45044" y="45045"/>
                </a:lnTo>
                <a:lnTo>
                  <a:pt x="6480" y="45045"/>
                </a:lnTo>
                <a:lnTo>
                  <a:pt x="6480" y="6483"/>
                </a:lnTo>
                <a:close/>
                <a:moveTo>
                  <a:pt x="3241" y="1"/>
                </a:moveTo>
                <a:cubicBezTo>
                  <a:pt x="1451" y="1"/>
                  <a:pt x="0" y="1452"/>
                  <a:pt x="0" y="3242"/>
                </a:cubicBezTo>
                <a:lnTo>
                  <a:pt x="0" y="48286"/>
                </a:lnTo>
                <a:cubicBezTo>
                  <a:pt x="0" y="50076"/>
                  <a:pt x="1451" y="51527"/>
                  <a:pt x="3241" y="51527"/>
                </a:cubicBezTo>
                <a:lnTo>
                  <a:pt x="48285" y="51527"/>
                </a:lnTo>
                <a:cubicBezTo>
                  <a:pt x="50073" y="51527"/>
                  <a:pt x="51524" y="50076"/>
                  <a:pt x="51524" y="48286"/>
                </a:cubicBezTo>
                <a:lnTo>
                  <a:pt x="51524" y="3242"/>
                </a:lnTo>
                <a:cubicBezTo>
                  <a:pt x="51524" y="1452"/>
                  <a:pt x="50073" y="1"/>
                  <a:pt x="48285" y="1"/>
                </a:cubicBezTo>
                <a:close/>
              </a:path>
            </a:pathLst>
          </a:cu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20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7"/>
          <p:cNvSpPr/>
          <p:nvPr/>
        </p:nvSpPr>
        <p:spPr>
          <a:xfrm>
            <a:off x="2773850" y="4665013"/>
            <a:ext cx="1216300" cy="1219600"/>
          </a:xfrm>
          <a:custGeom>
            <a:rect b="b" l="l" r="r" t="t"/>
            <a:pathLst>
              <a:path extrusionOk="0" h="48784" w="48652">
                <a:moveTo>
                  <a:pt x="45086" y="1"/>
                </a:moveTo>
                <a:cubicBezTo>
                  <a:pt x="44247" y="1"/>
                  <a:pt x="43408" y="325"/>
                  <a:pt x="42772" y="970"/>
                </a:cubicBezTo>
                <a:lnTo>
                  <a:pt x="1254" y="43274"/>
                </a:lnTo>
                <a:cubicBezTo>
                  <a:pt x="1" y="44551"/>
                  <a:pt x="21" y="46602"/>
                  <a:pt x="1298" y="47855"/>
                </a:cubicBezTo>
                <a:cubicBezTo>
                  <a:pt x="1928" y="48474"/>
                  <a:pt x="2747" y="48783"/>
                  <a:pt x="3567" y="48783"/>
                </a:cubicBezTo>
                <a:cubicBezTo>
                  <a:pt x="4406" y="48783"/>
                  <a:pt x="5246" y="48458"/>
                  <a:pt x="5879" y="47813"/>
                </a:cubicBezTo>
                <a:lnTo>
                  <a:pt x="47398" y="5511"/>
                </a:lnTo>
                <a:cubicBezTo>
                  <a:pt x="48651" y="4234"/>
                  <a:pt x="48633" y="2181"/>
                  <a:pt x="47355" y="928"/>
                </a:cubicBezTo>
                <a:cubicBezTo>
                  <a:pt x="46725" y="309"/>
                  <a:pt x="45905" y="1"/>
                  <a:pt x="45086" y="1"/>
                </a:cubicBezTo>
                <a:close/>
              </a:path>
            </a:pathLst>
          </a:cu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20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262" y="2534025"/>
            <a:ext cx="8131475" cy="5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/>
          <p:cNvSpPr txBox="1"/>
          <p:nvPr>
            <p:ph type="title"/>
          </p:nvPr>
        </p:nvSpPr>
        <p:spPr>
          <a:xfrm>
            <a:off x="3059225" y="2612075"/>
            <a:ext cx="4585500" cy="10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Feature &amp; Limitation</a:t>
            </a:r>
            <a:endParaRPr sz="48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87" name="Google Shape;287;p38"/>
          <p:cNvSpPr txBox="1"/>
          <p:nvPr>
            <p:ph idx="2" type="title"/>
          </p:nvPr>
        </p:nvSpPr>
        <p:spPr>
          <a:xfrm>
            <a:off x="1567150" y="1696175"/>
            <a:ext cx="12810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88" name="Google Shape;288;p38"/>
          <p:cNvSpPr txBox="1"/>
          <p:nvPr>
            <p:ph idx="1" type="subTitle"/>
          </p:nvPr>
        </p:nvSpPr>
        <p:spPr>
          <a:xfrm>
            <a:off x="3059225" y="3723000"/>
            <a:ext cx="45855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Feature and limitation that sage currently have</a:t>
            </a:r>
            <a:endParaRPr sz="1400"/>
          </a:p>
        </p:txBody>
      </p:sp>
      <p:sp>
        <p:nvSpPr>
          <p:cNvPr id="289" name="Google Shape;289;p38"/>
          <p:cNvSpPr/>
          <p:nvPr/>
        </p:nvSpPr>
        <p:spPr>
          <a:xfrm rot="1009837">
            <a:off x="7594151" y="4008614"/>
            <a:ext cx="1600487" cy="1604829"/>
          </a:xfrm>
          <a:custGeom>
            <a:rect b="b" l="l" r="r" t="t"/>
            <a:pathLst>
              <a:path extrusionOk="0" h="48784" w="48652">
                <a:moveTo>
                  <a:pt x="45086" y="1"/>
                </a:moveTo>
                <a:cubicBezTo>
                  <a:pt x="44247" y="1"/>
                  <a:pt x="43408" y="325"/>
                  <a:pt x="42772" y="970"/>
                </a:cubicBezTo>
                <a:lnTo>
                  <a:pt x="1254" y="43274"/>
                </a:lnTo>
                <a:cubicBezTo>
                  <a:pt x="1" y="44551"/>
                  <a:pt x="21" y="46602"/>
                  <a:pt x="1298" y="47855"/>
                </a:cubicBezTo>
                <a:cubicBezTo>
                  <a:pt x="1928" y="48474"/>
                  <a:pt x="2747" y="48783"/>
                  <a:pt x="3567" y="48783"/>
                </a:cubicBezTo>
                <a:cubicBezTo>
                  <a:pt x="4406" y="48783"/>
                  <a:pt x="5246" y="48458"/>
                  <a:pt x="5879" y="47813"/>
                </a:cubicBezTo>
                <a:lnTo>
                  <a:pt x="47398" y="5511"/>
                </a:lnTo>
                <a:cubicBezTo>
                  <a:pt x="48651" y="4234"/>
                  <a:pt x="48633" y="2181"/>
                  <a:pt x="47355" y="928"/>
                </a:cubicBezTo>
                <a:cubicBezTo>
                  <a:pt x="46725" y="309"/>
                  <a:pt x="45905" y="1"/>
                  <a:pt x="45086" y="1"/>
                </a:cubicBezTo>
                <a:close/>
              </a:path>
            </a:pathLst>
          </a:cu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20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8"/>
          <p:cNvSpPr/>
          <p:nvPr/>
        </p:nvSpPr>
        <p:spPr>
          <a:xfrm>
            <a:off x="-106225" y="1164679"/>
            <a:ext cx="8200800" cy="159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"/>
          <p:cNvSpPr txBox="1"/>
          <p:nvPr>
            <p:ph type="title"/>
          </p:nvPr>
        </p:nvSpPr>
        <p:spPr>
          <a:xfrm>
            <a:off x="720000" y="445025"/>
            <a:ext cx="77040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Sage Feature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96" name="Google Shape;296;p39"/>
          <p:cNvSpPr txBox="1"/>
          <p:nvPr/>
        </p:nvSpPr>
        <p:spPr>
          <a:xfrm>
            <a:off x="619275" y="1281550"/>
            <a:ext cx="515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AutoNum type="arabicPeriod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Persona-based Conversations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AutoNum type="arabicPeriod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Example Messages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AutoNum type="arabicPeriod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User-Friendly Interface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AutoNum type="arabicPeriod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Regenerate Response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7" name="Google Shape;297;p39"/>
          <p:cNvSpPr txBox="1"/>
          <p:nvPr/>
        </p:nvSpPr>
        <p:spPr>
          <a:xfrm>
            <a:off x="720000" y="374415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AutoNum type="arabicPeriod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Subject Coverage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AutoNum type="arabicPeriod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Accuracy and Precision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AutoNum type="arabicPeriod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Symbol supports(math)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AutoNum type="arabicPeriod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Chat history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8" name="Google Shape;298;p39"/>
          <p:cNvSpPr txBox="1"/>
          <p:nvPr/>
        </p:nvSpPr>
        <p:spPr>
          <a:xfrm>
            <a:off x="720000" y="2543550"/>
            <a:ext cx="3176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Sage Limitations</a:t>
            </a:r>
            <a:endParaRPr sz="33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0"/>
          <p:cNvSpPr txBox="1"/>
          <p:nvPr>
            <p:ph type="title"/>
          </p:nvPr>
        </p:nvSpPr>
        <p:spPr>
          <a:xfrm>
            <a:off x="3059225" y="2612075"/>
            <a:ext cx="4585500" cy="10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App user interface</a:t>
            </a:r>
            <a:endParaRPr sz="48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04" name="Google Shape;304;p40"/>
          <p:cNvSpPr txBox="1"/>
          <p:nvPr>
            <p:ph idx="2" type="title"/>
          </p:nvPr>
        </p:nvSpPr>
        <p:spPr>
          <a:xfrm>
            <a:off x="1567150" y="1696175"/>
            <a:ext cx="12810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05" name="Google Shape;305;p40"/>
          <p:cNvSpPr txBox="1"/>
          <p:nvPr>
            <p:ph idx="1" type="subTitle"/>
          </p:nvPr>
        </p:nvSpPr>
        <p:spPr>
          <a:xfrm>
            <a:off x="3059225" y="3723000"/>
            <a:ext cx="45855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App landing page</a:t>
            </a:r>
            <a:endParaRPr sz="1400"/>
          </a:p>
        </p:txBody>
      </p:sp>
      <p:sp>
        <p:nvSpPr>
          <p:cNvPr id="306" name="Google Shape;306;p40"/>
          <p:cNvSpPr/>
          <p:nvPr/>
        </p:nvSpPr>
        <p:spPr>
          <a:xfrm rot="1009837">
            <a:off x="7594151" y="4008614"/>
            <a:ext cx="1600487" cy="1604829"/>
          </a:xfrm>
          <a:custGeom>
            <a:rect b="b" l="l" r="r" t="t"/>
            <a:pathLst>
              <a:path extrusionOk="0" h="48784" w="48652">
                <a:moveTo>
                  <a:pt x="45086" y="1"/>
                </a:moveTo>
                <a:cubicBezTo>
                  <a:pt x="44247" y="1"/>
                  <a:pt x="43408" y="325"/>
                  <a:pt x="42772" y="970"/>
                </a:cubicBezTo>
                <a:lnTo>
                  <a:pt x="1254" y="43274"/>
                </a:lnTo>
                <a:cubicBezTo>
                  <a:pt x="1" y="44551"/>
                  <a:pt x="21" y="46602"/>
                  <a:pt x="1298" y="47855"/>
                </a:cubicBezTo>
                <a:cubicBezTo>
                  <a:pt x="1928" y="48474"/>
                  <a:pt x="2747" y="48783"/>
                  <a:pt x="3567" y="48783"/>
                </a:cubicBezTo>
                <a:cubicBezTo>
                  <a:pt x="4406" y="48783"/>
                  <a:pt x="5246" y="48458"/>
                  <a:pt x="5879" y="47813"/>
                </a:cubicBezTo>
                <a:lnTo>
                  <a:pt x="47398" y="5511"/>
                </a:lnTo>
                <a:cubicBezTo>
                  <a:pt x="48651" y="4234"/>
                  <a:pt x="48633" y="2181"/>
                  <a:pt x="47355" y="928"/>
                </a:cubicBezTo>
                <a:cubicBezTo>
                  <a:pt x="46725" y="309"/>
                  <a:pt x="45905" y="1"/>
                  <a:pt x="45086" y="1"/>
                </a:cubicBezTo>
                <a:close/>
              </a:path>
            </a:pathLst>
          </a:custGeom>
          <a:solidFill>
            <a:schemeClr val="lt2"/>
          </a:solidFill>
          <a:ln cap="flat" cmpd="sng" w="650">
            <a:solidFill>
              <a:srgbClr val="FFFFFF"/>
            </a:solidFill>
            <a:prstDash val="solid"/>
            <a:miter lim="20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0"/>
          <p:cNvSpPr/>
          <p:nvPr/>
        </p:nvSpPr>
        <p:spPr>
          <a:xfrm>
            <a:off x="-106225" y="1164679"/>
            <a:ext cx="8200800" cy="159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1"/>
          <p:cNvSpPr txBox="1"/>
          <p:nvPr>
            <p:ph type="title"/>
          </p:nvPr>
        </p:nvSpPr>
        <p:spPr>
          <a:xfrm>
            <a:off x="720000" y="445025"/>
            <a:ext cx="77040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in page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13" name="Google Shape;31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150" y="1255725"/>
            <a:ext cx="5921562" cy="370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2"/>
          <p:cNvSpPr txBox="1"/>
          <p:nvPr>
            <p:ph type="title"/>
          </p:nvPr>
        </p:nvSpPr>
        <p:spPr>
          <a:xfrm>
            <a:off x="720000" y="445025"/>
            <a:ext cx="77040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19" name="Google Shape;31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850" y="1894425"/>
            <a:ext cx="3794775" cy="23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2"/>
          <p:cNvSpPr txBox="1"/>
          <p:nvPr/>
        </p:nvSpPr>
        <p:spPr>
          <a:xfrm>
            <a:off x="358850" y="1494225"/>
            <a:ext cx="438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Empty State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21" name="Google Shape;32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9150" y="1928788"/>
            <a:ext cx="3684849" cy="2303027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2"/>
          <p:cNvSpPr txBox="1"/>
          <p:nvPr/>
        </p:nvSpPr>
        <p:spPr>
          <a:xfrm>
            <a:off x="4739150" y="15286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Asking Max Mathis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rom Analysis to Action: Conclusions and Next Steps Template by Slidesgo">
  <a:themeElements>
    <a:clrScheme name="Simple Light">
      <a:dk1>
        <a:srgbClr val="070900"/>
      </a:dk1>
      <a:lt1>
        <a:srgbClr val="F8F1EB"/>
      </a:lt1>
      <a:dk2>
        <a:srgbClr val="FED00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709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