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B49"/>
    <a:srgbClr val="7ABFD6"/>
    <a:srgbClr val="4F547C"/>
    <a:srgbClr val="66AEC9"/>
    <a:srgbClr val="D7AD86"/>
    <a:srgbClr val="7AAF97"/>
    <a:srgbClr val="8DA3DB"/>
    <a:srgbClr val="92A7DE"/>
    <a:srgbClr val="003E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1B65-1D21-4590-9B52-DCE9A3D6513A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5197-29B3-4FC9-A142-8F399B29C4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78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1B65-1D21-4590-9B52-DCE9A3D6513A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5197-29B3-4FC9-A142-8F399B29C4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83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1B65-1D21-4590-9B52-DCE9A3D6513A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5197-29B3-4FC9-A142-8F399B29C4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96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1B65-1D21-4590-9B52-DCE9A3D6513A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5197-29B3-4FC9-A142-8F399B29C4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5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1B65-1D21-4590-9B52-DCE9A3D6513A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5197-29B3-4FC9-A142-8F399B29C4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9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1B65-1D21-4590-9B52-DCE9A3D6513A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5197-29B3-4FC9-A142-8F399B29C4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98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1B65-1D21-4590-9B52-DCE9A3D6513A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5197-29B3-4FC9-A142-8F399B29C4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90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1B65-1D21-4590-9B52-DCE9A3D6513A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5197-29B3-4FC9-A142-8F399B29C4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59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1B65-1D21-4590-9B52-DCE9A3D6513A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5197-29B3-4FC9-A142-8F399B29C4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95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1B65-1D21-4590-9B52-DCE9A3D6513A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5197-29B3-4FC9-A142-8F399B29C4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0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1B65-1D21-4590-9B52-DCE9A3D6513A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5197-29B3-4FC9-A142-8F399B29C4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24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31B65-1D21-4590-9B52-DCE9A3D6513A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D5197-29B3-4FC9-A142-8F399B29C4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19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61283" y="1555034"/>
            <a:ext cx="3438664" cy="476168"/>
          </a:xfrm>
          <a:prstGeom prst="rect">
            <a:avLst/>
          </a:prstGeom>
        </p:spPr>
        <p:txBody>
          <a:bodyPr vert="horz" lIns="76187" tIns="38093" rIns="76187" bIns="38093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smtClean="0">
                <a:solidFill>
                  <a:srgbClr val="038F96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INNOVATION</a:t>
            </a:r>
            <a:endParaRPr lang="fr-FR" sz="2400" b="1" dirty="0">
              <a:solidFill>
                <a:srgbClr val="038F96"/>
              </a:solidFill>
              <a:latin typeface="Franklin Gothic Medium" panose="020B060302010202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861283" y="2031202"/>
            <a:ext cx="1654690" cy="460979"/>
          </a:xfrm>
          <a:prstGeom prst="rect">
            <a:avLst/>
          </a:prstGeom>
        </p:spPr>
        <p:txBody>
          <a:bodyPr vert="horz" lIns="76187" tIns="38093" rIns="76187" bIns="38093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Medium Cond" panose="020B0606030402020204" pitchFamily="34" charset="0"/>
                <a:cs typeface="Calibri" panose="020F0502020204030204" pitchFamily="34" charset="0"/>
              </a:rPr>
              <a:t>STORIES</a:t>
            </a:r>
            <a:endParaRPr lang="fr-FR" sz="2800" b="1" dirty="0">
              <a:solidFill>
                <a:schemeClr val="tx1">
                  <a:lumMod val="50000"/>
                  <a:lumOff val="50000"/>
                </a:schemeClr>
              </a:solidFill>
              <a:latin typeface="Franklin Gothic Medium Cond" panose="020B060603040202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441" y="370296"/>
            <a:ext cx="4967612" cy="49676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36953" y="425004"/>
            <a:ext cx="672575" cy="680132"/>
          </a:xfrm>
          <a:prstGeom prst="rect">
            <a:avLst/>
          </a:prstGeom>
          <a:solidFill>
            <a:srgbClr val="038F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136953" y="1214968"/>
            <a:ext cx="672575" cy="680132"/>
          </a:xfrm>
          <a:prstGeom prst="rect">
            <a:avLst/>
          </a:prstGeom>
          <a:solidFill>
            <a:srgbClr val="6AF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136953" y="2004932"/>
            <a:ext cx="672575" cy="680132"/>
          </a:xfrm>
          <a:prstGeom prst="rect">
            <a:avLst/>
          </a:prstGeom>
          <a:solidFill>
            <a:srgbClr val="02C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136953" y="2794896"/>
            <a:ext cx="672575" cy="680132"/>
          </a:xfrm>
          <a:prstGeom prst="rect">
            <a:avLst/>
          </a:prstGeom>
          <a:solidFill>
            <a:srgbClr val="FDA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136953" y="3584860"/>
            <a:ext cx="672575" cy="680132"/>
          </a:xfrm>
          <a:prstGeom prst="rect">
            <a:avLst/>
          </a:prstGeom>
          <a:solidFill>
            <a:srgbClr val="FCF3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136953" y="4374824"/>
            <a:ext cx="672575" cy="680132"/>
          </a:xfrm>
          <a:prstGeom prst="rect">
            <a:avLst/>
          </a:prstGeom>
          <a:solidFill>
            <a:srgbClr val="395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136953" y="5164788"/>
            <a:ext cx="672575" cy="680132"/>
          </a:xfrm>
          <a:prstGeom prst="rect">
            <a:avLst/>
          </a:prstGeom>
          <a:solidFill>
            <a:srgbClr val="003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08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143" y="168321"/>
            <a:ext cx="8844737" cy="43662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5400000">
            <a:off x="8040637" y="4683649"/>
            <a:ext cx="672575" cy="680132"/>
          </a:xfrm>
          <a:prstGeom prst="rect">
            <a:avLst/>
          </a:prstGeom>
          <a:solidFill>
            <a:srgbClr val="25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 rot="5400000">
            <a:off x="7250673" y="4683649"/>
            <a:ext cx="672575" cy="680132"/>
          </a:xfrm>
          <a:prstGeom prst="rect">
            <a:avLst/>
          </a:prstGeom>
          <a:solidFill>
            <a:srgbClr val="7A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 rot="5400000">
            <a:off x="6465060" y="4683650"/>
            <a:ext cx="672575" cy="680132"/>
          </a:xfrm>
          <a:prstGeom prst="rect">
            <a:avLst/>
          </a:prstGeom>
          <a:solidFill>
            <a:srgbClr val="4F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 rot="5400000">
            <a:off x="5670745" y="4683649"/>
            <a:ext cx="672575" cy="680132"/>
          </a:xfrm>
          <a:prstGeom prst="rect">
            <a:avLst/>
          </a:prstGeom>
          <a:solidFill>
            <a:srgbClr val="66A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 rot="5400000">
            <a:off x="4880781" y="4683649"/>
            <a:ext cx="672575" cy="680132"/>
          </a:xfrm>
          <a:prstGeom prst="rect">
            <a:avLst/>
          </a:prstGeom>
          <a:solidFill>
            <a:srgbClr val="D7A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 rot="5400000">
            <a:off x="4090817" y="4683649"/>
            <a:ext cx="672575" cy="680132"/>
          </a:xfrm>
          <a:prstGeom prst="rect">
            <a:avLst/>
          </a:prstGeom>
          <a:solidFill>
            <a:srgbClr val="7AAF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3300853" y="4683649"/>
            <a:ext cx="672575" cy="680132"/>
          </a:xfrm>
          <a:prstGeom prst="rect">
            <a:avLst/>
          </a:prstGeom>
          <a:solidFill>
            <a:srgbClr val="8DA3DB"/>
          </a:solidFill>
          <a:ln>
            <a:solidFill>
              <a:srgbClr val="92A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 rot="5400000">
            <a:off x="7272095" y="5665833"/>
            <a:ext cx="672575" cy="680132"/>
          </a:xfrm>
          <a:prstGeom prst="rect">
            <a:avLst/>
          </a:prstGeom>
          <a:solidFill>
            <a:srgbClr val="038F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 rot="5400000">
            <a:off x="4092238" y="5665833"/>
            <a:ext cx="672575" cy="680132"/>
          </a:xfrm>
          <a:prstGeom prst="rect">
            <a:avLst/>
          </a:prstGeom>
          <a:solidFill>
            <a:srgbClr val="6AF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 rot="5400000">
            <a:off x="6460709" y="5665832"/>
            <a:ext cx="672575" cy="680132"/>
          </a:xfrm>
          <a:prstGeom prst="rect">
            <a:avLst/>
          </a:prstGeom>
          <a:solidFill>
            <a:srgbClr val="02C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 rot="5400000">
            <a:off x="5670745" y="5665832"/>
            <a:ext cx="672575" cy="680132"/>
          </a:xfrm>
          <a:prstGeom prst="rect">
            <a:avLst/>
          </a:prstGeom>
          <a:solidFill>
            <a:srgbClr val="FDA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 rot="5400000">
            <a:off x="4880781" y="5665832"/>
            <a:ext cx="672575" cy="680132"/>
          </a:xfrm>
          <a:prstGeom prst="rect">
            <a:avLst/>
          </a:prstGeom>
          <a:solidFill>
            <a:srgbClr val="FCF3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 rot="5400000">
            <a:off x="3300853" y="5665832"/>
            <a:ext cx="672575" cy="680132"/>
          </a:xfrm>
          <a:prstGeom prst="rect">
            <a:avLst/>
          </a:prstGeom>
          <a:solidFill>
            <a:srgbClr val="395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 rot="5400000">
            <a:off x="8083480" y="5665833"/>
            <a:ext cx="672575" cy="680132"/>
          </a:xfrm>
          <a:prstGeom prst="rect">
            <a:avLst/>
          </a:prstGeom>
          <a:solidFill>
            <a:srgbClr val="003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7197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</Words>
  <Application>Microsoft Office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Franklin Gothic Medium</vt:lpstr>
      <vt:lpstr>Franklin Gothic Medium Cond</vt:lpstr>
      <vt:lpstr>Thème Office</vt:lpstr>
      <vt:lpstr>Présentation PowerPoint</vt:lpstr>
      <vt:lpstr>Présentation PowerPoint</vt:lpstr>
    </vt:vector>
  </TitlesOfParts>
  <Company>Laboratoire ERPI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Linda Acosta Salgado</dc:creator>
  <cp:lastModifiedBy>Fatima Ezzahra Hamdani</cp:lastModifiedBy>
  <cp:revision>2</cp:revision>
  <dcterms:created xsi:type="dcterms:W3CDTF">2019-11-12T13:20:52Z</dcterms:created>
  <dcterms:modified xsi:type="dcterms:W3CDTF">2019-11-14T13:18:44Z</dcterms:modified>
</cp:coreProperties>
</file>