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033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173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926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3753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855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228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235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669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234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59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255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703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112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531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026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27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37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9596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x3epDxTkO_vY1KaqRnpaWMOxgffSNBkW/view?usp=shar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77502-62DC-4F97-A220-9F90042CA2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Paxos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904939-4D96-4CD3-8FE4-EF40E2F2B6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Kyle </a:t>
            </a:r>
            <a:r>
              <a:rPr lang="en-US" dirty="0" err="1"/>
              <a:t>Fauerbach</a:t>
            </a:r>
            <a:endParaRPr lang="en-US" dirty="0"/>
          </a:p>
          <a:p>
            <a:r>
              <a:rPr lang="en-US" dirty="0"/>
              <a:t>CS7610 Fall 2018</a:t>
            </a:r>
          </a:p>
        </p:txBody>
      </p:sp>
    </p:spTree>
    <p:extLst>
      <p:ext uri="{BB962C8B-B14F-4D97-AF65-F5344CB8AC3E}">
        <p14:creationId xmlns:p14="http://schemas.microsoft.com/office/powerpoint/2010/main" val="1295169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CFB4A-5561-40D3-84C8-877CD6BED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95777E-5571-48D1-B256-5DE4409BD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800" y="2640806"/>
            <a:ext cx="67341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833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4C956-4FA2-4105-9E68-E0419694B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went 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EF3D6-AAD5-4B1D-A9D6-0B61F5FCF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Context/Motivation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What was the plan</a:t>
            </a:r>
          </a:p>
          <a:p>
            <a:r>
              <a:rPr lang="en-US" dirty="0"/>
              <a:t>What was accomplished</a:t>
            </a:r>
          </a:p>
          <a:p>
            <a:r>
              <a:rPr lang="en-US" dirty="0"/>
              <a:t>Implementation details</a:t>
            </a:r>
          </a:p>
          <a:p>
            <a:r>
              <a:rPr lang="en-US" dirty="0"/>
              <a:t>Challenges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43816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7B4A6-E3C3-4EF5-A96B-E1083E07DF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86F574B-1685-45FA-B683-4080637062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35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4C956-4FA2-4105-9E68-E0419694B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EF3D6-AAD5-4B1D-A9D6-0B61F5FCF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Context/Motivation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What was the plan</a:t>
            </a:r>
          </a:p>
          <a:p>
            <a:r>
              <a:rPr lang="en-US" dirty="0"/>
              <a:t>What was accomplished</a:t>
            </a:r>
          </a:p>
          <a:p>
            <a:r>
              <a:rPr lang="en-US" dirty="0"/>
              <a:t>Implementation details</a:t>
            </a:r>
          </a:p>
          <a:p>
            <a:r>
              <a:rPr lang="en-US" dirty="0"/>
              <a:t>Challenges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1059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0F942-3A58-4155-BA7F-6B6A2F4C7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Context/Motivation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0114A-CC29-409F-B050-312698B97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Relevance to other systems</a:t>
            </a:r>
          </a:p>
          <a:p>
            <a:pPr lvl="1"/>
            <a:r>
              <a:rPr lang="en-US" dirty="0"/>
              <a:t>Foundational</a:t>
            </a:r>
          </a:p>
          <a:p>
            <a:r>
              <a:rPr lang="en-US" dirty="0"/>
              <a:t>Level of Documentation</a:t>
            </a:r>
          </a:p>
        </p:txBody>
      </p:sp>
    </p:spTree>
    <p:extLst>
      <p:ext uri="{BB962C8B-B14F-4D97-AF65-F5344CB8AC3E}">
        <p14:creationId xmlns:p14="http://schemas.microsoft.com/office/powerpoint/2010/main" val="4002245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6C376-D01F-4C02-B57C-E45E4BBB3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79F94-30F2-4ECC-9292-5549F30B9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Machine Replication</a:t>
            </a:r>
          </a:p>
          <a:p>
            <a:pPr lvl="1"/>
            <a:r>
              <a:rPr lang="en-US" dirty="0"/>
              <a:t>Actually have the protocol work</a:t>
            </a:r>
          </a:p>
        </p:txBody>
      </p:sp>
    </p:spTree>
    <p:extLst>
      <p:ext uri="{BB962C8B-B14F-4D97-AF65-F5344CB8AC3E}">
        <p14:creationId xmlns:p14="http://schemas.microsoft.com/office/powerpoint/2010/main" val="534970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B0696-3EB0-47F2-913A-48E1BC8BD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the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52A31-3FEE-4483-9AC9-61DFC2BB4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100% functional</a:t>
            </a:r>
          </a:p>
          <a:p>
            <a:pPr lvl="1"/>
            <a:r>
              <a:rPr lang="en-US" dirty="0"/>
              <a:t>Reconciliation = hard</a:t>
            </a:r>
          </a:p>
          <a:p>
            <a:pPr lvl="1"/>
            <a:r>
              <a:rPr lang="en-US" dirty="0"/>
              <a:t>Reconciliation = not well documented</a:t>
            </a:r>
          </a:p>
          <a:p>
            <a:r>
              <a:rPr lang="en-US" dirty="0"/>
              <a:t>Everything except Reconciliation</a:t>
            </a:r>
          </a:p>
          <a:p>
            <a:pPr lvl="1"/>
            <a:r>
              <a:rPr lang="en-US" dirty="0"/>
              <a:t>How to handle crashes without reconciliation</a:t>
            </a:r>
          </a:p>
          <a:p>
            <a:r>
              <a:rPr lang="en-US" dirty="0"/>
              <a:t>Normal case operation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066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7D6B4-631E-4A2F-A00C-935D40D9B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Accomplished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C235F-9120-4F48-9CEA-1097220D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Leader election</a:t>
            </a:r>
          </a:p>
          <a:p>
            <a:r>
              <a:rPr lang="en-US" dirty="0"/>
              <a:t>Prepare phase</a:t>
            </a:r>
          </a:p>
          <a:p>
            <a:r>
              <a:rPr lang="en-US" dirty="0"/>
              <a:t>Proposal</a:t>
            </a:r>
          </a:p>
          <a:p>
            <a:r>
              <a:rPr lang="en-US" dirty="0"/>
              <a:t>Client update </a:t>
            </a:r>
            <a:r>
              <a:rPr lang="en-US" dirty="0">
                <a:solidFill>
                  <a:srgbClr val="FF0000"/>
                </a:solidFill>
              </a:rPr>
              <a:t>&lt;HOPEFULLY BY MONDAY&gt;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128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17C27-417F-481D-807E-097A7641D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7A445-BBA4-4A82-A1FB-C8CC270B4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Written in C</a:t>
            </a:r>
          </a:p>
          <a:p>
            <a:pPr lvl="1"/>
            <a:r>
              <a:rPr lang="en-US" dirty="0"/>
              <a:t>Easier?</a:t>
            </a:r>
          </a:p>
          <a:p>
            <a:r>
              <a:rPr lang="en-US" dirty="0"/>
              <a:t>Networking with UDP Datagrams</a:t>
            </a:r>
          </a:p>
          <a:p>
            <a:pPr lvl="1"/>
            <a:r>
              <a:rPr lang="en-US" dirty="0"/>
              <a:t>Support the original </a:t>
            </a:r>
            <a:r>
              <a:rPr lang="en-US" dirty="0" err="1"/>
              <a:t>Paxos</a:t>
            </a:r>
            <a:r>
              <a:rPr lang="en-US" dirty="0"/>
              <a:t> assumptions</a:t>
            </a:r>
          </a:p>
          <a:p>
            <a:r>
              <a:rPr lang="en-US" dirty="0"/>
              <a:t>Predefined membership list</a:t>
            </a:r>
          </a:p>
          <a:p>
            <a:pPr lvl="1"/>
            <a:r>
              <a:rPr lang="en-US" dirty="0"/>
              <a:t>Let’s not complicate things</a:t>
            </a:r>
          </a:p>
          <a:p>
            <a:r>
              <a:rPr lang="en-US" dirty="0"/>
              <a:t>Who starts </a:t>
            </a:r>
            <a:r>
              <a:rPr lang="en-US"/>
              <a:t>leader election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993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1DEF-D970-4008-8797-3493F3C25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6FFC0-1631-4692-896D-6F15429E2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Paxos</a:t>
            </a:r>
            <a:r>
              <a:rPr lang="en-US" dirty="0"/>
              <a:t> for Systems Builders</a:t>
            </a:r>
          </a:p>
          <a:p>
            <a:pPr lvl="1"/>
            <a:r>
              <a:rPr lang="en-US" dirty="0"/>
              <a:t>Lots of detail except for when it’s not</a:t>
            </a:r>
          </a:p>
          <a:p>
            <a:r>
              <a:rPr lang="en-US" dirty="0"/>
              <a:t>Client Updates</a:t>
            </a:r>
          </a:p>
          <a:p>
            <a:pPr lvl="1"/>
            <a:r>
              <a:rPr lang="en-US" dirty="0" err="1"/>
              <a:t>Paxos</a:t>
            </a:r>
            <a:r>
              <a:rPr lang="en-US" dirty="0"/>
              <a:t> makes sure it will happen</a:t>
            </a:r>
          </a:p>
          <a:p>
            <a:pPr lvl="1"/>
            <a:r>
              <a:rPr lang="en-US" dirty="0"/>
              <a:t>Not much use without a real application</a:t>
            </a:r>
          </a:p>
          <a:p>
            <a:pPr lvl="1"/>
            <a:r>
              <a:rPr lang="en-US" dirty="0"/>
              <a:t>So we add instrumentation</a:t>
            </a:r>
          </a:p>
          <a:p>
            <a:r>
              <a:rPr lang="en-US" dirty="0"/>
              <a:t>Also sometimes C is dumb</a:t>
            </a:r>
          </a:p>
        </p:txBody>
      </p:sp>
    </p:spTree>
    <p:extLst>
      <p:ext uri="{BB962C8B-B14F-4D97-AF65-F5344CB8AC3E}">
        <p14:creationId xmlns:p14="http://schemas.microsoft.com/office/powerpoint/2010/main" val="3589607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76F4C-5F24-495E-BBA8-92A08945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DEF24-B471-45A8-B758-C26AB9653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hlinkClick r:id="rId2"/>
              </a:rPr>
              <a:t>https://drive.google.com/file/d/1x3epDxTkO_vY1KaqRnpaWMOxgffSNBkW/view?usp=sharing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9221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</TotalTime>
  <Words>194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Paxos</vt:lpstr>
      <vt:lpstr>Agenda</vt:lpstr>
      <vt:lpstr>Context/Motivation</vt:lpstr>
      <vt:lpstr>Problem Statement</vt:lpstr>
      <vt:lpstr>What was the plan</vt:lpstr>
      <vt:lpstr>What was Accomplished</vt:lpstr>
      <vt:lpstr>Implementation Details</vt:lpstr>
      <vt:lpstr>Challenges</vt:lpstr>
      <vt:lpstr>Demo</vt:lpstr>
      <vt:lpstr>PowerPoint Presentation</vt:lpstr>
      <vt:lpstr>What we went over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Paxos</dc:title>
  <dc:creator>kyle</dc:creator>
  <cp:lastModifiedBy>kyle</cp:lastModifiedBy>
  <cp:revision>5</cp:revision>
  <dcterms:created xsi:type="dcterms:W3CDTF">2018-12-01T21:35:44Z</dcterms:created>
  <dcterms:modified xsi:type="dcterms:W3CDTF">2018-12-02T19:58:08Z</dcterms:modified>
</cp:coreProperties>
</file>