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01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24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7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4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4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8C3CD34-4D0F-45CB-8A68-BC99F9AE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Vérifier l’intégrité des SAS Antivirus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C2DC573-209F-496A-9828-AF4B8012A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Petit Victor – Concepteur logiciel</a:t>
            </a:r>
          </a:p>
        </p:txBody>
      </p:sp>
    </p:spTree>
    <p:extLst>
      <p:ext uri="{BB962C8B-B14F-4D97-AF65-F5344CB8AC3E}">
        <p14:creationId xmlns:p14="http://schemas.microsoft.com/office/powerpoint/2010/main" val="3505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8201DC-725A-4DA4-9C88-76C3E812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états</a:t>
            </a:r>
          </a:p>
        </p:txBody>
      </p:sp>
      <p:graphicFrame>
        <p:nvGraphicFramePr>
          <p:cNvPr id="6" name="Espace réservé du contenu 1">
            <a:extLst>
              <a:ext uri="{FF2B5EF4-FFF2-40B4-BE49-F238E27FC236}">
                <a16:creationId xmlns:a16="http://schemas.microsoft.com/office/drawing/2014/main" id="{AB35F783-E255-4A52-9228-EE672D9F1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330988"/>
              </p:ext>
            </p:extLst>
          </p:nvPr>
        </p:nvGraphicFramePr>
        <p:xfrm>
          <a:off x="952355" y="2150110"/>
          <a:ext cx="16079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963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BADGE_ERROR_INIT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7" name="Espace réservé du contenu 1">
            <a:extLst>
              <a:ext uri="{FF2B5EF4-FFF2-40B4-BE49-F238E27FC236}">
                <a16:creationId xmlns:a16="http://schemas.microsoft.com/office/drawing/2014/main" id="{61B60B54-7B0B-4D73-9CC1-8ABEB7DCD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547849"/>
              </p:ext>
            </p:extLst>
          </p:nvPr>
        </p:nvGraphicFramePr>
        <p:xfrm>
          <a:off x="3195940" y="2910840"/>
          <a:ext cx="16079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963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1">
            <a:extLst>
              <a:ext uri="{FF2B5EF4-FFF2-40B4-BE49-F238E27FC236}">
                <a16:creationId xmlns:a16="http://schemas.microsoft.com/office/drawing/2014/main" id="{1EB359E7-616C-415E-9794-9129F8024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853082"/>
              </p:ext>
            </p:extLst>
          </p:nvPr>
        </p:nvGraphicFramePr>
        <p:xfrm>
          <a:off x="5538770" y="2922270"/>
          <a:ext cx="173225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253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SCAN_IN_PROGRESS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1">
            <a:extLst>
              <a:ext uri="{FF2B5EF4-FFF2-40B4-BE49-F238E27FC236}">
                <a16:creationId xmlns:a16="http://schemas.microsoft.com/office/drawing/2014/main" id="{C24AF572-6663-433C-A5B5-5D6096398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502109"/>
              </p:ext>
            </p:extLst>
          </p:nvPr>
        </p:nvGraphicFramePr>
        <p:xfrm>
          <a:off x="7805069" y="1877059"/>
          <a:ext cx="1732252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252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BADGE_ERROR_SCAN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1">
            <a:extLst>
              <a:ext uri="{FF2B5EF4-FFF2-40B4-BE49-F238E27FC236}">
                <a16:creationId xmlns:a16="http://schemas.microsoft.com/office/drawing/2014/main" id="{AF82CD05-DE3B-4738-B10D-0FEDE04C5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003089"/>
              </p:ext>
            </p:extLst>
          </p:nvPr>
        </p:nvGraphicFramePr>
        <p:xfrm>
          <a:off x="7651034" y="3953256"/>
          <a:ext cx="1886285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285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SYSTEM_COMPROMISED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20EE4EDF-C967-4F58-A165-5A3EC777736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199034" y="2743732"/>
            <a:ext cx="554207" cy="143960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E8B215F1-B274-4184-8255-5AEDA6B71C60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2497764" y="1408682"/>
            <a:ext cx="760730" cy="2243585"/>
          </a:xfrm>
          <a:prstGeom prst="curvedConnector3">
            <a:avLst>
              <a:gd name="adj1" fmla="val 1300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66976A8A-568B-4D27-9EE7-849FF6B9CCF1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3999922" y="3947160"/>
            <a:ext cx="3651113" cy="5242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80B65B6-949B-4835-A648-4E36E913A52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6404897" y="2395218"/>
            <a:ext cx="1400173" cy="5270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3DF991A6-2705-466C-A9FE-22B65A3194E4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271023" y="2913379"/>
            <a:ext cx="1400172" cy="5270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48D9A668-EA67-41C9-8F57-32F3C2DCB86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271023" y="3440430"/>
            <a:ext cx="1323153" cy="5128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6B00FCA-64F4-4680-A3F5-4FD45A8F5D71}"/>
              </a:ext>
            </a:extLst>
          </p:cNvPr>
          <p:cNvCxnSpPr>
            <a:cxnSpLocks/>
          </p:cNvCxnSpPr>
          <p:nvPr/>
        </p:nvCxnSpPr>
        <p:spPr>
          <a:xfrm>
            <a:off x="4807439" y="3324351"/>
            <a:ext cx="731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437F6A-3232-4208-B1B8-B981729348A6}"/>
              </a:ext>
            </a:extLst>
          </p:cNvPr>
          <p:cNvCxnSpPr>
            <a:cxnSpLocks/>
          </p:cNvCxnSpPr>
          <p:nvPr/>
        </p:nvCxnSpPr>
        <p:spPr>
          <a:xfrm flipH="1">
            <a:off x="4794760" y="3818869"/>
            <a:ext cx="744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28778D-7E0E-4FF0-8A0A-A2F78C099271}"/>
              </a:ext>
            </a:extLst>
          </p:cNvPr>
          <p:cNvSpPr txBox="1"/>
          <p:nvPr/>
        </p:nvSpPr>
        <p:spPr>
          <a:xfrm>
            <a:off x="1173175" y="4303496"/>
            <a:ext cx="340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de la machine à états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D46925-F7BF-43D0-A120-5349B74615BA}"/>
              </a:ext>
            </a:extLst>
          </p:cNvPr>
          <p:cNvSpPr txBox="1"/>
          <p:nvPr/>
        </p:nvSpPr>
        <p:spPr>
          <a:xfrm>
            <a:off x="1449894" y="4672828"/>
            <a:ext cx="1138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verte : V</a:t>
            </a:r>
          </a:p>
          <a:p>
            <a:r>
              <a:rPr lang="fr-FR" sz="1100" dirty="0"/>
              <a:t>Led orange : O</a:t>
            </a:r>
          </a:p>
          <a:p>
            <a:r>
              <a:rPr lang="fr-FR" sz="1100" dirty="0"/>
              <a:t>Led rouge : 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8E3E660-5DAB-4E6E-AFE0-E2557680471E}"/>
              </a:ext>
            </a:extLst>
          </p:cNvPr>
          <p:cNvSpPr txBox="1"/>
          <p:nvPr/>
        </p:nvSpPr>
        <p:spPr>
          <a:xfrm>
            <a:off x="2708231" y="2137182"/>
            <a:ext cx="101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Failed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1281587-24E9-423C-B67A-6CB5F4C04111}"/>
              </a:ext>
            </a:extLst>
          </p:cNvPr>
          <p:cNvSpPr txBox="1"/>
          <p:nvPr/>
        </p:nvSpPr>
        <p:spPr>
          <a:xfrm>
            <a:off x="8594176" y="3062741"/>
            <a:ext cx="101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Failed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9F6A04-EA28-4422-A37F-60E81B556942}"/>
              </a:ext>
            </a:extLst>
          </p:cNvPr>
          <p:cNvSpPr txBox="1"/>
          <p:nvPr/>
        </p:nvSpPr>
        <p:spPr>
          <a:xfrm>
            <a:off x="8382753" y="3499621"/>
            <a:ext cx="126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Button </a:t>
            </a:r>
            <a:r>
              <a:rPr lang="fr-FR" sz="1100" dirty="0" err="1"/>
              <a:t>Released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3A45D8-A817-4710-9877-147B4F29F8AA}"/>
              </a:ext>
            </a:extLst>
          </p:cNvPr>
          <p:cNvSpPr txBox="1"/>
          <p:nvPr/>
        </p:nvSpPr>
        <p:spPr>
          <a:xfrm>
            <a:off x="5890955" y="4488162"/>
            <a:ext cx="813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OK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4976C7-4101-4899-8F85-778532BF7873}"/>
              </a:ext>
            </a:extLst>
          </p:cNvPr>
          <p:cNvSpPr txBox="1"/>
          <p:nvPr/>
        </p:nvSpPr>
        <p:spPr>
          <a:xfrm>
            <a:off x="4791356" y="3028552"/>
            <a:ext cx="813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OK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89ACF1-A08D-4EA0-9A78-0A6199E8EF22}"/>
              </a:ext>
            </a:extLst>
          </p:cNvPr>
          <p:cNvSpPr txBox="1"/>
          <p:nvPr/>
        </p:nvSpPr>
        <p:spPr>
          <a:xfrm>
            <a:off x="4794760" y="3520641"/>
            <a:ext cx="813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OK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DC8F47-2547-408F-81A5-EF94F9C68BAF}"/>
              </a:ext>
            </a:extLst>
          </p:cNvPr>
          <p:cNvSpPr txBox="1"/>
          <p:nvPr/>
        </p:nvSpPr>
        <p:spPr>
          <a:xfrm>
            <a:off x="6532422" y="2150110"/>
            <a:ext cx="10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Timeout 3sec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8AC70A4-377C-43F0-B7F6-4FD54760E218}"/>
              </a:ext>
            </a:extLst>
          </p:cNvPr>
          <p:cNvSpPr txBox="1"/>
          <p:nvPr/>
        </p:nvSpPr>
        <p:spPr>
          <a:xfrm>
            <a:off x="1621074" y="3684530"/>
            <a:ext cx="10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Timeout 3sec</a:t>
            </a:r>
          </a:p>
        </p:txBody>
      </p:sp>
    </p:spTree>
    <p:extLst>
      <p:ext uri="{BB962C8B-B14F-4D97-AF65-F5344CB8AC3E}">
        <p14:creationId xmlns:p14="http://schemas.microsoft.com/office/powerpoint/2010/main" val="369451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2626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066630-0775-4169-AEDB-04B5818B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documentation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7198359-994A-455C-8872-6124CCAD0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GITHUB :</a:t>
            </a:r>
          </a:p>
          <a:p>
            <a:pPr lvl="1"/>
            <a:r>
              <a:rPr lang="fr-FR" dirty="0"/>
              <a:t>Regrouper la documentation</a:t>
            </a:r>
          </a:p>
          <a:p>
            <a:pPr lvl="1"/>
            <a:r>
              <a:rPr lang="fr-FR" dirty="0"/>
              <a:t>POC et code principal</a:t>
            </a:r>
          </a:p>
          <a:p>
            <a:pPr lvl="1"/>
            <a:r>
              <a:rPr lang="fr-FR" dirty="0"/>
              <a:t>Source des documents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C1B6A-5788-441E-B359-19B867080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Documentation utilisateur :</a:t>
            </a:r>
          </a:p>
          <a:p>
            <a:pPr lvl="1"/>
            <a:r>
              <a:rPr lang="fr-FR" dirty="0"/>
              <a:t>Support utilisateur pour arriver à la meilleur expérience possible</a:t>
            </a:r>
          </a:p>
          <a:p>
            <a:pPr lvl="1"/>
            <a:r>
              <a:rPr lang="fr-FR" dirty="0"/>
              <a:t>Accompagne le produit afin de montrer comment s’en servir</a:t>
            </a:r>
          </a:p>
          <a:p>
            <a:r>
              <a:rPr lang="fr-FR" dirty="0"/>
              <a:t>Documentation technique :</a:t>
            </a:r>
          </a:p>
          <a:p>
            <a:pPr lvl="1"/>
            <a:r>
              <a:rPr lang="fr-FR" dirty="0"/>
              <a:t>Procédure de test</a:t>
            </a:r>
          </a:p>
          <a:p>
            <a:pPr lvl="1"/>
            <a:r>
              <a:rPr lang="fr-FR" dirty="0"/>
              <a:t>Règles de codage</a:t>
            </a:r>
          </a:p>
          <a:p>
            <a:pPr lvl="1"/>
            <a:r>
              <a:rPr lang="fr-FR" dirty="0"/>
              <a:t>Présentation de la machine à états</a:t>
            </a:r>
          </a:p>
        </p:txBody>
      </p:sp>
    </p:spTree>
    <p:extLst>
      <p:ext uri="{BB962C8B-B14F-4D97-AF65-F5344CB8AC3E}">
        <p14:creationId xmlns:p14="http://schemas.microsoft.com/office/powerpoint/2010/main" val="149433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 et attentes</a:t>
            </a:r>
          </a:p>
        </p:txBody>
      </p:sp>
    </p:spTree>
    <p:extLst>
      <p:ext uri="{BB962C8B-B14F-4D97-AF65-F5344CB8AC3E}">
        <p14:creationId xmlns:p14="http://schemas.microsoft.com/office/powerpoint/2010/main" val="263662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066630-0775-4169-AEDB-04B5818B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7198359-994A-455C-8872-6124CCAD0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Améliorations et mise à jour du produit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C1B6A-5788-441E-B359-19B867080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Plusieurs </a:t>
            </a:r>
            <a:r>
              <a:rPr lang="fr-FR"/>
              <a:t>utilisateurs possibles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Toute personne ayant un badge</a:t>
            </a:r>
          </a:p>
          <a:p>
            <a:r>
              <a:rPr lang="fr-FR" dirty="0"/>
              <a:t>Un badge administrateur pour sortir de l’état de compromission</a:t>
            </a:r>
          </a:p>
          <a:p>
            <a:pPr lvl="1"/>
            <a:r>
              <a:rPr lang="fr-FR" dirty="0"/>
              <a:t>Un badge ou plusieurs non nominatifs</a:t>
            </a:r>
          </a:p>
          <a:p>
            <a:pPr lvl="1"/>
            <a:r>
              <a:rPr lang="fr-FR" dirty="0"/>
              <a:t>Procédure pour un ajout de badge administrateur</a:t>
            </a:r>
          </a:p>
          <a:p>
            <a:r>
              <a:rPr lang="fr-FR" dirty="0"/>
              <a:t>Plusieurs boutons de détection de vérification d’intégrité :</a:t>
            </a:r>
          </a:p>
          <a:p>
            <a:pPr lvl="1"/>
            <a:r>
              <a:rPr lang="fr-FR" dirty="0"/>
              <a:t>Pour garantir au mieux l’intégrité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39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056F26B-17E7-4A7A-8F44-2BB23075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Vérifier l’intégrité des SAS Antivirus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CFF67FE-DE8C-4449-B015-2555646EE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Petit Victor – Concepteur logiciel</a:t>
            </a:r>
          </a:p>
        </p:txBody>
      </p:sp>
    </p:spTree>
    <p:extLst>
      <p:ext uri="{BB962C8B-B14F-4D97-AF65-F5344CB8AC3E}">
        <p14:creationId xmlns:p14="http://schemas.microsoft.com/office/powerpoint/2010/main" val="23908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B11C02B-EAB2-4FF5-80BE-0944E848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E066A1-6CFD-4779-B60E-61B65078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fr-FR" dirty="0"/>
              <a:t>Le projet</a:t>
            </a:r>
          </a:p>
          <a:p>
            <a:pPr>
              <a:buAutoNum type="arabicPeriod"/>
            </a:pPr>
            <a:r>
              <a:rPr lang="fr-FR" dirty="0"/>
              <a:t>La version 0.1</a:t>
            </a:r>
          </a:p>
          <a:p>
            <a:pPr>
              <a:buAutoNum type="arabicPeriod"/>
            </a:pPr>
            <a:r>
              <a:rPr lang="fr-FR" dirty="0"/>
              <a:t>La version 0.2</a:t>
            </a:r>
          </a:p>
          <a:p>
            <a:pPr>
              <a:buAutoNum type="arabicPeriod"/>
            </a:pPr>
            <a:r>
              <a:rPr lang="fr-FR" dirty="0"/>
              <a:t>La documentation</a:t>
            </a:r>
          </a:p>
          <a:p>
            <a:pPr>
              <a:buAutoNum type="arabicPeriod"/>
            </a:pPr>
            <a:r>
              <a:rPr lang="fr-FR" dirty="0"/>
              <a:t>Proposition et attentes</a:t>
            </a:r>
          </a:p>
        </p:txBody>
      </p:sp>
    </p:spTree>
    <p:extLst>
      <p:ext uri="{BB962C8B-B14F-4D97-AF65-F5344CB8AC3E}">
        <p14:creationId xmlns:p14="http://schemas.microsoft.com/office/powerpoint/2010/main" val="5929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3E9625-3670-4F98-8FBA-44AFE82A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353BC-B2DF-4AE9-A42F-CC64D36A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besoin et le suivi du projet</a:t>
            </a:r>
          </a:p>
        </p:txBody>
      </p:sp>
    </p:spTree>
    <p:extLst>
      <p:ext uri="{BB962C8B-B14F-4D97-AF65-F5344CB8AC3E}">
        <p14:creationId xmlns:p14="http://schemas.microsoft.com/office/powerpoint/2010/main" val="26974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4B0F6FF-B044-42A0-872F-82842F33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besoin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74D138-D199-4F0A-AACD-5C5953363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Vérifier l’intégrité des SAS Antivirus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11DF90B-21B1-4F5B-84C8-C11751E1C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  <a:p>
            <a:pPr lvl="1"/>
            <a:r>
              <a:rPr lang="fr-FR" dirty="0"/>
              <a:t>Pour ne pas à avoir à surveiller le scan</a:t>
            </a:r>
          </a:p>
          <a:p>
            <a:pPr lvl="1"/>
            <a:endParaRPr lang="fr-FR" dirty="0"/>
          </a:p>
          <a:p>
            <a:r>
              <a:rPr lang="fr-FR" dirty="0"/>
              <a:t>Comment ?</a:t>
            </a:r>
          </a:p>
          <a:p>
            <a:pPr lvl="1"/>
            <a:r>
              <a:rPr lang="fr-FR" dirty="0"/>
              <a:t>Un boitier qui permet de vérifier l’intégrité des scans</a:t>
            </a:r>
          </a:p>
        </p:txBody>
      </p:sp>
    </p:spTree>
    <p:extLst>
      <p:ext uri="{BB962C8B-B14F-4D97-AF65-F5344CB8AC3E}">
        <p14:creationId xmlns:p14="http://schemas.microsoft.com/office/powerpoint/2010/main" val="39839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CA158-6925-4E5F-8BDC-40B8FC94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suivi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DE98E-8B35-4DD9-BDF0-46BD2CA91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Github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Service web d’hébergement et de gestion de développement de logiciels, en utilisant le logiciel de gestion de versions Git.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sz="1400" dirty="0"/>
              <a:t>https://github.com/Faugnell/Integrity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D88FE9-E66B-48C4-B77F-4B94594BA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</a:t>
            </a:r>
            <a:r>
              <a:rPr lang="fr-FR" dirty="0" err="1"/>
              <a:t>Github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Faciliter la mise à jours des versions</a:t>
            </a:r>
          </a:p>
          <a:p>
            <a:pPr lvl="1"/>
            <a:r>
              <a:rPr lang="fr-FR" dirty="0"/>
              <a:t>Gérer plus facilement la gestion de configuration</a:t>
            </a:r>
          </a:p>
          <a:p>
            <a:pPr lvl="1"/>
            <a:r>
              <a:rPr lang="fr-FR" dirty="0"/>
              <a:t>Avoir les documents et le code au même endroit</a:t>
            </a:r>
          </a:p>
          <a:p>
            <a:pPr lvl="1"/>
            <a:r>
              <a:rPr lang="fr-FR" dirty="0"/>
              <a:t>Pouvoir créer des jalons</a:t>
            </a:r>
          </a:p>
          <a:p>
            <a:pPr lvl="1"/>
            <a:r>
              <a:rPr lang="fr-FR" dirty="0"/>
              <a:t>Et surtout Open Source</a:t>
            </a:r>
          </a:p>
        </p:txBody>
      </p:sp>
    </p:spTree>
    <p:extLst>
      <p:ext uri="{BB962C8B-B14F-4D97-AF65-F5344CB8AC3E}">
        <p14:creationId xmlns:p14="http://schemas.microsoft.com/office/powerpoint/2010/main" val="305957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version 0.1</a:t>
            </a:r>
          </a:p>
        </p:txBody>
      </p:sp>
    </p:spTree>
    <p:extLst>
      <p:ext uri="{BB962C8B-B14F-4D97-AF65-F5344CB8AC3E}">
        <p14:creationId xmlns:p14="http://schemas.microsoft.com/office/powerpoint/2010/main" val="19075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A7871D3-7ECC-4574-9348-8D7332BD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version 0.1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22BDBC9-781A-4E43-85C7-DF4FE68E7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16859"/>
            <a:ext cx="3600000" cy="1081022"/>
          </a:xfrm>
        </p:spPr>
        <p:txBody>
          <a:bodyPr/>
          <a:lstStyle/>
          <a:p>
            <a:r>
              <a:rPr lang="fr-FR" dirty="0"/>
              <a:t>Création du premier jalon :</a:t>
            </a:r>
          </a:p>
          <a:p>
            <a:pPr lvl="1"/>
            <a:r>
              <a:rPr lang="fr-FR" dirty="0"/>
              <a:t>02/12/2021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5806F-44B9-4066-B743-0AED41B2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834352"/>
            <a:ext cx="3600000" cy="3414048"/>
          </a:xfrm>
        </p:spPr>
        <p:txBody>
          <a:bodyPr/>
          <a:lstStyle/>
          <a:p>
            <a:r>
              <a:rPr lang="fr-FR" dirty="0"/>
              <a:t>Rappel du besoin :</a:t>
            </a:r>
          </a:p>
          <a:p>
            <a:pPr lvl="1"/>
            <a:r>
              <a:rPr lang="fr-FR" dirty="0"/>
              <a:t>Vérifier l’intégrité du SAS Antivirus</a:t>
            </a:r>
          </a:p>
          <a:p>
            <a:r>
              <a:rPr lang="fr-FR" dirty="0"/>
              <a:t>S’assurer que personne ne touche aux appareils en scan</a:t>
            </a:r>
          </a:p>
          <a:p>
            <a:r>
              <a:rPr lang="fr-FR" dirty="0"/>
              <a:t>Permettre aux employés de ne pas surveiller lorsque le scan s’effectue</a:t>
            </a:r>
          </a:p>
          <a:p>
            <a:r>
              <a:rPr lang="fr-FR" dirty="0"/>
              <a:t>Permettre des scans plus réguliers</a:t>
            </a:r>
          </a:p>
          <a:p>
            <a:endParaRPr lang="fr-FR" dirty="0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E9CAC498-4028-4CE6-A23A-E127A17F2907}"/>
              </a:ext>
            </a:extLst>
          </p:cNvPr>
          <p:cNvSpPr txBox="1">
            <a:spLocks/>
          </p:cNvSpPr>
          <p:nvPr/>
        </p:nvSpPr>
        <p:spPr>
          <a:xfrm>
            <a:off x="4994333" y="1393034"/>
            <a:ext cx="46735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répondre au besoin :</a:t>
            </a:r>
          </a:p>
          <a:p>
            <a:pPr lvl="1"/>
            <a:r>
              <a:rPr lang="fr-FR" dirty="0"/>
              <a:t>Lecteur RFID pour lire les badges</a:t>
            </a:r>
          </a:p>
          <a:p>
            <a:pPr lvl="1"/>
            <a:r>
              <a:rPr lang="fr-FR" dirty="0"/>
              <a:t>Des </a:t>
            </a:r>
            <a:r>
              <a:rPr lang="fr-FR" dirty="0" err="1"/>
              <a:t>leds</a:t>
            </a:r>
            <a:r>
              <a:rPr lang="fr-FR" dirty="0"/>
              <a:t> pour indiquer l’état du boitier de vérification d’intégrité</a:t>
            </a:r>
          </a:p>
          <a:p>
            <a:pPr lvl="2"/>
            <a:r>
              <a:rPr lang="fr-FR" dirty="0"/>
              <a:t>Rouge lors de la compromission et clignotement de 3 secondes lorsqu’un badge non valide est passé</a:t>
            </a:r>
          </a:p>
          <a:p>
            <a:pPr lvl="2"/>
            <a:r>
              <a:rPr lang="fr-FR" dirty="0"/>
              <a:t>Jaune lorsqu’on veut vérifier l’intégrité</a:t>
            </a:r>
          </a:p>
          <a:p>
            <a:pPr lvl="2"/>
            <a:r>
              <a:rPr lang="fr-FR" dirty="0"/>
              <a:t>Vert pour indiquer la boite est en état de fonctionnement</a:t>
            </a:r>
          </a:p>
          <a:p>
            <a:pPr lvl="1"/>
            <a:r>
              <a:rPr lang="fr-FR" dirty="0"/>
              <a:t>De quoi détecter l’intégrité</a:t>
            </a:r>
          </a:p>
        </p:txBody>
      </p:sp>
    </p:spTree>
    <p:extLst>
      <p:ext uri="{BB962C8B-B14F-4D97-AF65-F5344CB8AC3E}">
        <p14:creationId xmlns:p14="http://schemas.microsoft.com/office/powerpoint/2010/main" val="51577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version 0.2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282D396-E8DE-4AFE-9ED6-A1A67C853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9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A7871D3-7ECC-4574-9348-8D7332BD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version 0.2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22BDBC9-781A-4E43-85C7-DF4FE68E7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16859"/>
            <a:ext cx="3600000" cy="1081022"/>
          </a:xfrm>
        </p:spPr>
        <p:txBody>
          <a:bodyPr>
            <a:normAutofit/>
          </a:bodyPr>
          <a:lstStyle/>
          <a:p>
            <a:r>
              <a:rPr lang="fr-FR" dirty="0"/>
              <a:t>Le deuxième jalon :</a:t>
            </a:r>
          </a:p>
          <a:p>
            <a:pPr lvl="1"/>
            <a:r>
              <a:rPr lang="fr-FR" dirty="0"/>
              <a:t>31/01/2022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5806F-44B9-4066-B743-0AED41B2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834352"/>
            <a:ext cx="3600000" cy="3414048"/>
          </a:xfrm>
        </p:spPr>
        <p:txBody>
          <a:bodyPr>
            <a:normAutofit/>
          </a:bodyPr>
          <a:lstStyle/>
          <a:p>
            <a:r>
              <a:rPr lang="fr-FR" dirty="0"/>
              <a:t>Les changements par rapport au premier besoin</a:t>
            </a:r>
          </a:p>
          <a:p>
            <a:pPr lvl="1"/>
            <a:r>
              <a:rPr lang="fr-FR" dirty="0"/>
              <a:t>Optimiser la prise en compte de changement d’état</a:t>
            </a:r>
          </a:p>
          <a:p>
            <a:pPr lvl="1"/>
            <a:r>
              <a:rPr lang="fr-FR" dirty="0"/>
              <a:t>Meilleure indication lumineuse de l’état</a:t>
            </a:r>
          </a:p>
          <a:p>
            <a:pPr lvl="1"/>
            <a:r>
              <a:rPr lang="fr-FR" dirty="0"/>
              <a:t>Détecter l’intégrité seulement lorsqu’on a besoin de vérifié l’intégrité</a:t>
            </a:r>
          </a:p>
          <a:p>
            <a:endParaRPr lang="fr-FR" dirty="0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E9CAC498-4028-4CE6-A23A-E127A17F2907}"/>
              </a:ext>
            </a:extLst>
          </p:cNvPr>
          <p:cNvSpPr txBox="1">
            <a:spLocks/>
          </p:cNvSpPr>
          <p:nvPr/>
        </p:nvSpPr>
        <p:spPr>
          <a:xfrm>
            <a:off x="4994333" y="1393034"/>
            <a:ext cx="46735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répondre changement de besoin :</a:t>
            </a:r>
          </a:p>
          <a:p>
            <a:pPr lvl="1"/>
            <a:r>
              <a:rPr lang="fr-FR" dirty="0"/>
              <a:t>Passage vers une machine à états</a:t>
            </a:r>
          </a:p>
          <a:p>
            <a:pPr lvl="1"/>
            <a:r>
              <a:rPr lang="fr-FR" dirty="0"/>
              <a:t>Changements des </a:t>
            </a:r>
            <a:r>
              <a:rPr lang="fr-FR" dirty="0" err="1"/>
              <a:t>leds</a:t>
            </a:r>
            <a:endParaRPr lang="fr-FR" dirty="0"/>
          </a:p>
          <a:p>
            <a:pPr lvl="2"/>
            <a:r>
              <a:rPr lang="fr-FR" dirty="0"/>
              <a:t>Le vert est allumé tout le temps sauf en état de compromission</a:t>
            </a:r>
          </a:p>
          <a:p>
            <a:pPr lvl="2"/>
            <a:r>
              <a:rPr lang="fr-FR" dirty="0"/>
              <a:t>Le jaune est clignotant lorsque l’on vérifie l’état d’intégrité</a:t>
            </a:r>
          </a:p>
          <a:p>
            <a:pPr lvl="2"/>
            <a:r>
              <a:rPr lang="fr-FR" dirty="0"/>
              <a:t>Rouge fixe si compromis et clignotant durant 3 secondes lors du passage d’un mauvais badge</a:t>
            </a:r>
          </a:p>
        </p:txBody>
      </p:sp>
    </p:spTree>
    <p:extLst>
      <p:ext uri="{BB962C8B-B14F-4D97-AF65-F5344CB8AC3E}">
        <p14:creationId xmlns:p14="http://schemas.microsoft.com/office/powerpoint/2010/main" val="453995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542</Words>
  <Application>Microsoft Office PowerPoint</Application>
  <PresentationFormat>Grand écran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Vérifier l’intégrité des SAS Antivirus</vt:lpstr>
      <vt:lpstr>Sommaire</vt:lpstr>
      <vt:lpstr>Le projet</vt:lpstr>
      <vt:lpstr>Le besoin</vt:lpstr>
      <vt:lpstr>Le suivi du projet</vt:lpstr>
      <vt:lpstr>La version 0.1</vt:lpstr>
      <vt:lpstr>La version 0.1</vt:lpstr>
      <vt:lpstr>La version 0.2</vt:lpstr>
      <vt:lpstr>La version 0.2</vt:lpstr>
      <vt:lpstr>Les différents états</vt:lpstr>
      <vt:lpstr>Documentation</vt:lpstr>
      <vt:lpstr>La documentation</vt:lpstr>
      <vt:lpstr>Propositions et attentes</vt:lpstr>
      <vt:lpstr>Propositions</vt:lpstr>
      <vt:lpstr>Vérifier l’intégrité des SAS Antivirus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Vérifier l’intégrité des SAS Antivirus</dc:title>
  <dc:creator>PETIT, Victor</dc:creator>
  <cp:lastModifiedBy>PETIT, Victor</cp:lastModifiedBy>
  <cp:revision>15</cp:revision>
  <dcterms:created xsi:type="dcterms:W3CDTF">2022-03-02T08:22:18Z</dcterms:created>
  <dcterms:modified xsi:type="dcterms:W3CDTF">2022-03-03T07:32:14Z</dcterms:modified>
</cp:coreProperties>
</file>