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1" r:id="rId3"/>
    <p:sldId id="262" r:id="rId4"/>
    <p:sldId id="260" r:id="rId5"/>
    <p:sldId id="264" r:id="rId6"/>
    <p:sldId id="263" r:id="rId7"/>
    <p:sldId id="266" r:id="rId8"/>
    <p:sldId id="265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330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104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9AEDC8-DEFE-4D49-83AC-7AB44BBEC21E}" type="datetimeFigureOut">
              <a:rPr lang="fr-FR" smtClean="0"/>
              <a:t>05/11/2021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84F000-39F3-4AA8-A2F2-DF8F423DC6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7567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7395AF-8E5B-4A0A-A0DC-39ED80384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BB77E8B-0780-4C21-A8DF-B546D719A6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7790528-8DC4-4BC0-86C6-1F6F3EFFF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98D15-1A83-4C9B-974E-84CDD7E66269}" type="datetimeFigureOut">
              <a:rPr lang="fr-FR" smtClean="0"/>
              <a:t>05/11/2021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275835D-6320-4140-848B-352B8CFF0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EC25527-A6C2-415A-928F-0B5204531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E0BB3-0F8D-4337-9FB1-F43CF5D3709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519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121380-10A0-4BC7-9A2B-4E2E3D43D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BE8E18C-EE61-4A6A-86D2-65DDF2B02A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F0BADCA-C119-4784-8912-6AD4D0B31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98D15-1A83-4C9B-974E-84CDD7E66269}" type="datetimeFigureOut">
              <a:rPr lang="fr-FR" smtClean="0"/>
              <a:t>05/11/2021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F3A0DD2-B014-4FC4-8AF5-FE5B6FB8F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91208C2-BAF8-4A2E-BB8F-98F98BA04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E0BB3-0F8D-4337-9FB1-F43CF5D3709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9117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F9FA94B-4F1D-42F3-A69F-D074FA095A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2AFE349-BDE5-42BB-8AEC-4D5B9B04BE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2E9C522-8C4C-4C2F-BCDD-B8EEEC83B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98D15-1A83-4C9B-974E-84CDD7E66269}" type="datetimeFigureOut">
              <a:rPr lang="fr-FR" smtClean="0"/>
              <a:t>05/11/2021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CE2051F-7471-4AEC-9F3F-B27B8FBF8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A5B3F05-12DC-416A-9EE1-8CC2F7C87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E0BB3-0F8D-4337-9FB1-F43CF5D3709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4469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5F1DB4-9872-4FAE-A53B-C2D168F7A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71B8D54-9A81-475C-AB4D-681F633D0F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3E18F63-0E1F-44D6-80D7-2E789A121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98D15-1A83-4C9B-974E-84CDD7E66269}" type="datetimeFigureOut">
              <a:rPr lang="fr-FR" smtClean="0"/>
              <a:t>05/11/2021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3CD8B5C-9B4C-41DE-A2C1-BF4BCACD5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9B2BC28-C9D8-4A9C-8326-E27D354A0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E0BB3-0F8D-4337-9FB1-F43CF5D3709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7485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0E0633-F745-43EF-A42F-AB2BD7853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1E21BDA-5659-4991-83A8-A4C25D54F9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EFD3B1D-7CE1-4560-A2EA-8864BDBDC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98D15-1A83-4C9B-974E-84CDD7E66269}" type="datetimeFigureOut">
              <a:rPr lang="fr-FR" smtClean="0"/>
              <a:t>05/11/2021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D50A6B2-FCFB-4628-825A-44D65A8B6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DD3A3D0-4ED1-4BE7-BB2B-619B5227C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E0BB3-0F8D-4337-9FB1-F43CF5D3709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6299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16D0AC-CC88-44CF-A069-B186490B0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25B0770-8CEF-46E7-8C08-436AFB2A7A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678416B-5DD3-4633-84E9-4732009646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49F59B7-976E-4E45-9E01-28F76E833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98D15-1A83-4C9B-974E-84CDD7E66269}" type="datetimeFigureOut">
              <a:rPr lang="fr-FR" smtClean="0"/>
              <a:t>05/11/2021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C5FFBBB-51D8-4ED5-B1AC-98D38C87D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5CFD2C2-70E7-4166-BD5A-24672754B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E0BB3-0F8D-4337-9FB1-F43CF5D3709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9921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B22D4E-1925-43FF-8956-8CF88F775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1E749C1-23A2-4AA1-8690-23A9928463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422B7B3-A6EE-404E-9BF5-6A591D2D6A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4FF2509-17A9-4981-A60C-1438963F28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A5634BB-EBDF-4F00-AAFC-D283581CF1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95D4D2B-18C8-4A82-8123-E0E96958F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98D15-1A83-4C9B-974E-84CDD7E66269}" type="datetimeFigureOut">
              <a:rPr lang="fr-FR" smtClean="0"/>
              <a:t>05/11/2021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9EFC011-BA46-464F-B4B0-5219DE549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962C369-3754-420A-8EB5-7C08118CD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E0BB3-0F8D-4337-9FB1-F43CF5D3709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0813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56261F-39A9-4BA3-A106-7E4997432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2D69CD3-5A0F-4F02-9419-A9D2004CD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98D15-1A83-4C9B-974E-84CDD7E66269}" type="datetimeFigureOut">
              <a:rPr lang="fr-FR" smtClean="0"/>
              <a:t>05/11/2021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B5E96AA-D748-4A26-90A0-E7079A0F9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42BF676-0B0A-41F0-AD43-0C32592E3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E0BB3-0F8D-4337-9FB1-F43CF5D3709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9896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C4F82C2-541F-46AC-BA00-01635787E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98D15-1A83-4C9B-974E-84CDD7E66269}" type="datetimeFigureOut">
              <a:rPr lang="fr-FR" smtClean="0"/>
              <a:t>05/11/2021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AEBA2FF-DEA2-4AC0-9D8C-236FFDDCB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0DE7CE8-7745-44D3-BAB6-A8F80A490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E0BB3-0F8D-4337-9FB1-F43CF5D3709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6240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9F3562-CB15-4C7F-A6D1-C86D2F602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7B7AF7F-2DF2-4966-A4E6-FAC1D5A11B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2915CD1-8E92-4091-AE8B-80410DCA05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83CB1CB-6E1D-4330-ACC5-B26158746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98D15-1A83-4C9B-974E-84CDD7E66269}" type="datetimeFigureOut">
              <a:rPr lang="fr-FR" smtClean="0"/>
              <a:t>05/11/2021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3A1B7FF-2666-4998-A495-4638FDEE0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77A9F9E-0F72-48E1-A39F-18E39C7FD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E0BB3-0F8D-4337-9FB1-F43CF5D3709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6522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337D58-59DC-44F8-8B06-2EEC3C117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1EF72B4-410B-4821-A006-ECE5BDC503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4FB981F-24A1-4F4A-B72D-30CA2A3260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02CD707-83D0-4E99-9025-6664E3B1C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98D15-1A83-4C9B-974E-84CDD7E66269}" type="datetimeFigureOut">
              <a:rPr lang="fr-FR" smtClean="0"/>
              <a:t>05/11/2021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2A4ED4D-4663-4DD4-BB1F-5D69FDB0C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0054994-9359-46C5-B1C2-FA1DEA165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E0BB3-0F8D-4337-9FB1-F43CF5D3709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4137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8B97FC9-4623-4CDC-8E44-BE8C46913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EEF9497-1762-4C56-803C-5207DC2DB5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BF4091E-9D5D-4F53-AC32-EFC6DF84CF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F98D15-1A83-4C9B-974E-84CDD7E66269}" type="datetimeFigureOut">
              <a:rPr lang="fr-FR" smtClean="0"/>
              <a:t>05/11/2021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B3F357A-FCE5-46FD-ADA8-E46FE13F85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1A49A18-8CE3-4F0E-8D74-C34E81129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E0BB3-0F8D-4337-9FB1-F43CF5D3709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3697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A9476A-A1CD-4EB1-9FFD-E8EAAC88A1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Boîte intégrité des SAS AV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5927473-E1C3-4FA1-B83F-2817F5E72A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Cas d’utilisation</a:t>
            </a:r>
          </a:p>
        </p:txBody>
      </p:sp>
    </p:spTree>
    <p:extLst>
      <p:ext uri="{BB962C8B-B14F-4D97-AF65-F5344CB8AC3E}">
        <p14:creationId xmlns:p14="http://schemas.microsoft.com/office/powerpoint/2010/main" val="4158669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B10D867E-D84A-443F-830E-890D7A771051}"/>
              </a:ext>
            </a:extLst>
          </p:cNvPr>
          <p:cNvSpPr/>
          <p:nvPr/>
        </p:nvSpPr>
        <p:spPr>
          <a:xfrm>
            <a:off x="7860631" y="4170947"/>
            <a:ext cx="2887579" cy="1925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 : coins arrondis 20">
            <a:extLst>
              <a:ext uri="{FF2B5EF4-FFF2-40B4-BE49-F238E27FC236}">
                <a16:creationId xmlns:a16="http://schemas.microsoft.com/office/drawing/2014/main" id="{C2DCCD42-F4A2-4DD8-AD1E-DA188164DD6A}"/>
              </a:ext>
            </a:extLst>
          </p:cNvPr>
          <p:cNvSpPr/>
          <p:nvPr/>
        </p:nvSpPr>
        <p:spPr>
          <a:xfrm>
            <a:off x="4134852" y="1347536"/>
            <a:ext cx="625641" cy="12833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F823895-EF72-45AA-AC47-1E2281D43858}"/>
              </a:ext>
            </a:extLst>
          </p:cNvPr>
          <p:cNvSpPr/>
          <p:nvPr/>
        </p:nvSpPr>
        <p:spPr>
          <a:xfrm>
            <a:off x="3946358" y="1283368"/>
            <a:ext cx="2871537" cy="28875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8CCB07E-66E5-41E4-B0BD-7EC1B13F6C78}"/>
              </a:ext>
            </a:extLst>
          </p:cNvPr>
          <p:cNvSpPr/>
          <p:nvPr/>
        </p:nvSpPr>
        <p:spPr>
          <a:xfrm>
            <a:off x="2502568" y="1989221"/>
            <a:ext cx="2871537" cy="28875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C196AF71-E789-4F4A-A4E0-6DA939C58776}"/>
              </a:ext>
            </a:extLst>
          </p:cNvPr>
          <p:cNvCxnSpPr/>
          <p:nvPr/>
        </p:nvCxnSpPr>
        <p:spPr>
          <a:xfrm flipV="1">
            <a:off x="2502568" y="1283368"/>
            <a:ext cx="1443790" cy="705853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D43566A0-A411-4982-B7B4-4BA3063452FB}"/>
              </a:ext>
            </a:extLst>
          </p:cNvPr>
          <p:cNvCxnSpPr/>
          <p:nvPr/>
        </p:nvCxnSpPr>
        <p:spPr>
          <a:xfrm flipV="1">
            <a:off x="5374105" y="1283368"/>
            <a:ext cx="1443790" cy="705853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B11A43F1-FB05-4624-9263-554D65F0B821}"/>
              </a:ext>
            </a:extLst>
          </p:cNvPr>
          <p:cNvCxnSpPr/>
          <p:nvPr/>
        </p:nvCxnSpPr>
        <p:spPr>
          <a:xfrm flipV="1">
            <a:off x="5390148" y="1283368"/>
            <a:ext cx="1443790" cy="705853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362C5C6D-3301-4814-A8DF-4C78B6416F50}"/>
              </a:ext>
            </a:extLst>
          </p:cNvPr>
          <p:cNvCxnSpPr/>
          <p:nvPr/>
        </p:nvCxnSpPr>
        <p:spPr>
          <a:xfrm flipV="1">
            <a:off x="5390148" y="4170947"/>
            <a:ext cx="1443790" cy="705853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74AF7DF8-224D-40DF-A3DF-8C586803B975}"/>
              </a:ext>
            </a:extLst>
          </p:cNvPr>
          <p:cNvCxnSpPr/>
          <p:nvPr/>
        </p:nvCxnSpPr>
        <p:spPr>
          <a:xfrm flipV="1">
            <a:off x="2502568" y="4162927"/>
            <a:ext cx="1443790" cy="705853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C9CFB688-FAD9-40B0-A32D-C47C8103F331}"/>
              </a:ext>
            </a:extLst>
          </p:cNvPr>
          <p:cNvCxnSpPr/>
          <p:nvPr/>
        </p:nvCxnSpPr>
        <p:spPr>
          <a:xfrm>
            <a:off x="3946358" y="1989221"/>
            <a:ext cx="0" cy="217370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3E17EB75-A883-4C9C-A726-96C54A1FD395}"/>
              </a:ext>
            </a:extLst>
          </p:cNvPr>
          <p:cNvCxnSpPr>
            <a:cxnSpLocks/>
            <a:endCxn id="5" idx="2"/>
          </p:cNvCxnSpPr>
          <p:nvPr/>
        </p:nvCxnSpPr>
        <p:spPr>
          <a:xfrm>
            <a:off x="3938336" y="4170947"/>
            <a:ext cx="1443791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8" name="Ellipse 17">
            <a:extLst>
              <a:ext uri="{FF2B5EF4-FFF2-40B4-BE49-F238E27FC236}">
                <a16:creationId xmlns:a16="http://schemas.microsoft.com/office/drawing/2014/main" id="{3566E31B-8C6C-4D8F-A058-6A35F4774DFF}"/>
              </a:ext>
            </a:extLst>
          </p:cNvPr>
          <p:cNvSpPr/>
          <p:nvPr/>
        </p:nvSpPr>
        <p:spPr>
          <a:xfrm>
            <a:off x="4134852" y="1347536"/>
            <a:ext cx="176463" cy="128337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46D8E209-EE31-4ED6-A8F8-FFFE179058C5}"/>
              </a:ext>
            </a:extLst>
          </p:cNvPr>
          <p:cNvSpPr/>
          <p:nvPr/>
        </p:nvSpPr>
        <p:spPr>
          <a:xfrm>
            <a:off x="4359441" y="1347536"/>
            <a:ext cx="176463" cy="128337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D91383F3-A086-4C6D-9E4B-11806F6D10FE}"/>
              </a:ext>
            </a:extLst>
          </p:cNvPr>
          <p:cNvSpPr/>
          <p:nvPr/>
        </p:nvSpPr>
        <p:spPr>
          <a:xfrm>
            <a:off x="4584030" y="1347536"/>
            <a:ext cx="176463" cy="12833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18398A23-ED1A-42C8-9F4A-996767EE3D7A}"/>
              </a:ext>
            </a:extLst>
          </p:cNvPr>
          <p:cNvCxnSpPr>
            <a:cxnSpLocks/>
          </p:cNvCxnSpPr>
          <p:nvPr/>
        </p:nvCxnSpPr>
        <p:spPr>
          <a:xfrm flipV="1">
            <a:off x="6416842" y="4166938"/>
            <a:ext cx="1443789" cy="73793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3F8E680B-F04B-4699-ABF0-7BEA3B3107A9}"/>
              </a:ext>
            </a:extLst>
          </p:cNvPr>
          <p:cNvCxnSpPr>
            <a:cxnSpLocks/>
          </p:cNvCxnSpPr>
          <p:nvPr/>
        </p:nvCxnSpPr>
        <p:spPr>
          <a:xfrm flipV="1">
            <a:off x="6432885" y="4363453"/>
            <a:ext cx="1443789" cy="73793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4F51BBB9-CB17-49F9-B5F9-6EE0D4606976}"/>
              </a:ext>
            </a:extLst>
          </p:cNvPr>
          <p:cNvCxnSpPr>
            <a:cxnSpLocks/>
          </p:cNvCxnSpPr>
          <p:nvPr/>
        </p:nvCxnSpPr>
        <p:spPr>
          <a:xfrm flipV="1">
            <a:off x="9296400" y="4363453"/>
            <a:ext cx="1443789" cy="73793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AD08C367-AFA9-4294-B8A4-6B0212276ED7}"/>
              </a:ext>
            </a:extLst>
          </p:cNvPr>
          <p:cNvSpPr/>
          <p:nvPr/>
        </p:nvSpPr>
        <p:spPr>
          <a:xfrm>
            <a:off x="6416842" y="4912894"/>
            <a:ext cx="2887579" cy="1925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FD63383A-0C12-4721-8C14-5C9A04784FCD}"/>
              </a:ext>
            </a:extLst>
          </p:cNvPr>
          <p:cNvSpPr txBox="1"/>
          <p:nvPr/>
        </p:nvSpPr>
        <p:spPr>
          <a:xfrm>
            <a:off x="3597440" y="5325798"/>
            <a:ext cx="721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Boite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4B3BEDDF-7E56-4372-9379-0F028D9C5881}"/>
              </a:ext>
            </a:extLst>
          </p:cNvPr>
          <p:cNvSpPr txBox="1"/>
          <p:nvPr/>
        </p:nvSpPr>
        <p:spPr>
          <a:xfrm>
            <a:off x="7872667" y="5342204"/>
            <a:ext cx="721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Socle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15ED7E6-3147-4344-8589-71DDA70A04EC}"/>
              </a:ext>
            </a:extLst>
          </p:cNvPr>
          <p:cNvSpPr/>
          <p:nvPr/>
        </p:nvSpPr>
        <p:spPr>
          <a:xfrm>
            <a:off x="2502568" y="4543926"/>
            <a:ext cx="352927" cy="3248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D9CD95A-50DB-48DB-84D8-AFCE97BCD9EA}"/>
              </a:ext>
            </a:extLst>
          </p:cNvPr>
          <p:cNvSpPr/>
          <p:nvPr/>
        </p:nvSpPr>
        <p:spPr>
          <a:xfrm>
            <a:off x="5013157" y="4551946"/>
            <a:ext cx="352927" cy="3248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9CF9AAC2-CBBA-4A6D-A67E-24CCB2F12A75}"/>
              </a:ext>
            </a:extLst>
          </p:cNvPr>
          <p:cNvCxnSpPr>
            <a:cxnSpLocks/>
          </p:cNvCxnSpPr>
          <p:nvPr/>
        </p:nvCxnSpPr>
        <p:spPr>
          <a:xfrm>
            <a:off x="914397" y="3723047"/>
            <a:ext cx="1764634" cy="983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CA6476AF-F775-43E3-B96A-214730CDE27A}"/>
              </a:ext>
            </a:extLst>
          </p:cNvPr>
          <p:cNvCxnSpPr>
            <a:cxnSpLocks/>
          </p:cNvCxnSpPr>
          <p:nvPr/>
        </p:nvCxnSpPr>
        <p:spPr>
          <a:xfrm>
            <a:off x="922419" y="3723047"/>
            <a:ext cx="4267201" cy="991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ECC9D24A-67F3-4E2E-8669-1DFD735C3BB3}"/>
              </a:ext>
            </a:extLst>
          </p:cNvPr>
          <p:cNvSpPr/>
          <p:nvPr/>
        </p:nvSpPr>
        <p:spPr>
          <a:xfrm>
            <a:off x="10511593" y="4178967"/>
            <a:ext cx="212555" cy="1884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BD75148-A29E-45D9-86E9-E4A353201030}"/>
              </a:ext>
            </a:extLst>
          </p:cNvPr>
          <p:cNvSpPr/>
          <p:nvPr/>
        </p:nvSpPr>
        <p:spPr>
          <a:xfrm>
            <a:off x="7872667" y="4170947"/>
            <a:ext cx="212555" cy="1884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0F1B6404-4AC6-4D55-A1C7-AEEE24418CBF}"/>
              </a:ext>
            </a:extLst>
          </p:cNvPr>
          <p:cNvCxnSpPr>
            <a:cxnSpLocks/>
          </p:cNvCxnSpPr>
          <p:nvPr/>
        </p:nvCxnSpPr>
        <p:spPr>
          <a:xfrm flipV="1">
            <a:off x="9320463" y="4174958"/>
            <a:ext cx="1443789" cy="73793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1" name="Connecteur droit avec flèche 50">
            <a:extLst>
              <a:ext uri="{FF2B5EF4-FFF2-40B4-BE49-F238E27FC236}">
                <a16:creationId xmlns:a16="http://schemas.microsoft.com/office/drawing/2014/main" id="{A6D538F3-7788-4CA4-89A1-3D6164D19264}"/>
              </a:ext>
            </a:extLst>
          </p:cNvPr>
          <p:cNvCxnSpPr>
            <a:cxnSpLocks/>
          </p:cNvCxnSpPr>
          <p:nvPr/>
        </p:nvCxnSpPr>
        <p:spPr>
          <a:xfrm flipH="1">
            <a:off x="7978944" y="2919663"/>
            <a:ext cx="1297408" cy="1353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Connecteur droit avec flèche 53">
            <a:extLst>
              <a:ext uri="{FF2B5EF4-FFF2-40B4-BE49-F238E27FC236}">
                <a16:creationId xmlns:a16="http://schemas.microsoft.com/office/drawing/2014/main" id="{4883B5CA-CB88-4BBB-B815-EFBBECD9CC3B}"/>
              </a:ext>
            </a:extLst>
          </p:cNvPr>
          <p:cNvCxnSpPr>
            <a:cxnSpLocks/>
          </p:cNvCxnSpPr>
          <p:nvPr/>
        </p:nvCxnSpPr>
        <p:spPr>
          <a:xfrm>
            <a:off x="9276352" y="2915653"/>
            <a:ext cx="1369588" cy="1359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ZoneTexte 58">
            <a:extLst>
              <a:ext uri="{FF2B5EF4-FFF2-40B4-BE49-F238E27FC236}">
                <a16:creationId xmlns:a16="http://schemas.microsoft.com/office/drawing/2014/main" id="{DB823F8D-B7D8-4433-B90F-29A9327F7B4E}"/>
              </a:ext>
            </a:extLst>
          </p:cNvPr>
          <p:cNvSpPr txBox="1"/>
          <p:nvPr/>
        </p:nvSpPr>
        <p:spPr>
          <a:xfrm>
            <a:off x="8980573" y="2502205"/>
            <a:ext cx="1061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laser</a:t>
            </a:r>
          </a:p>
        </p:txBody>
      </p:sp>
      <p:sp>
        <p:nvSpPr>
          <p:cNvPr id="60" name="ZoneTexte 59">
            <a:extLst>
              <a:ext uri="{FF2B5EF4-FFF2-40B4-BE49-F238E27FC236}">
                <a16:creationId xmlns:a16="http://schemas.microsoft.com/office/drawing/2014/main" id="{40A4786F-F718-4382-885A-49A9020D0A18}"/>
              </a:ext>
            </a:extLst>
          </p:cNvPr>
          <p:cNvSpPr txBox="1"/>
          <p:nvPr/>
        </p:nvSpPr>
        <p:spPr>
          <a:xfrm>
            <a:off x="68178" y="3312331"/>
            <a:ext cx="1620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Détecteur laser</a:t>
            </a:r>
          </a:p>
        </p:txBody>
      </p:sp>
      <p:cxnSp>
        <p:nvCxnSpPr>
          <p:cNvPr id="62" name="Connecteur droit avec flèche 61">
            <a:extLst>
              <a:ext uri="{FF2B5EF4-FFF2-40B4-BE49-F238E27FC236}">
                <a16:creationId xmlns:a16="http://schemas.microsoft.com/office/drawing/2014/main" id="{516E7EFD-A793-43DF-A957-224441E13AF4}"/>
              </a:ext>
            </a:extLst>
          </p:cNvPr>
          <p:cNvCxnSpPr>
            <a:cxnSpLocks/>
          </p:cNvCxnSpPr>
          <p:nvPr/>
        </p:nvCxnSpPr>
        <p:spPr>
          <a:xfrm>
            <a:off x="3056019" y="729916"/>
            <a:ext cx="1176089" cy="697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avec flèche 62">
            <a:extLst>
              <a:ext uri="{FF2B5EF4-FFF2-40B4-BE49-F238E27FC236}">
                <a16:creationId xmlns:a16="http://schemas.microsoft.com/office/drawing/2014/main" id="{E5165DF3-241E-429A-8D39-A42E8C8D7347}"/>
              </a:ext>
            </a:extLst>
          </p:cNvPr>
          <p:cNvCxnSpPr>
            <a:cxnSpLocks/>
          </p:cNvCxnSpPr>
          <p:nvPr/>
        </p:nvCxnSpPr>
        <p:spPr>
          <a:xfrm>
            <a:off x="3080080" y="753979"/>
            <a:ext cx="1387646" cy="649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avec flèche 63">
            <a:extLst>
              <a:ext uri="{FF2B5EF4-FFF2-40B4-BE49-F238E27FC236}">
                <a16:creationId xmlns:a16="http://schemas.microsoft.com/office/drawing/2014/main" id="{3C49E0CE-EE43-4A57-ADCF-5DB6A0E267BA}"/>
              </a:ext>
            </a:extLst>
          </p:cNvPr>
          <p:cNvCxnSpPr>
            <a:cxnSpLocks/>
          </p:cNvCxnSpPr>
          <p:nvPr/>
        </p:nvCxnSpPr>
        <p:spPr>
          <a:xfrm>
            <a:off x="3102140" y="753978"/>
            <a:ext cx="1608223" cy="665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ZoneTexte 67">
            <a:extLst>
              <a:ext uri="{FF2B5EF4-FFF2-40B4-BE49-F238E27FC236}">
                <a16:creationId xmlns:a16="http://schemas.microsoft.com/office/drawing/2014/main" id="{7044E38E-DCB6-47E7-826A-548035BCCC53}"/>
              </a:ext>
            </a:extLst>
          </p:cNvPr>
          <p:cNvSpPr txBox="1"/>
          <p:nvPr/>
        </p:nvSpPr>
        <p:spPr>
          <a:xfrm>
            <a:off x="2792826" y="384647"/>
            <a:ext cx="1176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LEDs</a:t>
            </a:r>
            <a:endParaRPr lang="fr-FR" dirty="0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AEB872E9-360C-4A96-9C54-999AB0A09FCD}"/>
              </a:ext>
            </a:extLst>
          </p:cNvPr>
          <p:cNvSpPr/>
          <p:nvPr/>
        </p:nvSpPr>
        <p:spPr>
          <a:xfrm>
            <a:off x="225123" y="176318"/>
            <a:ext cx="545336" cy="553598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4ECA093A-C8F2-41DA-8327-C571C46BF2BC}"/>
              </a:ext>
            </a:extLst>
          </p:cNvPr>
          <p:cNvSpPr/>
          <p:nvPr/>
        </p:nvSpPr>
        <p:spPr>
          <a:xfrm>
            <a:off x="225123" y="852501"/>
            <a:ext cx="545336" cy="55359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62C84704-6B01-4D6E-9D3F-86D6405F8C8B}"/>
              </a:ext>
            </a:extLst>
          </p:cNvPr>
          <p:cNvSpPr/>
          <p:nvPr/>
        </p:nvSpPr>
        <p:spPr>
          <a:xfrm>
            <a:off x="225123" y="1526092"/>
            <a:ext cx="545336" cy="55359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096A8262-D55F-4AAF-B23A-0D77875F5078}"/>
              </a:ext>
            </a:extLst>
          </p:cNvPr>
          <p:cNvSpPr txBox="1"/>
          <p:nvPr/>
        </p:nvSpPr>
        <p:spPr>
          <a:xfrm>
            <a:off x="887931" y="191507"/>
            <a:ext cx="12413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Indicateur de disponibilité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F09255FE-678D-4522-8A26-392EAFEFF394}"/>
              </a:ext>
            </a:extLst>
          </p:cNvPr>
          <p:cNvSpPr txBox="1"/>
          <p:nvPr/>
        </p:nvSpPr>
        <p:spPr>
          <a:xfrm>
            <a:off x="839338" y="861586"/>
            <a:ext cx="12899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Indicateur d’utilisation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084E31DC-5837-4FB0-9C91-6ECA1D46917D}"/>
              </a:ext>
            </a:extLst>
          </p:cNvPr>
          <p:cNvSpPr txBox="1"/>
          <p:nvPr/>
        </p:nvSpPr>
        <p:spPr>
          <a:xfrm>
            <a:off x="825184" y="1541281"/>
            <a:ext cx="13631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Indicateur de compromission</a:t>
            </a:r>
          </a:p>
        </p:txBody>
      </p:sp>
    </p:spTree>
    <p:extLst>
      <p:ext uri="{BB962C8B-B14F-4D97-AF65-F5344CB8AC3E}">
        <p14:creationId xmlns:p14="http://schemas.microsoft.com/office/powerpoint/2010/main" val="25667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00FD12-CAA2-429B-AEFA-6FDF60368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histoires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1579CD6-3E6B-448E-895A-11846162EB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Cas d’utilisation nominale :</a:t>
            </a:r>
          </a:p>
          <a:p>
            <a:pPr lvl="1">
              <a:buFontTx/>
              <a:buChar char="-"/>
            </a:pPr>
            <a:r>
              <a:rPr lang="fr-FR" dirty="0"/>
              <a:t>Je veux scanner mon disque</a:t>
            </a:r>
          </a:p>
          <a:p>
            <a:pPr lvl="1">
              <a:buFontTx/>
              <a:buChar char="-"/>
            </a:pPr>
            <a:r>
              <a:rPr lang="fr-FR" dirty="0"/>
              <a:t>Je veux récupérer mon disque</a:t>
            </a:r>
          </a:p>
          <a:p>
            <a:r>
              <a:rPr lang="fr-FR" dirty="0"/>
              <a:t>Les extensions des cas d’utilisation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52786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99A09551-23B2-4DEB-97A8-CBE55D6F2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FR" dirty="0"/>
              <a:t>Je veux scanner mon disque – cas nominal</a:t>
            </a:r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C6EC9D8A-C59C-4322-A587-35A8FC527067}"/>
              </a:ext>
            </a:extLst>
          </p:cNvPr>
          <p:cNvSpPr txBox="1">
            <a:spLocks/>
          </p:cNvSpPr>
          <p:nvPr/>
        </p:nvSpPr>
        <p:spPr>
          <a:xfrm>
            <a:off x="822594" y="2104416"/>
            <a:ext cx="5257800" cy="3949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fr-FR" dirty="0"/>
              <a:t>J’ouvre la boîte</a:t>
            </a:r>
          </a:p>
          <a:p>
            <a:pPr>
              <a:buFontTx/>
              <a:buChar char="-"/>
            </a:pPr>
            <a:r>
              <a:rPr lang="fr-FR" dirty="0"/>
              <a:t>Je connecte mon disque</a:t>
            </a:r>
          </a:p>
          <a:p>
            <a:pPr>
              <a:buFontTx/>
              <a:buChar char="-"/>
            </a:pPr>
            <a:r>
              <a:rPr lang="fr-FR" dirty="0"/>
              <a:t>Je lance la procédure de scan</a:t>
            </a:r>
          </a:p>
          <a:p>
            <a:pPr>
              <a:buFontTx/>
              <a:buChar char="-"/>
            </a:pPr>
            <a:r>
              <a:rPr lang="fr-FR" dirty="0"/>
              <a:t>Je referme la boîte</a:t>
            </a:r>
          </a:p>
          <a:p>
            <a:pPr>
              <a:buFontTx/>
              <a:buChar char="-"/>
            </a:pPr>
            <a:r>
              <a:rPr lang="fr-FR" dirty="0"/>
              <a:t>Je badge et le système lance la vérification de non compromission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>
              <a:buFontTx/>
              <a:buChar char="-"/>
            </a:pPr>
            <a:endParaRPr lang="fr-FR" dirty="0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1E3B456B-1671-4B26-BF61-14368964F7DE}"/>
              </a:ext>
            </a:extLst>
          </p:cNvPr>
          <p:cNvSpPr/>
          <p:nvPr/>
        </p:nvSpPr>
        <p:spPr>
          <a:xfrm>
            <a:off x="7100372" y="1827617"/>
            <a:ext cx="545336" cy="553598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9EF32D37-49A6-4AEC-9144-6712353EC376}"/>
              </a:ext>
            </a:extLst>
          </p:cNvPr>
          <p:cNvSpPr/>
          <p:nvPr/>
        </p:nvSpPr>
        <p:spPr>
          <a:xfrm>
            <a:off x="7826568" y="1827617"/>
            <a:ext cx="545336" cy="55359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478243AA-3CA4-4635-BCD8-260C30AB5DB5}"/>
              </a:ext>
            </a:extLst>
          </p:cNvPr>
          <p:cNvSpPr/>
          <p:nvPr/>
        </p:nvSpPr>
        <p:spPr>
          <a:xfrm>
            <a:off x="8527975" y="1827617"/>
            <a:ext cx="545336" cy="55359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5CF09FB-4A53-4C0E-B36C-4D82EECBF133}"/>
              </a:ext>
            </a:extLst>
          </p:cNvPr>
          <p:cNvSpPr txBox="1"/>
          <p:nvPr/>
        </p:nvSpPr>
        <p:spPr>
          <a:xfrm>
            <a:off x="7014992" y="2381215"/>
            <a:ext cx="716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Dispo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70A7F4BB-52E5-4EAC-931C-DB6E1973FAD6}"/>
              </a:ext>
            </a:extLst>
          </p:cNvPr>
          <p:cNvSpPr txBox="1"/>
          <p:nvPr/>
        </p:nvSpPr>
        <p:spPr>
          <a:xfrm>
            <a:off x="7755876" y="2381215"/>
            <a:ext cx="716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utilisé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358A4FA-7BF6-4110-8735-35FB8082E034}"/>
              </a:ext>
            </a:extLst>
          </p:cNvPr>
          <p:cNvSpPr txBox="1"/>
          <p:nvPr/>
        </p:nvSpPr>
        <p:spPr>
          <a:xfrm>
            <a:off x="8257144" y="2381215"/>
            <a:ext cx="10869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compromis</a:t>
            </a:r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72B38FBA-1963-4F93-A59E-59421D780B80}"/>
              </a:ext>
            </a:extLst>
          </p:cNvPr>
          <p:cNvSpPr/>
          <p:nvPr/>
        </p:nvSpPr>
        <p:spPr>
          <a:xfrm>
            <a:off x="7014992" y="4139589"/>
            <a:ext cx="545336" cy="55359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8275DEC3-7E0D-4554-9FA7-2B9B9DF35DED}"/>
              </a:ext>
            </a:extLst>
          </p:cNvPr>
          <p:cNvSpPr/>
          <p:nvPr/>
        </p:nvSpPr>
        <p:spPr>
          <a:xfrm>
            <a:off x="7741188" y="4139589"/>
            <a:ext cx="545336" cy="55359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580BCD5A-AA55-44FC-A4B6-29D0A6D68454}"/>
              </a:ext>
            </a:extLst>
          </p:cNvPr>
          <p:cNvSpPr/>
          <p:nvPr/>
        </p:nvSpPr>
        <p:spPr>
          <a:xfrm>
            <a:off x="8442595" y="4139589"/>
            <a:ext cx="545336" cy="55359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F8238D95-3627-4041-8443-61FFD516D5FC}"/>
              </a:ext>
            </a:extLst>
          </p:cNvPr>
          <p:cNvSpPr txBox="1"/>
          <p:nvPr/>
        </p:nvSpPr>
        <p:spPr>
          <a:xfrm>
            <a:off x="6929612" y="4693187"/>
            <a:ext cx="716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Dispo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33C10AC3-EAD5-4C4B-9264-067CACDE68B6}"/>
              </a:ext>
            </a:extLst>
          </p:cNvPr>
          <p:cNvSpPr txBox="1"/>
          <p:nvPr/>
        </p:nvSpPr>
        <p:spPr>
          <a:xfrm>
            <a:off x="7670496" y="4693187"/>
            <a:ext cx="716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utilisé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EEB458D0-80E7-4BA5-BE59-C5382BB3E997}"/>
              </a:ext>
            </a:extLst>
          </p:cNvPr>
          <p:cNvSpPr txBox="1"/>
          <p:nvPr/>
        </p:nvSpPr>
        <p:spPr>
          <a:xfrm>
            <a:off x="8171764" y="4693187"/>
            <a:ext cx="10869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compromis</a:t>
            </a:r>
          </a:p>
        </p:txBody>
      </p:sp>
    </p:spTree>
    <p:extLst>
      <p:ext uri="{BB962C8B-B14F-4D97-AF65-F5344CB8AC3E}">
        <p14:creationId xmlns:p14="http://schemas.microsoft.com/office/powerpoint/2010/main" val="19555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4F462E-3D33-4256-9EE8-9E6DFEA9A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Je veux arrêter le scan – cas nominal</a:t>
            </a: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FCA87AD1-377B-4091-98C7-9F5316015911}"/>
              </a:ext>
            </a:extLst>
          </p:cNvPr>
          <p:cNvSpPr txBox="1">
            <a:spLocks/>
          </p:cNvSpPr>
          <p:nvPr/>
        </p:nvSpPr>
        <p:spPr>
          <a:xfrm>
            <a:off x="838200" y="2517451"/>
            <a:ext cx="5257800" cy="38062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fr-FR" dirty="0"/>
              <a:t>Je badge et le système arrête la surveillance de compromission</a:t>
            </a:r>
          </a:p>
          <a:p>
            <a:pPr>
              <a:buFontTx/>
              <a:buChar char="-"/>
            </a:pPr>
            <a:r>
              <a:rPr lang="fr-FR" dirty="0"/>
              <a:t>J’ouvre la boîte</a:t>
            </a:r>
          </a:p>
          <a:p>
            <a:pPr>
              <a:buFontTx/>
              <a:buChar char="-"/>
            </a:pPr>
            <a:r>
              <a:rPr lang="fr-FR" dirty="0"/>
              <a:t>Je déconnecte mon disque</a:t>
            </a:r>
          </a:p>
          <a:p>
            <a:pPr>
              <a:buFontTx/>
              <a:buChar char="-"/>
            </a:pPr>
            <a:r>
              <a:rPr lang="fr-FR" dirty="0"/>
              <a:t>Je referme la boîte</a:t>
            </a:r>
          </a:p>
          <a:p>
            <a:pPr>
              <a:buFontTx/>
              <a:buChar char="-"/>
            </a:pPr>
            <a:endParaRPr lang="fr-FR" dirty="0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0BBA4924-F76F-4C81-AF97-2256D3A0B11B}"/>
              </a:ext>
            </a:extLst>
          </p:cNvPr>
          <p:cNvSpPr/>
          <p:nvPr/>
        </p:nvSpPr>
        <p:spPr>
          <a:xfrm>
            <a:off x="7005808" y="1740493"/>
            <a:ext cx="545336" cy="55359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CB14A909-D08C-4140-B853-A30781223662}"/>
              </a:ext>
            </a:extLst>
          </p:cNvPr>
          <p:cNvSpPr/>
          <p:nvPr/>
        </p:nvSpPr>
        <p:spPr>
          <a:xfrm>
            <a:off x="7732004" y="1740493"/>
            <a:ext cx="545336" cy="55359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1B2E15DC-5C1C-4D97-8FC2-1478A2CD4CFD}"/>
              </a:ext>
            </a:extLst>
          </p:cNvPr>
          <p:cNvSpPr/>
          <p:nvPr/>
        </p:nvSpPr>
        <p:spPr>
          <a:xfrm>
            <a:off x="8433411" y="1740493"/>
            <a:ext cx="545336" cy="55359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01D68565-640C-4D07-876E-CF1280E21CA3}"/>
              </a:ext>
            </a:extLst>
          </p:cNvPr>
          <p:cNvSpPr txBox="1"/>
          <p:nvPr/>
        </p:nvSpPr>
        <p:spPr>
          <a:xfrm>
            <a:off x="6920428" y="2294091"/>
            <a:ext cx="716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Dispo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5DE90B7C-3CAB-47B6-8142-387346D5F5C4}"/>
              </a:ext>
            </a:extLst>
          </p:cNvPr>
          <p:cNvSpPr txBox="1"/>
          <p:nvPr/>
        </p:nvSpPr>
        <p:spPr>
          <a:xfrm>
            <a:off x="7661312" y="2294091"/>
            <a:ext cx="716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utilisé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5035E1D-CBB3-4FC8-AC7D-58A68E970AA2}"/>
              </a:ext>
            </a:extLst>
          </p:cNvPr>
          <p:cNvSpPr txBox="1"/>
          <p:nvPr/>
        </p:nvSpPr>
        <p:spPr>
          <a:xfrm>
            <a:off x="8162580" y="2294091"/>
            <a:ext cx="10869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compromis</a:t>
            </a: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23A7725A-C92B-442E-AC48-5E49E3AAF732}"/>
              </a:ext>
            </a:extLst>
          </p:cNvPr>
          <p:cNvSpPr/>
          <p:nvPr/>
        </p:nvSpPr>
        <p:spPr>
          <a:xfrm>
            <a:off x="7003975" y="3950998"/>
            <a:ext cx="545336" cy="553598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86C7CD73-63FC-4F3D-A61A-52741A94B1A5}"/>
              </a:ext>
            </a:extLst>
          </p:cNvPr>
          <p:cNvSpPr/>
          <p:nvPr/>
        </p:nvSpPr>
        <p:spPr>
          <a:xfrm>
            <a:off x="7730171" y="3950998"/>
            <a:ext cx="545336" cy="55359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5608A577-5B27-4F12-932F-8A879F915B19}"/>
              </a:ext>
            </a:extLst>
          </p:cNvPr>
          <p:cNvSpPr/>
          <p:nvPr/>
        </p:nvSpPr>
        <p:spPr>
          <a:xfrm>
            <a:off x="8431578" y="3950998"/>
            <a:ext cx="545336" cy="55359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4F0D8287-CF88-42B0-BCCF-E0D710EDB864}"/>
              </a:ext>
            </a:extLst>
          </p:cNvPr>
          <p:cNvSpPr txBox="1"/>
          <p:nvPr/>
        </p:nvSpPr>
        <p:spPr>
          <a:xfrm>
            <a:off x="6918595" y="4504596"/>
            <a:ext cx="716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Dispo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857910C2-8443-44FC-BCE7-6CF3607D9166}"/>
              </a:ext>
            </a:extLst>
          </p:cNvPr>
          <p:cNvSpPr txBox="1"/>
          <p:nvPr/>
        </p:nvSpPr>
        <p:spPr>
          <a:xfrm>
            <a:off x="7659479" y="4504596"/>
            <a:ext cx="716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utilisé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F5567750-BBC2-45A0-8B2E-5BFF71E3C95E}"/>
              </a:ext>
            </a:extLst>
          </p:cNvPr>
          <p:cNvSpPr txBox="1"/>
          <p:nvPr/>
        </p:nvSpPr>
        <p:spPr>
          <a:xfrm>
            <a:off x="8160747" y="4504596"/>
            <a:ext cx="10869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compromis</a:t>
            </a:r>
          </a:p>
        </p:txBody>
      </p:sp>
    </p:spTree>
    <p:extLst>
      <p:ext uri="{BB962C8B-B14F-4D97-AF65-F5344CB8AC3E}">
        <p14:creationId xmlns:p14="http://schemas.microsoft.com/office/powerpoint/2010/main" val="1583780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6E1984-F2AB-4821-8E91-3195AFB4D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Je veux scanner mon disque : les extensions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746C6E5-FF2A-45D0-A6E5-90E7DBD690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 boîte est déjà utilisé</a:t>
            </a:r>
          </a:p>
          <a:p>
            <a:r>
              <a:rPr lang="fr-FR" dirty="0"/>
              <a:t>Je badge mais rien ne se passe</a:t>
            </a:r>
          </a:p>
        </p:txBody>
      </p:sp>
    </p:spTree>
    <p:extLst>
      <p:ext uri="{BB962C8B-B14F-4D97-AF65-F5344CB8AC3E}">
        <p14:creationId xmlns:p14="http://schemas.microsoft.com/office/powerpoint/2010/main" val="2224308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274C86-77C3-4B5C-87E1-B93C8117E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Je veux récupérer mon disque – les extensions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9A0A8AE-9DEA-48C5-9FC0-C8CDAAF833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L’intégrité à été compromise</a:t>
            </a:r>
          </a:p>
          <a:p>
            <a:r>
              <a:rPr lang="fr-FR" dirty="0"/>
              <a:t>Je badge mais le voyant ne revient pas à l’état initiale</a:t>
            </a:r>
          </a:p>
        </p:txBody>
      </p:sp>
    </p:spTree>
    <p:extLst>
      <p:ext uri="{BB962C8B-B14F-4D97-AF65-F5344CB8AC3E}">
        <p14:creationId xmlns:p14="http://schemas.microsoft.com/office/powerpoint/2010/main" val="3084390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240FDF-FE43-47C2-8C0A-E178D3425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Je veux récupérer mon disque : les extensions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E147547-A69D-403F-8EE2-373C19158A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531985"/>
          </a:xfrm>
        </p:spPr>
        <p:txBody>
          <a:bodyPr/>
          <a:lstStyle/>
          <a:p>
            <a:r>
              <a:rPr lang="fr-FR" dirty="0"/>
              <a:t>L’intégrité à été compromise</a:t>
            </a:r>
          </a:p>
          <a:p>
            <a:endParaRPr lang="fr-FR" dirty="0"/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0175F9E6-2D19-48C6-B872-23D03D510C09}"/>
              </a:ext>
            </a:extLst>
          </p:cNvPr>
          <p:cNvSpPr txBox="1">
            <a:spLocks/>
          </p:cNvSpPr>
          <p:nvPr/>
        </p:nvSpPr>
        <p:spPr>
          <a:xfrm>
            <a:off x="838200" y="2517451"/>
            <a:ext cx="5257800" cy="38062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fr-FR" dirty="0"/>
              <a:t>Je badge</a:t>
            </a:r>
          </a:p>
          <a:p>
            <a:pPr>
              <a:buFontTx/>
              <a:buChar char="-"/>
            </a:pPr>
            <a:r>
              <a:rPr lang="fr-FR" dirty="0"/>
              <a:t>J’ouvre la boîte</a:t>
            </a:r>
          </a:p>
          <a:p>
            <a:pPr>
              <a:buFontTx/>
              <a:buChar char="-"/>
            </a:pPr>
            <a:r>
              <a:rPr lang="fr-FR" dirty="0"/>
              <a:t>Je relance la procédure de scan</a:t>
            </a:r>
          </a:p>
          <a:p>
            <a:pPr>
              <a:buFontTx/>
              <a:buChar char="-"/>
            </a:pPr>
            <a:r>
              <a:rPr lang="fr-FR" dirty="0"/>
              <a:t>Je referme la boîte</a:t>
            </a:r>
          </a:p>
          <a:p>
            <a:pPr>
              <a:buFontTx/>
              <a:buChar char="-"/>
            </a:pPr>
            <a:r>
              <a:rPr lang="fr-FR" dirty="0"/>
              <a:t>Je badge</a:t>
            </a:r>
          </a:p>
          <a:p>
            <a:pPr>
              <a:buFontTx/>
              <a:buChar char="-"/>
            </a:pPr>
            <a:endParaRPr lang="fr-FR" dirty="0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0CBC2E4E-746D-4925-BCF4-58144D0BF052}"/>
              </a:ext>
            </a:extLst>
          </p:cNvPr>
          <p:cNvSpPr/>
          <p:nvPr/>
        </p:nvSpPr>
        <p:spPr>
          <a:xfrm>
            <a:off x="7764597" y="1804012"/>
            <a:ext cx="545336" cy="55359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8896ED92-6793-4575-9242-B9C365937B7B}"/>
              </a:ext>
            </a:extLst>
          </p:cNvPr>
          <p:cNvSpPr/>
          <p:nvPr/>
        </p:nvSpPr>
        <p:spPr>
          <a:xfrm>
            <a:off x="8490793" y="1804012"/>
            <a:ext cx="545336" cy="55359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BB4DC50B-F609-4130-BDF6-AC24AB137396}"/>
              </a:ext>
            </a:extLst>
          </p:cNvPr>
          <p:cNvSpPr/>
          <p:nvPr/>
        </p:nvSpPr>
        <p:spPr>
          <a:xfrm>
            <a:off x="9192200" y="1804012"/>
            <a:ext cx="545336" cy="55359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B495C55-F794-4C2D-A339-BB87506A5C95}"/>
              </a:ext>
            </a:extLst>
          </p:cNvPr>
          <p:cNvSpPr txBox="1"/>
          <p:nvPr/>
        </p:nvSpPr>
        <p:spPr>
          <a:xfrm>
            <a:off x="7679217" y="2357610"/>
            <a:ext cx="716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Dispo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A4B6E66-2A26-44D9-8390-7092C5690818}"/>
              </a:ext>
            </a:extLst>
          </p:cNvPr>
          <p:cNvSpPr txBox="1"/>
          <p:nvPr/>
        </p:nvSpPr>
        <p:spPr>
          <a:xfrm>
            <a:off x="8420101" y="2357610"/>
            <a:ext cx="716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utilisé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780BAAC1-B798-4DE3-8F84-0C6306E4D5F1}"/>
              </a:ext>
            </a:extLst>
          </p:cNvPr>
          <p:cNvSpPr txBox="1"/>
          <p:nvPr/>
        </p:nvSpPr>
        <p:spPr>
          <a:xfrm>
            <a:off x="8921369" y="2357610"/>
            <a:ext cx="10869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compromis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21EC32A-4FDB-4BC5-A869-1B1D75F98914}"/>
              </a:ext>
            </a:extLst>
          </p:cNvPr>
          <p:cNvSpPr/>
          <p:nvPr/>
        </p:nvSpPr>
        <p:spPr>
          <a:xfrm>
            <a:off x="10358150" y="1804012"/>
            <a:ext cx="627961" cy="6722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5279273F-868F-4976-90D1-F0799A5C72CE}"/>
              </a:ext>
            </a:extLst>
          </p:cNvPr>
          <p:cNvSpPr txBox="1"/>
          <p:nvPr/>
        </p:nvSpPr>
        <p:spPr>
          <a:xfrm>
            <a:off x="10008366" y="2476236"/>
            <a:ext cx="13454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Surveillance/intégrité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FAA398B9-4319-46D2-B03D-82022FAB3699}"/>
              </a:ext>
            </a:extLst>
          </p:cNvPr>
          <p:cNvSpPr txBox="1"/>
          <p:nvPr/>
        </p:nvSpPr>
        <p:spPr>
          <a:xfrm>
            <a:off x="10438942" y="1988278"/>
            <a:ext cx="545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On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CB2F5551-2E89-4C7F-9487-3A943D24C5B4}"/>
              </a:ext>
            </a:extLst>
          </p:cNvPr>
          <p:cNvSpPr/>
          <p:nvPr/>
        </p:nvSpPr>
        <p:spPr>
          <a:xfrm>
            <a:off x="7764597" y="3354517"/>
            <a:ext cx="545336" cy="553598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AB095530-1A58-4C39-A159-64C89B5D99C9}"/>
              </a:ext>
            </a:extLst>
          </p:cNvPr>
          <p:cNvSpPr/>
          <p:nvPr/>
        </p:nvSpPr>
        <p:spPr>
          <a:xfrm>
            <a:off x="8490793" y="3354517"/>
            <a:ext cx="545336" cy="55359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FEA287A0-9608-44B0-BB59-921FAB2E3DFF}"/>
              </a:ext>
            </a:extLst>
          </p:cNvPr>
          <p:cNvSpPr/>
          <p:nvPr/>
        </p:nvSpPr>
        <p:spPr>
          <a:xfrm>
            <a:off x="9192200" y="3354517"/>
            <a:ext cx="545336" cy="55359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CEC765AA-1D24-49EF-8F70-7AAE23FC516C}"/>
              </a:ext>
            </a:extLst>
          </p:cNvPr>
          <p:cNvSpPr txBox="1"/>
          <p:nvPr/>
        </p:nvSpPr>
        <p:spPr>
          <a:xfrm>
            <a:off x="7679217" y="3908115"/>
            <a:ext cx="716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Dispo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B6CC2D8E-3F0F-4441-A2C0-0609D96E5C4B}"/>
              </a:ext>
            </a:extLst>
          </p:cNvPr>
          <p:cNvSpPr txBox="1"/>
          <p:nvPr/>
        </p:nvSpPr>
        <p:spPr>
          <a:xfrm>
            <a:off x="8420101" y="3908115"/>
            <a:ext cx="716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utilisé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D27E8A75-1A58-41E6-BBE5-58EA279EC094}"/>
              </a:ext>
            </a:extLst>
          </p:cNvPr>
          <p:cNvSpPr txBox="1"/>
          <p:nvPr/>
        </p:nvSpPr>
        <p:spPr>
          <a:xfrm>
            <a:off x="8921369" y="3908115"/>
            <a:ext cx="10869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compromis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74BA9A0-C7F7-46D0-8E17-0155AABDE1E9}"/>
              </a:ext>
            </a:extLst>
          </p:cNvPr>
          <p:cNvSpPr/>
          <p:nvPr/>
        </p:nvSpPr>
        <p:spPr>
          <a:xfrm>
            <a:off x="10358150" y="3295204"/>
            <a:ext cx="627961" cy="6722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67D1626F-F82C-4EF5-9D23-B6F8400E6185}"/>
              </a:ext>
            </a:extLst>
          </p:cNvPr>
          <p:cNvSpPr txBox="1"/>
          <p:nvPr/>
        </p:nvSpPr>
        <p:spPr>
          <a:xfrm>
            <a:off x="10008366" y="3967428"/>
            <a:ext cx="13454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Surveillance/intégrité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853C54CB-6754-42F3-B493-F7B3ACEAEDB7}"/>
              </a:ext>
            </a:extLst>
          </p:cNvPr>
          <p:cNvSpPr txBox="1"/>
          <p:nvPr/>
        </p:nvSpPr>
        <p:spPr>
          <a:xfrm>
            <a:off x="10399462" y="3479246"/>
            <a:ext cx="545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Off</a:t>
            </a:r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0ED46C61-EFCB-48D4-9372-66733EF3C170}"/>
              </a:ext>
            </a:extLst>
          </p:cNvPr>
          <p:cNvSpPr/>
          <p:nvPr/>
        </p:nvSpPr>
        <p:spPr>
          <a:xfrm>
            <a:off x="7764597" y="5060753"/>
            <a:ext cx="545336" cy="55359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363F87EA-7BB8-44D1-826C-4A689605C312}"/>
              </a:ext>
            </a:extLst>
          </p:cNvPr>
          <p:cNvSpPr/>
          <p:nvPr/>
        </p:nvSpPr>
        <p:spPr>
          <a:xfrm>
            <a:off x="8490793" y="5060753"/>
            <a:ext cx="545336" cy="55359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5B5A7E05-FAAB-4FEA-AE7D-3ABE1BF5B284}"/>
              </a:ext>
            </a:extLst>
          </p:cNvPr>
          <p:cNvSpPr/>
          <p:nvPr/>
        </p:nvSpPr>
        <p:spPr>
          <a:xfrm>
            <a:off x="9192200" y="5060753"/>
            <a:ext cx="545336" cy="55359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965972F9-0B06-4C2E-A46F-03CA95DE977A}"/>
              </a:ext>
            </a:extLst>
          </p:cNvPr>
          <p:cNvSpPr txBox="1"/>
          <p:nvPr/>
        </p:nvSpPr>
        <p:spPr>
          <a:xfrm>
            <a:off x="7679217" y="5614351"/>
            <a:ext cx="716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Dispo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49BC58B2-5F95-431D-A95C-7A2B81B49E3E}"/>
              </a:ext>
            </a:extLst>
          </p:cNvPr>
          <p:cNvSpPr txBox="1"/>
          <p:nvPr/>
        </p:nvSpPr>
        <p:spPr>
          <a:xfrm>
            <a:off x="8420101" y="5614351"/>
            <a:ext cx="716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utilisé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312E4A84-4682-4B14-9D79-4951B3FA785D}"/>
              </a:ext>
            </a:extLst>
          </p:cNvPr>
          <p:cNvSpPr txBox="1"/>
          <p:nvPr/>
        </p:nvSpPr>
        <p:spPr>
          <a:xfrm>
            <a:off x="8921369" y="5614351"/>
            <a:ext cx="10869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compromis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A92DAA7-B661-4299-A539-18772C0DDBCE}"/>
              </a:ext>
            </a:extLst>
          </p:cNvPr>
          <p:cNvSpPr/>
          <p:nvPr/>
        </p:nvSpPr>
        <p:spPr>
          <a:xfrm>
            <a:off x="10358150" y="5060753"/>
            <a:ext cx="627961" cy="6722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9CCC80D2-BF21-4986-9781-D61F73600B52}"/>
              </a:ext>
            </a:extLst>
          </p:cNvPr>
          <p:cNvSpPr txBox="1"/>
          <p:nvPr/>
        </p:nvSpPr>
        <p:spPr>
          <a:xfrm>
            <a:off x="10008366" y="5732977"/>
            <a:ext cx="13454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Surveillance/intégrité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D360E3C4-8E1A-4AD6-9C75-2E2AF875228F}"/>
              </a:ext>
            </a:extLst>
          </p:cNvPr>
          <p:cNvSpPr txBox="1"/>
          <p:nvPr/>
        </p:nvSpPr>
        <p:spPr>
          <a:xfrm>
            <a:off x="10438942" y="5245019"/>
            <a:ext cx="545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On</a:t>
            </a:r>
          </a:p>
        </p:txBody>
      </p:sp>
    </p:spTree>
    <p:extLst>
      <p:ext uri="{BB962C8B-B14F-4D97-AF65-F5344CB8AC3E}">
        <p14:creationId xmlns:p14="http://schemas.microsoft.com/office/powerpoint/2010/main" val="308765546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2250</TotalTime>
  <Words>212</Words>
  <Application>Microsoft Office PowerPoint</Application>
  <PresentationFormat>Grand écran</PresentationFormat>
  <Paragraphs>67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Thème Office</vt:lpstr>
      <vt:lpstr>Boîte intégrité des SAS AV</vt:lpstr>
      <vt:lpstr>Présentation PowerPoint</vt:lpstr>
      <vt:lpstr>Les histoires </vt:lpstr>
      <vt:lpstr>Je veux scanner mon disque – cas nominal</vt:lpstr>
      <vt:lpstr>Je veux arrêter le scan – cas nominal</vt:lpstr>
      <vt:lpstr>Je veux scanner mon disque : les extensions</vt:lpstr>
      <vt:lpstr>Je veux récupérer mon disque – les extensions</vt:lpstr>
      <vt:lpstr>Je veux récupérer mon disque : les extensions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Boite à clés</dc:title>
  <dc:creator>PETIT, Victor</dc:creator>
  <cp:lastModifiedBy>PETIT, Victor</cp:lastModifiedBy>
  <cp:revision>26</cp:revision>
  <dcterms:created xsi:type="dcterms:W3CDTF">2021-11-02T08:06:24Z</dcterms:created>
  <dcterms:modified xsi:type="dcterms:W3CDTF">2021-11-05T13:40:32Z</dcterms:modified>
</cp:coreProperties>
</file>