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3" r:id="rId6"/>
    <p:sldId id="27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1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24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4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C3CD34-4D0F-45CB-8A68-BC99F9AE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C2DC573-209F-496A-9828-AF4B8012A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Petit Victor – Concepteur logiciel</a:t>
            </a:r>
          </a:p>
        </p:txBody>
      </p:sp>
    </p:spTree>
    <p:extLst>
      <p:ext uri="{BB962C8B-B14F-4D97-AF65-F5344CB8AC3E}">
        <p14:creationId xmlns:p14="http://schemas.microsoft.com/office/powerpoint/2010/main" val="3505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 et attentes</a:t>
            </a:r>
          </a:p>
        </p:txBody>
      </p:sp>
    </p:spTree>
    <p:extLst>
      <p:ext uri="{BB962C8B-B14F-4D97-AF65-F5344CB8AC3E}">
        <p14:creationId xmlns:p14="http://schemas.microsoft.com/office/powerpoint/2010/main" val="263662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066630-0775-4169-AEDB-04B5818B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7198359-994A-455C-8872-6124CCAD0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version 0.4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C1B6A-5788-441E-B359-19B867080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Enregistrement des tags IUD des badges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Avec l’heure sur un fichier pour avoir une trace et un suivi de l’utilisation des scans antivirus.</a:t>
            </a:r>
          </a:p>
          <a:p>
            <a:pPr lvl="2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Demande d’un badge administrateur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Badge administrateur nominatif ou non pour l’utilisation du prototype final de la v0.4.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056F26B-17E7-4A7A-8F44-2BB23075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CFF67FE-DE8C-4449-B015-2555646EE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Petit Victor – Concepteur logiciel</a:t>
            </a:r>
          </a:p>
        </p:txBody>
      </p:sp>
    </p:spTree>
    <p:extLst>
      <p:ext uri="{BB962C8B-B14F-4D97-AF65-F5344CB8AC3E}">
        <p14:creationId xmlns:p14="http://schemas.microsoft.com/office/powerpoint/2010/main" val="23908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B11C02B-EAB2-4FF5-80BE-0944E848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E066A1-6CFD-4779-B60E-61B65078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fr-FR" dirty="0"/>
              <a:t>Le projet</a:t>
            </a:r>
          </a:p>
          <a:p>
            <a:pPr>
              <a:buAutoNum type="arabicPeriod"/>
            </a:pPr>
            <a:r>
              <a:rPr lang="fr-FR" dirty="0"/>
              <a:t>La version 0.3</a:t>
            </a:r>
          </a:p>
          <a:p>
            <a:pPr>
              <a:buAutoNum type="arabicPeriod"/>
            </a:pPr>
            <a:r>
              <a:rPr lang="fr-FR" dirty="0"/>
              <a:t>La documentation</a:t>
            </a:r>
          </a:p>
          <a:p>
            <a:pPr>
              <a:buAutoNum type="arabicPeriod"/>
            </a:pPr>
            <a:r>
              <a:rPr lang="fr-FR" dirty="0"/>
              <a:t>Proposition et attentes</a:t>
            </a:r>
          </a:p>
        </p:txBody>
      </p:sp>
    </p:spTree>
    <p:extLst>
      <p:ext uri="{BB962C8B-B14F-4D97-AF65-F5344CB8AC3E}">
        <p14:creationId xmlns:p14="http://schemas.microsoft.com/office/powerpoint/2010/main" val="5929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3E9625-3670-4F98-8FBA-44AFE82A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353BC-B2DF-4AE9-A42F-CC64D36A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4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B0F6FF-B044-42A0-872F-82842F33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74D138-D199-4F0A-AACD-5C5953363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Vérifier l’intégrité des SAS Antivirus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11DF90B-21B1-4F5B-84C8-C11751E1C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  <a:p>
            <a:pPr lvl="1"/>
            <a:r>
              <a:rPr lang="fr-FR" dirty="0"/>
              <a:t>Pour ne pas à avoir à surveiller le scan</a:t>
            </a:r>
          </a:p>
          <a:p>
            <a:pPr lvl="1"/>
            <a:endParaRPr lang="fr-FR" dirty="0"/>
          </a:p>
          <a:p>
            <a:r>
              <a:rPr lang="fr-FR" dirty="0"/>
              <a:t>Comment ?</a:t>
            </a:r>
          </a:p>
          <a:p>
            <a:pPr lvl="1"/>
            <a:r>
              <a:rPr lang="fr-FR" dirty="0"/>
              <a:t>Un boitier qui permet de vérifier l’intégrité des scans</a:t>
            </a:r>
          </a:p>
        </p:txBody>
      </p:sp>
    </p:spTree>
    <p:extLst>
      <p:ext uri="{BB962C8B-B14F-4D97-AF65-F5344CB8AC3E}">
        <p14:creationId xmlns:p14="http://schemas.microsoft.com/office/powerpoint/2010/main" val="39839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282D396-E8DE-4AFE-9ED6-A1A67C85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A7871D3-7ECC-4574-9348-8D7332BD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version 0.3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22BDBC9-781A-4E43-85C7-DF4FE68E7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16859"/>
            <a:ext cx="3600000" cy="1081022"/>
          </a:xfrm>
        </p:spPr>
        <p:txBody>
          <a:bodyPr>
            <a:normAutofit/>
          </a:bodyPr>
          <a:lstStyle/>
          <a:p>
            <a:r>
              <a:rPr lang="fr-FR" dirty="0"/>
              <a:t>Le deuxième jalon :</a:t>
            </a:r>
          </a:p>
          <a:p>
            <a:pPr lvl="1"/>
            <a:r>
              <a:rPr lang="fr-FR" dirty="0"/>
              <a:t>21/04/2022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5806F-44B9-4066-B743-0AED41B2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834352"/>
            <a:ext cx="3600000" cy="3414048"/>
          </a:xfrm>
        </p:spPr>
        <p:txBody>
          <a:bodyPr>
            <a:normAutofit/>
          </a:bodyPr>
          <a:lstStyle/>
          <a:p>
            <a:r>
              <a:rPr lang="fr-FR" dirty="0"/>
              <a:t>Les changements par rapport au deuxième besoin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Fournir l’utilisation à tout les employés possédant un badge et créer un administrateur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Meilleure vérification d‘intégrité</a:t>
            </a:r>
          </a:p>
          <a:p>
            <a:endParaRPr lang="fr-FR" dirty="0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E9CAC498-4028-4CE6-A23A-E127A17F2907}"/>
              </a:ext>
            </a:extLst>
          </p:cNvPr>
          <p:cNvSpPr txBox="1">
            <a:spLocks/>
          </p:cNvSpPr>
          <p:nvPr/>
        </p:nvSpPr>
        <p:spPr>
          <a:xfrm>
            <a:off x="4661823" y="1373695"/>
            <a:ext cx="4964315" cy="444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Pour répondre au changement de besoin :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Création d’un badge administrateur qui sera le seul à pouvoir sortir de l’état de compromission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Création d’un système multi-utilisateur pour que le système puisse prendre tout les badges</a:t>
            </a:r>
          </a:p>
          <a:p>
            <a:pPr marL="918900" lvl="2" indent="-342900">
              <a:buFont typeface="Wingdings" panose="05000000000000000000" pitchFamily="2" charset="2"/>
              <a:buChar char="Ø"/>
            </a:pPr>
            <a:r>
              <a:rPr lang="fr-FR" dirty="0"/>
              <a:t>Ajout d’un bouton de vérification pour s’assurer que la boîte n’a pas été ouverte durant la vérification d’intégrité</a:t>
            </a:r>
          </a:p>
        </p:txBody>
      </p:sp>
    </p:spTree>
    <p:extLst>
      <p:ext uri="{BB962C8B-B14F-4D97-AF65-F5344CB8AC3E}">
        <p14:creationId xmlns:p14="http://schemas.microsoft.com/office/powerpoint/2010/main" val="45399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8201DC-725A-4DA4-9C88-76C3E812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Les différents états</a:t>
            </a:r>
          </a:p>
        </p:txBody>
      </p:sp>
      <p:graphicFrame>
        <p:nvGraphicFramePr>
          <p:cNvPr id="7" name="Espace réservé du contenu 1">
            <a:extLst>
              <a:ext uri="{FF2B5EF4-FFF2-40B4-BE49-F238E27FC236}">
                <a16:creationId xmlns:a16="http://schemas.microsoft.com/office/drawing/2014/main" id="{61B60B54-7B0B-4D73-9CC1-8ABEB7DCD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95299"/>
              </p:ext>
            </p:extLst>
          </p:nvPr>
        </p:nvGraphicFramePr>
        <p:xfrm>
          <a:off x="992699" y="2554504"/>
          <a:ext cx="16079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963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1EB359E7-616C-415E-9794-9129F8024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319734"/>
              </p:ext>
            </p:extLst>
          </p:nvPr>
        </p:nvGraphicFramePr>
        <p:xfrm>
          <a:off x="5169738" y="2565934"/>
          <a:ext cx="173225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253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SCAN_IN_PROGRESS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1">
            <a:extLst>
              <a:ext uri="{FF2B5EF4-FFF2-40B4-BE49-F238E27FC236}">
                <a16:creationId xmlns:a16="http://schemas.microsoft.com/office/drawing/2014/main" id="{C24AF572-6663-433C-A5B5-5D6096398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42429"/>
              </p:ext>
            </p:extLst>
          </p:nvPr>
        </p:nvGraphicFramePr>
        <p:xfrm>
          <a:off x="7436037" y="1520723"/>
          <a:ext cx="1732252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252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BADGE_ERROR_SCAN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1">
            <a:extLst>
              <a:ext uri="{FF2B5EF4-FFF2-40B4-BE49-F238E27FC236}">
                <a16:creationId xmlns:a16="http://schemas.microsoft.com/office/drawing/2014/main" id="{AF82CD05-DE3B-4738-B10D-0FEDE04C5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04349"/>
              </p:ext>
            </p:extLst>
          </p:nvPr>
        </p:nvGraphicFramePr>
        <p:xfrm>
          <a:off x="7282002" y="3596920"/>
          <a:ext cx="1886285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285">
                  <a:extLst>
                    <a:ext uri="{9D8B030D-6E8A-4147-A177-3AD203B41FA5}">
                      <a16:colId xmlns:a16="http://schemas.microsoft.com/office/drawing/2014/main" val="2986977751"/>
                    </a:ext>
                  </a:extLst>
                </a:gridCol>
              </a:tblGrid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SYSTEM_COMPROMISED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89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86293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5451"/>
                  </a:ext>
                </a:extLst>
              </a:tr>
              <a:tr h="15199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4973"/>
                  </a:ext>
                </a:extLst>
              </a:tr>
            </a:tbl>
          </a:graphicData>
        </a:graphic>
      </p:graphicFrame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66976A8A-568B-4D27-9EE7-849FF6B9CCF1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1796680" y="3590824"/>
            <a:ext cx="5485322" cy="5242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80B65B6-949B-4835-A648-4E36E913A52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6035865" y="2038882"/>
            <a:ext cx="1400173" cy="5270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3DF991A6-2705-466C-A9FE-22B65A3194E4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6901991" y="2557043"/>
            <a:ext cx="1400172" cy="5270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48D9A668-EA67-41C9-8F57-32F3C2DCB86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6901991" y="3084094"/>
            <a:ext cx="1323153" cy="5128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B00FCA-64F4-4680-A3F5-4FD45A8F5D71}"/>
              </a:ext>
            </a:extLst>
          </p:cNvPr>
          <p:cNvCxnSpPr>
            <a:cxnSpLocks/>
          </p:cNvCxnSpPr>
          <p:nvPr/>
        </p:nvCxnSpPr>
        <p:spPr>
          <a:xfrm>
            <a:off x="2588347" y="2968015"/>
            <a:ext cx="25813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437F6A-3232-4208-B1B8-B981729348A6}"/>
              </a:ext>
            </a:extLst>
          </p:cNvPr>
          <p:cNvCxnSpPr>
            <a:cxnSpLocks/>
          </p:cNvCxnSpPr>
          <p:nvPr/>
        </p:nvCxnSpPr>
        <p:spPr>
          <a:xfrm flipH="1">
            <a:off x="2600662" y="3462533"/>
            <a:ext cx="2569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28778D-7E0E-4FF0-8A0A-A2F78C099271}"/>
              </a:ext>
            </a:extLst>
          </p:cNvPr>
          <p:cNvSpPr txBox="1"/>
          <p:nvPr/>
        </p:nvSpPr>
        <p:spPr>
          <a:xfrm>
            <a:off x="1173175" y="4303496"/>
            <a:ext cx="340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de la machine à états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D46925-F7BF-43D0-A120-5349B74615BA}"/>
              </a:ext>
            </a:extLst>
          </p:cNvPr>
          <p:cNvSpPr txBox="1"/>
          <p:nvPr/>
        </p:nvSpPr>
        <p:spPr>
          <a:xfrm>
            <a:off x="1449894" y="4672828"/>
            <a:ext cx="1138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 : V</a:t>
            </a:r>
          </a:p>
          <a:p>
            <a:r>
              <a:rPr lang="fr-FR" sz="1100" dirty="0"/>
              <a:t>Led orange : O</a:t>
            </a:r>
          </a:p>
          <a:p>
            <a:r>
              <a:rPr lang="fr-FR" sz="1100" dirty="0"/>
              <a:t>Led rouge : 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1281587-24E9-423C-B67A-6CB5F4C04111}"/>
              </a:ext>
            </a:extLst>
          </p:cNvPr>
          <p:cNvSpPr txBox="1"/>
          <p:nvPr/>
        </p:nvSpPr>
        <p:spPr>
          <a:xfrm>
            <a:off x="8225144" y="2706405"/>
            <a:ext cx="101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User2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9F6A04-EA28-4422-A37F-60E81B556942}"/>
              </a:ext>
            </a:extLst>
          </p:cNvPr>
          <p:cNvSpPr txBox="1"/>
          <p:nvPr/>
        </p:nvSpPr>
        <p:spPr>
          <a:xfrm>
            <a:off x="8013721" y="3143285"/>
            <a:ext cx="1745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Button (1 or 2) </a:t>
            </a:r>
            <a:r>
              <a:rPr lang="fr-FR" sz="1100" dirty="0" err="1"/>
              <a:t>Released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3A45D8-A817-4710-9877-147B4F29F8AA}"/>
              </a:ext>
            </a:extLst>
          </p:cNvPr>
          <p:cNvSpPr txBox="1"/>
          <p:nvPr/>
        </p:nvSpPr>
        <p:spPr>
          <a:xfrm>
            <a:off x="5521923" y="4131826"/>
            <a:ext cx="116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Admin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4976C7-4101-4899-8F85-778532BF7873}"/>
              </a:ext>
            </a:extLst>
          </p:cNvPr>
          <p:cNvSpPr txBox="1"/>
          <p:nvPr/>
        </p:nvSpPr>
        <p:spPr>
          <a:xfrm>
            <a:off x="2653976" y="2672216"/>
            <a:ext cx="2581391" cy="2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User1 AND Buttons </a:t>
            </a:r>
            <a:r>
              <a:rPr lang="fr-FR" sz="1100" dirty="0" err="1"/>
              <a:t>pressed</a:t>
            </a:r>
            <a:endParaRPr lang="fr-FR" sz="11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89ACF1-A08D-4EA0-9A78-0A6199E8EF22}"/>
              </a:ext>
            </a:extLst>
          </p:cNvPr>
          <p:cNvSpPr txBox="1"/>
          <p:nvPr/>
        </p:nvSpPr>
        <p:spPr>
          <a:xfrm>
            <a:off x="2750005" y="3164327"/>
            <a:ext cx="2419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Badge User1 or Admin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DC8F47-2547-408F-81A5-EF94F9C68BAF}"/>
              </a:ext>
            </a:extLst>
          </p:cNvPr>
          <p:cNvSpPr txBox="1"/>
          <p:nvPr/>
        </p:nvSpPr>
        <p:spPr>
          <a:xfrm>
            <a:off x="6163390" y="1793774"/>
            <a:ext cx="1087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Timeout 3sec</a:t>
            </a:r>
          </a:p>
        </p:txBody>
      </p:sp>
    </p:spTree>
    <p:extLst>
      <p:ext uri="{BB962C8B-B14F-4D97-AF65-F5344CB8AC3E}">
        <p14:creationId xmlns:p14="http://schemas.microsoft.com/office/powerpoint/2010/main" val="369451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0E0F429-BAB7-48D6-93BE-3DD6538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262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066630-0775-4169-AEDB-04B5818B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documentation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7198359-994A-455C-8872-6124CCAD0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fr-FR" dirty="0"/>
              <a:t>GITHUB 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https://github.com/Faugnell/Integrity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C1B6A-5788-441E-B359-19B867080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Documentation utilisateur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Manuel utilisateur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Fiche de version logicielle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Fiche version matériel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Machine à états</a:t>
            </a:r>
          </a:p>
          <a:p>
            <a:r>
              <a:rPr lang="fr-FR" dirty="0"/>
              <a:t>Documentation technique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Procédure de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Règles de codage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Présentation de la machine à états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Procédure de génération</a:t>
            </a:r>
          </a:p>
        </p:txBody>
      </p:sp>
    </p:spTree>
    <p:extLst>
      <p:ext uri="{BB962C8B-B14F-4D97-AF65-F5344CB8AC3E}">
        <p14:creationId xmlns:p14="http://schemas.microsoft.com/office/powerpoint/2010/main" val="1494331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341</Words>
  <Application>Microsoft Office PowerPoint</Application>
  <PresentationFormat>Grand écran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Facette</vt:lpstr>
      <vt:lpstr>Vérifier l’intégrité des SAS Antivirus</vt:lpstr>
      <vt:lpstr>Sommaire</vt:lpstr>
      <vt:lpstr>Le projet</vt:lpstr>
      <vt:lpstr>Le projet</vt:lpstr>
      <vt:lpstr>La version 0.3</vt:lpstr>
      <vt:lpstr>La version 0.3</vt:lpstr>
      <vt:lpstr>Les différents états</vt:lpstr>
      <vt:lpstr>La documentation</vt:lpstr>
      <vt:lpstr>La documentation</vt:lpstr>
      <vt:lpstr>Propositions et attentes</vt:lpstr>
      <vt:lpstr>Propositions</vt:lpstr>
      <vt:lpstr>Vérifier l’intégrité des SAS Antivirus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Vérifier l’intégrité des SAS Antivirus</dc:title>
  <dc:creator>PETIT, Victor</dc:creator>
  <cp:lastModifiedBy>PETIT, Victor</cp:lastModifiedBy>
  <cp:revision>16</cp:revision>
  <dcterms:created xsi:type="dcterms:W3CDTF">2022-03-02T08:22:18Z</dcterms:created>
  <dcterms:modified xsi:type="dcterms:W3CDTF">2022-04-20T06:31:22Z</dcterms:modified>
</cp:coreProperties>
</file>