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2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63CE3-F89D-49DC-9714-3E838C4D0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66912B-62D4-43A7-8AE6-D0C1FD22C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C052DC-0AE2-4BAF-90C8-9930F225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52F5F5-421C-48D5-8006-5DC44A8A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D4F71-4A8D-4FE1-A960-195B0701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95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2C666-9672-44BF-90A5-EEE59173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B490A3-7783-4B44-A829-1E23503BD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208982-2148-4AFA-A72E-7ACAAB29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02E4AA-9597-4550-9578-017AAA63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ACB622-B336-45D3-8686-251BCA2B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70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89B724-9422-4DE2-936E-30A192876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67166-5393-4178-B113-CCB842572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5DF0CD-836D-4ED2-ABBB-D3C2F991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F5815-A67E-4602-B708-58DB3350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80FEC-F821-4262-B3E5-04B5F799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59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C8FEE-C528-4E36-8034-3B4EDA38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AF74CF-8DEB-43C2-9AB6-312B0A60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A2183-B517-4F6C-B90A-E428EFDD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0E57CF-226A-4FF1-8E3B-DC87615F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E47B1-937B-4FB3-B894-51C78160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6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3FE13-011A-4D23-B694-59C304D0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B5B16-2CE9-4B99-AF62-2BBD4898C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C584C8-1237-4D96-84D8-4CE48515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EAD3BB-A999-4721-9665-3E9A5006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78B61-D5B1-4BD5-82E0-410A9A27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43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CE30D-1285-4888-BFE4-9387B9E1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7CF70-7FF6-4AF3-8309-5CE2D0892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4EC68B-52DA-44F7-933F-F802D071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4ECA45-F23B-45E9-8E15-B330CE54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D239D5-CC30-48B5-A3EB-F3545405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F06853-6B52-4E2A-9C3A-C6D52500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8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5C389-BED5-49BF-8285-D417CC2A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021824-B1F6-44AA-AD78-0A523348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71A893-842D-430D-97CF-6068F4F14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F1B86-09FF-4C39-9E30-3618E19BF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14181-A608-4F1C-A21B-BF66C54EC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ADBCCA-BE97-4F5C-90EE-87CB2042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BE56F3-F647-4079-A245-8082DADF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591265-CBF7-459F-885E-3AB9401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14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B81C9-6551-4340-B671-14219678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E59C5E-3A55-46AC-96FF-A80612FE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4016ED-0CA3-4131-A9BB-73A9DAEC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768603-C932-462F-9144-85336534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22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3FA63A-5C97-4C84-80D2-B98AFC76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F287C7-3D90-48BE-BF75-A97A09F5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699B03-4E64-4480-B88D-616D33A4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78746-1FBE-48B3-8346-5CD341AB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3E579-0A12-494B-9C2C-C8929DB9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D3A541-EBDB-4917-B3FF-CC4E191FE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54BD84-33EA-43B1-A65F-1AC7D923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C5BA87-BC2E-415F-8842-708AF13C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87E49E-7694-42E9-B3EA-529BCA35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50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47E7C-31AC-467E-B883-BBD9B3B5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AD8C23E-9ECC-4B38-91C6-89BAA6431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11383D-DF46-446C-B047-09E2CF9B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93F9A-3D8B-4A21-AA57-2A946961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BB927C-7A67-4120-BF4A-A1BE067D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8C5FCA-37A7-4BBF-93BC-100ADEC6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06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E94588-D56A-46B0-9857-460AFC24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160D17-9841-4D4C-B5BA-BC9DBF51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FA0F64-CCEB-46D7-8E83-B50B6A67C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4BEA-2102-4538-BC14-F5788594201D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7D65B-3A30-4D6B-AB40-13C5E28C2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4FC1F7-BCB6-4151-A127-4A1AE4AD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57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CF11002-0057-4FE8-80AD-E4F38BB3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67781"/>
              </p:ext>
            </p:extLst>
          </p:nvPr>
        </p:nvGraphicFramePr>
        <p:xfrm>
          <a:off x="1625053" y="2299447"/>
          <a:ext cx="21629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63E8C44-E1C3-4633-86FA-C71A97F52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84607"/>
              </p:ext>
            </p:extLst>
          </p:nvPr>
        </p:nvGraphicFramePr>
        <p:xfrm>
          <a:off x="5198191" y="2299447"/>
          <a:ext cx="21629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Scan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6E32952-A2C2-48A4-923B-1181C4795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05918"/>
              </p:ext>
            </p:extLst>
          </p:nvPr>
        </p:nvGraphicFramePr>
        <p:xfrm>
          <a:off x="7708199" y="156380"/>
          <a:ext cx="21629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Badge </a:t>
                      </a:r>
                      <a:r>
                        <a:rPr lang="fr-FR" dirty="0" err="1"/>
                        <a:t>Error</a:t>
                      </a:r>
                      <a:r>
                        <a:rPr lang="fr-FR" dirty="0"/>
                        <a:t>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C0036A6E-8048-4825-BD4A-98D9A2F47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18327"/>
              </p:ext>
            </p:extLst>
          </p:nvPr>
        </p:nvGraphicFramePr>
        <p:xfrm>
          <a:off x="7708199" y="4442514"/>
          <a:ext cx="216297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System </a:t>
                      </a:r>
                      <a:r>
                        <a:rPr lang="fr-FR" dirty="0" err="1"/>
                        <a:t>Compromised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57E93CE-E99D-4ADA-9FDE-A8DB8543BD83}"/>
              </a:ext>
            </a:extLst>
          </p:cNvPr>
          <p:cNvCxnSpPr/>
          <p:nvPr/>
        </p:nvCxnSpPr>
        <p:spPr>
          <a:xfrm>
            <a:off x="3788031" y="2521437"/>
            <a:ext cx="141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6F62690-F85F-4CA8-8EA8-CA59B9723DBC}"/>
              </a:ext>
            </a:extLst>
          </p:cNvPr>
          <p:cNvCxnSpPr/>
          <p:nvPr/>
        </p:nvCxnSpPr>
        <p:spPr>
          <a:xfrm flipH="1">
            <a:off x="3788031" y="3369736"/>
            <a:ext cx="141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8FE3BCB4-73D8-4D1B-9298-89FAA03FE4A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356579" y="3151891"/>
            <a:ext cx="1433109" cy="129062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29C27E81-550C-47FE-8A57-3887F88F6CAE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2706543" y="3762488"/>
            <a:ext cx="5001657" cy="154870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8233026B-FF68-487F-B17D-62525484B4EB}"/>
              </a:ext>
            </a:extLst>
          </p:cNvPr>
          <p:cNvCxnSpPr>
            <a:endCxn id="7" idx="2"/>
          </p:cNvCxnSpPr>
          <p:nvPr/>
        </p:nvCxnSpPr>
        <p:spPr>
          <a:xfrm flipV="1">
            <a:off x="7361169" y="1619420"/>
            <a:ext cx="1428519" cy="141154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10FCACB4-0F95-42B3-8899-F6FCF2FCCD50}"/>
              </a:ext>
            </a:extLst>
          </p:cNvPr>
          <p:cNvCxnSpPr>
            <a:endCxn id="6" idx="0"/>
          </p:cNvCxnSpPr>
          <p:nvPr/>
        </p:nvCxnSpPr>
        <p:spPr>
          <a:xfrm rot="10800000" flipV="1">
            <a:off x="6279680" y="887897"/>
            <a:ext cx="1428518" cy="14115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0E586E43-6811-401B-B7DA-6A034A7673E3}"/>
              </a:ext>
            </a:extLst>
          </p:cNvPr>
          <p:cNvSpPr txBox="1"/>
          <p:nvPr/>
        </p:nvSpPr>
        <p:spPr>
          <a:xfrm>
            <a:off x="3788030" y="2205670"/>
            <a:ext cx="140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User1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1254B00-A487-4370-A93A-521C4C014CB9}"/>
              </a:ext>
            </a:extLst>
          </p:cNvPr>
          <p:cNvSpPr txBox="1"/>
          <p:nvPr/>
        </p:nvSpPr>
        <p:spPr>
          <a:xfrm>
            <a:off x="3788031" y="3343789"/>
            <a:ext cx="1405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User1 or  Admin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1622A9C-F114-4B57-9393-F63F0FD1E26E}"/>
              </a:ext>
            </a:extLst>
          </p:cNvPr>
          <p:cNvSpPr txBox="1"/>
          <p:nvPr/>
        </p:nvSpPr>
        <p:spPr>
          <a:xfrm>
            <a:off x="4366416" y="4985797"/>
            <a:ext cx="117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Admin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E96D472-D8D3-4075-9939-6EFA724ACF7E}"/>
              </a:ext>
            </a:extLst>
          </p:cNvPr>
          <p:cNvSpPr txBox="1"/>
          <p:nvPr/>
        </p:nvSpPr>
        <p:spPr>
          <a:xfrm>
            <a:off x="8369696" y="3049749"/>
            <a:ext cx="22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Buttons (1 or 2) </a:t>
            </a:r>
            <a:r>
              <a:rPr lang="fr-FR" dirty="0" err="1"/>
              <a:t>Released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0FD3946-6143-458A-A3A2-D50E70E4A8AD}"/>
              </a:ext>
            </a:extLst>
          </p:cNvPr>
          <p:cNvSpPr txBox="1"/>
          <p:nvPr/>
        </p:nvSpPr>
        <p:spPr>
          <a:xfrm>
            <a:off x="8614562" y="2094795"/>
            <a:ext cx="117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User2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E958EE18-C562-4574-9C2F-C3F634C68BDA}"/>
              </a:ext>
            </a:extLst>
          </p:cNvPr>
          <p:cNvSpPr txBox="1"/>
          <p:nvPr/>
        </p:nvSpPr>
        <p:spPr>
          <a:xfrm>
            <a:off x="6118100" y="817015"/>
            <a:ext cx="115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Timeout 3s</a:t>
            </a:r>
          </a:p>
        </p:txBody>
      </p:sp>
    </p:spTree>
    <p:extLst>
      <p:ext uri="{BB962C8B-B14F-4D97-AF65-F5344CB8AC3E}">
        <p14:creationId xmlns:p14="http://schemas.microsoft.com/office/powerpoint/2010/main" val="1704667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64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PETIT, Victor</dc:creator>
  <cp:lastModifiedBy>PETIT, Victor</cp:lastModifiedBy>
  <cp:revision>11</cp:revision>
  <dcterms:created xsi:type="dcterms:W3CDTF">2021-12-15T08:12:13Z</dcterms:created>
  <dcterms:modified xsi:type="dcterms:W3CDTF">2022-03-15T07:37:34Z</dcterms:modified>
</cp:coreProperties>
</file>