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6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Zomato restaurants dataset in the city of New Delhi</a:t>
            </a:r>
            <a:endParaRPr b="1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 park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nagar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kailash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 shah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</vt:lpstr>
      <vt:lpstr>Arial</vt:lpstr>
      <vt:lpstr>Georgia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Koul, Himesh (Nokia - IN/Noida)</dc:creator>
  <cp:lastModifiedBy>Koul, Himesh (Nokia - IN/Noida)</cp:lastModifiedBy>
  <cp:revision>1</cp:revision>
  <dcterms:modified xsi:type="dcterms:W3CDTF">2020-11-25T16:41:13Z</dcterms:modified>
</cp:coreProperties>
</file>