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ildling" charset="1" panose="00000000000000000000"/>
      <p:regular r:id="rId12"/>
    </p:embeddedFont>
    <p:embeddedFont>
      <p:font typeface="Open Sans" charset="1" panose="020B06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13546">
            <a:off x="3309836" y="2268844"/>
            <a:ext cx="11643293" cy="5771861"/>
            <a:chOff x="0" y="0"/>
            <a:chExt cx="3066546" cy="1520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66546" cy="1520161"/>
            </a:xfrm>
            <a:custGeom>
              <a:avLst/>
              <a:gdLst/>
              <a:ahLst/>
              <a:cxnLst/>
              <a:rect r="r" b="b" t="t" l="l"/>
              <a:pathLst>
                <a:path h="1520161" w="3066546">
                  <a:moveTo>
                    <a:pt x="19948" y="0"/>
                  </a:moveTo>
                  <a:lnTo>
                    <a:pt x="3046599" y="0"/>
                  </a:lnTo>
                  <a:cubicBezTo>
                    <a:pt x="3057615" y="0"/>
                    <a:pt x="3066546" y="8931"/>
                    <a:pt x="3066546" y="19948"/>
                  </a:cubicBezTo>
                  <a:lnTo>
                    <a:pt x="3066546" y="1500213"/>
                  </a:lnTo>
                  <a:cubicBezTo>
                    <a:pt x="3066546" y="1511230"/>
                    <a:pt x="3057615" y="1520161"/>
                    <a:pt x="3046599" y="1520161"/>
                  </a:cubicBezTo>
                  <a:lnTo>
                    <a:pt x="19948" y="1520161"/>
                  </a:lnTo>
                  <a:cubicBezTo>
                    <a:pt x="8931" y="1520161"/>
                    <a:pt x="0" y="1511230"/>
                    <a:pt x="0" y="1500213"/>
                  </a:cubicBezTo>
                  <a:lnTo>
                    <a:pt x="0" y="19948"/>
                  </a:lnTo>
                  <a:cubicBezTo>
                    <a:pt x="0" y="8931"/>
                    <a:pt x="8931" y="0"/>
                    <a:pt x="19948" y="0"/>
                  </a:cubicBezTo>
                  <a:close/>
                </a:path>
              </a:pathLst>
            </a:custGeom>
            <a:solidFill>
              <a:srgbClr val="ACD4F7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66546" cy="155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47526" y="2257570"/>
            <a:ext cx="11241472" cy="5771861"/>
            <a:chOff x="0" y="0"/>
            <a:chExt cx="2960717" cy="1520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60717" cy="1520161"/>
            </a:xfrm>
            <a:custGeom>
              <a:avLst/>
              <a:gdLst/>
              <a:ahLst/>
              <a:cxnLst/>
              <a:rect r="r" b="b" t="t" l="l"/>
              <a:pathLst>
                <a:path h="1520161" w="2960717">
                  <a:moveTo>
                    <a:pt x="20661" y="0"/>
                  </a:moveTo>
                  <a:lnTo>
                    <a:pt x="2940056" y="0"/>
                  </a:lnTo>
                  <a:cubicBezTo>
                    <a:pt x="2945536" y="0"/>
                    <a:pt x="2950791" y="2177"/>
                    <a:pt x="2954665" y="6051"/>
                  </a:cubicBezTo>
                  <a:cubicBezTo>
                    <a:pt x="2958540" y="9926"/>
                    <a:pt x="2960717" y="15181"/>
                    <a:pt x="2960717" y="20661"/>
                  </a:cubicBezTo>
                  <a:lnTo>
                    <a:pt x="2960717" y="1499500"/>
                  </a:lnTo>
                  <a:cubicBezTo>
                    <a:pt x="2960717" y="1510911"/>
                    <a:pt x="2951467" y="1520161"/>
                    <a:pt x="2940056" y="1520161"/>
                  </a:cubicBezTo>
                  <a:lnTo>
                    <a:pt x="20661" y="1520161"/>
                  </a:lnTo>
                  <a:cubicBezTo>
                    <a:pt x="9250" y="1520161"/>
                    <a:pt x="0" y="1510911"/>
                    <a:pt x="0" y="1499500"/>
                  </a:cubicBezTo>
                  <a:lnTo>
                    <a:pt x="0" y="20661"/>
                  </a:lnTo>
                  <a:cubicBezTo>
                    <a:pt x="0" y="9250"/>
                    <a:pt x="9250" y="0"/>
                    <a:pt x="20661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60717" cy="155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70078" y="2860113"/>
            <a:ext cx="9947844" cy="4252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38"/>
              </a:lnSpc>
            </a:pPr>
            <a:r>
              <a:rPr lang="en-US" sz="1576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DIGITAL CLOCK IN C++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33950" y="7045997"/>
            <a:ext cx="7420100" cy="55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Simple Console-Based Clock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0920"/>
            <a:ext cx="16230600" cy="8385160"/>
            <a:chOff x="0" y="0"/>
            <a:chExt cx="4274726" cy="2208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8437"/>
            </a:xfrm>
            <a:custGeom>
              <a:avLst/>
              <a:gdLst/>
              <a:ahLst/>
              <a:cxnLst/>
              <a:rect r="r" b="b" t="t" l="l"/>
              <a:pathLst>
                <a:path h="220843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94128"/>
                  </a:lnTo>
                  <a:cubicBezTo>
                    <a:pt x="4274726" y="2197923"/>
                    <a:pt x="4273218" y="2201563"/>
                    <a:pt x="4270535" y="2204246"/>
                  </a:cubicBezTo>
                  <a:cubicBezTo>
                    <a:pt x="4267851" y="2206930"/>
                    <a:pt x="4264211" y="2208437"/>
                    <a:pt x="4260416" y="2208437"/>
                  </a:cubicBezTo>
                  <a:lnTo>
                    <a:pt x="14310" y="2208437"/>
                  </a:lnTo>
                  <a:cubicBezTo>
                    <a:pt x="10515" y="2208437"/>
                    <a:pt x="6875" y="2206930"/>
                    <a:pt x="4191" y="2204246"/>
                  </a:cubicBezTo>
                  <a:cubicBezTo>
                    <a:pt x="1508" y="2201563"/>
                    <a:pt x="0" y="2197923"/>
                    <a:pt x="0" y="2194128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6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423241" y="-474976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2039" y="1716958"/>
            <a:ext cx="7939557" cy="176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5"/>
              </a:lnSpc>
            </a:pPr>
            <a:r>
              <a:rPr lang="en-US" sz="118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⚙️Features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6827" y="3813421"/>
            <a:ext cx="12159555" cy="3745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Takes custom input for hour, minute, and second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Validates time input (hour &lt; 24, minute/second &lt; 60)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 updating every second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Clears and updates screen using system("cls")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Sleep(1000) for 1-second delay (Windows-specific)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0920"/>
            <a:ext cx="16230600" cy="8385160"/>
            <a:chOff x="0" y="0"/>
            <a:chExt cx="4274726" cy="2208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8437"/>
            </a:xfrm>
            <a:custGeom>
              <a:avLst/>
              <a:gdLst/>
              <a:ahLst/>
              <a:cxnLst/>
              <a:rect r="r" b="b" t="t" l="l"/>
              <a:pathLst>
                <a:path h="220843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94128"/>
                  </a:lnTo>
                  <a:cubicBezTo>
                    <a:pt x="4274726" y="2197923"/>
                    <a:pt x="4273218" y="2201563"/>
                    <a:pt x="4270535" y="2204246"/>
                  </a:cubicBezTo>
                  <a:cubicBezTo>
                    <a:pt x="4267851" y="2206930"/>
                    <a:pt x="4264211" y="2208437"/>
                    <a:pt x="4260416" y="2208437"/>
                  </a:cubicBezTo>
                  <a:lnTo>
                    <a:pt x="14310" y="2208437"/>
                  </a:lnTo>
                  <a:cubicBezTo>
                    <a:pt x="10515" y="2208437"/>
                    <a:pt x="6875" y="2206930"/>
                    <a:pt x="4191" y="2204246"/>
                  </a:cubicBezTo>
                  <a:cubicBezTo>
                    <a:pt x="1508" y="2201563"/>
                    <a:pt x="0" y="2197923"/>
                    <a:pt x="0" y="2194128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6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55198" y="1719955"/>
            <a:ext cx="9871099" cy="176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5"/>
              </a:lnSpc>
            </a:pPr>
            <a:r>
              <a:rPr lang="en-US" sz="118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🔧 How It Works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86827" y="3689596"/>
            <a:ext cx="10624097" cy="5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ent</a:t>
            </a: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ers valid current time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input is invalid, prompts again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loop continuously updates the time</a:t>
            </a:r>
          </a:p>
          <a:p>
            <a:pPr algn="l" marL="755641" indent="-377820" lvl="1">
              <a:lnSpc>
                <a:spcPts val="605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Handles overflow:</a:t>
            </a:r>
          </a:p>
          <a:p>
            <a:pPr algn="l" marL="1511282" indent="-503761" lvl="2">
              <a:lnSpc>
                <a:spcPts val="6054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60 seconds → 1 minute</a:t>
            </a:r>
          </a:p>
          <a:p>
            <a:pPr algn="l" marL="1511282" indent="-503761" lvl="2">
              <a:lnSpc>
                <a:spcPts val="6054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60 minutes → 1 hour</a:t>
            </a:r>
          </a:p>
          <a:p>
            <a:pPr algn="l" marL="1511282" indent="-503761" lvl="2">
              <a:lnSpc>
                <a:spcPts val="6054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 hours → resets to 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0920"/>
            <a:ext cx="16230600" cy="8385160"/>
            <a:chOff x="0" y="0"/>
            <a:chExt cx="4274726" cy="2208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8437"/>
            </a:xfrm>
            <a:custGeom>
              <a:avLst/>
              <a:gdLst/>
              <a:ahLst/>
              <a:cxnLst/>
              <a:rect r="r" b="b" t="t" l="l"/>
              <a:pathLst>
                <a:path h="220843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94128"/>
                  </a:lnTo>
                  <a:cubicBezTo>
                    <a:pt x="4274726" y="2197923"/>
                    <a:pt x="4273218" y="2201563"/>
                    <a:pt x="4270535" y="2204246"/>
                  </a:cubicBezTo>
                  <a:cubicBezTo>
                    <a:pt x="4267851" y="2206930"/>
                    <a:pt x="4264211" y="2208437"/>
                    <a:pt x="4260416" y="2208437"/>
                  </a:cubicBezTo>
                  <a:lnTo>
                    <a:pt x="14310" y="2208437"/>
                  </a:lnTo>
                  <a:cubicBezTo>
                    <a:pt x="10515" y="2208437"/>
                    <a:pt x="6875" y="2206930"/>
                    <a:pt x="4191" y="2204246"/>
                  </a:cubicBezTo>
                  <a:cubicBezTo>
                    <a:pt x="1508" y="2201563"/>
                    <a:pt x="0" y="2197923"/>
                    <a:pt x="0" y="2194128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6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86827" y="1691380"/>
            <a:ext cx="9871099" cy="176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5"/>
              </a:lnSpc>
            </a:pPr>
            <a:r>
              <a:rPr lang="en-US" sz="118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🖱️ How to Use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7793" y="3499631"/>
            <a:ext cx="11774803" cy="415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671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Compile th</a:t>
            </a: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code with a C++ compiler (e.g., g++ on Windows)</a:t>
            </a:r>
          </a:p>
          <a:p>
            <a:pPr algn="l" marL="755641" indent="-377820" lvl="1">
              <a:lnSpc>
                <a:spcPts val="671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 the program in a terminal or command prompt</a:t>
            </a:r>
          </a:p>
          <a:p>
            <a:pPr algn="l" marL="755641" indent="-377820" lvl="1">
              <a:lnSpc>
                <a:spcPts val="671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the current time</a:t>
            </a:r>
          </a:p>
          <a:p>
            <a:pPr algn="l" marL="755641" indent="-377820" lvl="1">
              <a:lnSpc>
                <a:spcPts val="671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Watch your console-based clock in action!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0920"/>
            <a:ext cx="16230600" cy="8385160"/>
            <a:chOff x="0" y="0"/>
            <a:chExt cx="4274726" cy="2208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8437"/>
            </a:xfrm>
            <a:custGeom>
              <a:avLst/>
              <a:gdLst/>
              <a:ahLst/>
              <a:cxnLst/>
              <a:rect r="r" b="b" t="t" l="l"/>
              <a:pathLst>
                <a:path h="220843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94128"/>
                  </a:lnTo>
                  <a:cubicBezTo>
                    <a:pt x="4274726" y="2197923"/>
                    <a:pt x="4273218" y="2201563"/>
                    <a:pt x="4270535" y="2204246"/>
                  </a:cubicBezTo>
                  <a:cubicBezTo>
                    <a:pt x="4267851" y="2206930"/>
                    <a:pt x="4264211" y="2208437"/>
                    <a:pt x="4260416" y="2208437"/>
                  </a:cubicBezTo>
                  <a:lnTo>
                    <a:pt x="14310" y="2208437"/>
                  </a:lnTo>
                  <a:cubicBezTo>
                    <a:pt x="10515" y="2208437"/>
                    <a:pt x="6875" y="2206930"/>
                    <a:pt x="4191" y="2204246"/>
                  </a:cubicBezTo>
                  <a:cubicBezTo>
                    <a:pt x="1508" y="2201563"/>
                    <a:pt x="0" y="2197923"/>
                    <a:pt x="0" y="2194128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6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3741794"/>
            <a:ext cx="6677009" cy="4649515"/>
          </a:xfrm>
          <a:custGeom>
            <a:avLst/>
            <a:gdLst/>
            <a:ahLst/>
            <a:cxnLst/>
            <a:rect r="r" b="b" t="t" l="l"/>
            <a:pathLst>
              <a:path h="4649515" w="6677009">
                <a:moveTo>
                  <a:pt x="0" y="0"/>
                </a:moveTo>
                <a:lnTo>
                  <a:pt x="6677009" y="0"/>
                </a:lnTo>
                <a:lnTo>
                  <a:pt x="6677009" y="4649515"/>
                </a:lnTo>
                <a:lnTo>
                  <a:pt x="0" y="464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05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24087" y="3741794"/>
            <a:ext cx="6249813" cy="4649515"/>
          </a:xfrm>
          <a:custGeom>
            <a:avLst/>
            <a:gdLst/>
            <a:ahLst/>
            <a:cxnLst/>
            <a:rect r="r" b="b" t="t" l="l"/>
            <a:pathLst>
              <a:path h="4649515" w="6249813">
                <a:moveTo>
                  <a:pt x="0" y="0"/>
                </a:moveTo>
                <a:lnTo>
                  <a:pt x="6249813" y="0"/>
                </a:lnTo>
                <a:lnTo>
                  <a:pt x="6249813" y="4649515"/>
                </a:lnTo>
                <a:lnTo>
                  <a:pt x="0" y="4649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6827" y="1691380"/>
            <a:ext cx="13734182" cy="176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5"/>
              </a:lnSpc>
            </a:pPr>
            <a:r>
              <a:rPr lang="en-US" sz="118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📷 Screenshots / 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50920"/>
            <a:ext cx="16230600" cy="8385160"/>
            <a:chOff x="0" y="0"/>
            <a:chExt cx="4274726" cy="2208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8437"/>
            </a:xfrm>
            <a:custGeom>
              <a:avLst/>
              <a:gdLst/>
              <a:ahLst/>
              <a:cxnLst/>
              <a:rect r="r" b="b" t="t" l="l"/>
              <a:pathLst>
                <a:path h="220843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94128"/>
                  </a:lnTo>
                  <a:cubicBezTo>
                    <a:pt x="4274726" y="2197923"/>
                    <a:pt x="4273218" y="2201563"/>
                    <a:pt x="4270535" y="2204246"/>
                  </a:cubicBezTo>
                  <a:cubicBezTo>
                    <a:pt x="4267851" y="2206930"/>
                    <a:pt x="4264211" y="2208437"/>
                    <a:pt x="4260416" y="2208437"/>
                  </a:cubicBezTo>
                  <a:lnTo>
                    <a:pt x="14310" y="2208437"/>
                  </a:lnTo>
                  <a:cubicBezTo>
                    <a:pt x="10515" y="2208437"/>
                    <a:pt x="6875" y="2206930"/>
                    <a:pt x="4191" y="2204246"/>
                  </a:cubicBezTo>
                  <a:cubicBezTo>
                    <a:pt x="1508" y="2201563"/>
                    <a:pt x="0" y="2197923"/>
                    <a:pt x="0" y="2194128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6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86827" y="1691380"/>
            <a:ext cx="13734182" cy="176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5"/>
              </a:lnSpc>
            </a:pPr>
            <a:r>
              <a:rPr lang="en-US" sz="118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📁 Project 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5600" y="3992791"/>
            <a:ext cx="11774803" cy="246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671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digital_clock.cpp</a:t>
            </a:r>
          </a:p>
          <a:p>
            <a:pPr algn="l" marL="755641" indent="-377820" lvl="1">
              <a:lnSpc>
                <a:spcPts val="671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README.md</a:t>
            </a:r>
          </a:p>
          <a:p>
            <a:pPr algn="l" marL="755641" indent="-377820" lvl="1">
              <a:lnSpc>
                <a:spcPts val="671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digital_clock.pptx (this presentation)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DAGkthN8yVQ</dc:identifier>
  <dcterms:modified xsi:type="dcterms:W3CDTF">2011-08-01T06:04:30Z</dcterms:modified>
  <cp:revision>1</cp:revision>
  <dc:title>Blue and White Playful Doodle Project Presentation Presentation</dc:title>
</cp:coreProperties>
</file>