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07" r:id="rId6"/>
    <p:sldId id="308" r:id="rId7"/>
    <p:sldId id="309" r:id="rId8"/>
    <p:sldId id="314" r:id="rId9"/>
    <p:sldId id="316" r:id="rId10"/>
    <p:sldId id="315" r:id="rId11"/>
    <p:sldId id="317" r:id="rId12"/>
    <p:sldId id="318" r:id="rId13"/>
    <p:sldId id="319" r:id="rId14"/>
    <p:sldId id="320" r:id="rId15"/>
    <p:sldId id="322" r:id="rId16"/>
    <p:sldId id="328" r:id="rId17"/>
    <p:sldId id="324" r:id="rId18"/>
    <p:sldId id="326" r:id="rId19"/>
    <p:sldId id="327" r:id="rId20"/>
    <p:sldId id="323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84967" autoAdjust="0"/>
  </p:normalViewPr>
  <p:slideViewPr>
    <p:cSldViewPr snapToGrid="0">
      <p:cViewPr varScale="1">
        <p:scale>
          <a:sx n="155" d="100"/>
          <a:sy n="155" d="100"/>
        </p:scale>
        <p:origin x="162" y="29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14/12/2023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7:38.6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72 24575,'7'0'0,"7"0"0,1-6 0,5-2 0,5 0 0,3 1 0,4 3 0,-4-5 0,0 0 0,0 1 0,-4-4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6:41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24575,'31'1'0,"-1"-2"0,1-1 0,0-1 0,-1-2 0,0-1 0,55-18 0,-57 16 0,-1 0 0,1 2 0,0 2 0,32-2 0,21-4 0,73-7 0,-103 11 0,-1 3 0,86 5 0,-33 1 0,119-21 0,-93 17 0,103 3 0,-202 3 0,46 11 0,-27-3 0,-48-14 0,0 1 0,0 0 0,0 0 0,0 0 0,0 1 0,0-1 0,-1 0 0,1 0 0,0 0 0,0 1 0,0-1 0,-1 0 0,1 1 0,0-1 0,0 0 0,-1 1 0,1-1 0,0 1 0,-1 0 0,1-1 0,0 1 0,0 1 0,-18 3 0,-34 0 0,-142 12 0,-1246-17 0,1453 1 0,0 1 0,-1 0 0,1 1 0,14 5 0,29 6 0,58 10 0,-75-14 0,0-2 0,1-2 0,63 2 0,118 9 0,53-18-1365,-261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6:41:4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1883 207 24575,'-791'0'0,"789"0"0,0 0 0,0 0 0,0 0 0,0 0 0,0 0 0,0 0 0,0 1 0,0-1 0,0 0 0,0 1 0,1 0 0,-1-1 0,0 1 0,-3 2 0,6-2 0,0 0 0,-1 0 0,1 0 0,0-1 0,0 1 0,0 0 0,0 0 0,0-1 0,0 1 0,0 0 0,0-1 0,0 1 0,1-1 0,-1 0 0,0 1 0,0-1 0,0 0 0,1 0 0,-1 0 0,0 1 0,0-1 0,0 0 0,3-1 0,90 11 0,141-3 0,-229-7 0,82 1 0,96-3 0,-133-6 0,17-1 0,23-1 0,-44 3 0,0-1 0,-25 5 0,0 0 0,24 0 0,-33 3 0,1-1 0,-1-1 0,0 0 0,0 0 0,0-1 0,0-1 0,0 0 0,17-9 0,-92 9 0,-166-12 0,75 14 0,-123 5 0,256 2 0,30 1 0,39 5 0,-41-9 0,42 5 0,0-2 0,0-2 0,79-6 0,-25 1 0,4 3 0,117-3 0,-84-16 0,-463 2 0,-134 16 0,498 16 0,-30-14 0,12 4 0,1-2 0,0 0 0,30 0 0,4 0 0,-55-4 0,0 1 0,-1-1 0,1 1 0,-1 0 0,1 0 0,-1 0 0,1 1 0,-1-1 0,0 1 0,0 0 0,0 0 0,1 0 0,3 3 0,-7-3 0,1-1 0,0 0 0,-1 0 0,1 0 0,-1 0 0,0 0 0,1 0 0,-1 1 0,0-1 0,0 0 0,1 0 0,-1 1 0,0-1 0,0 0 0,0 0 0,-1 1 0,1-1 0,0 0 0,0 0 0,-1 0 0,1 1 0,-1-1 0,1 0 0,-1 0 0,1 0 0,-1 0 0,0 0 0,1 0 0,-1 0 0,0 0 0,0 0 0,0 0 0,0 0 0,0-1 0,0 1 0,0 0 0,0 0 0,0-1 0,0 1 0,0-1 0,0 1 0,0-1 0,-3 1 0,-2 2 0,0 0 0,-1-1 0,0 0 0,0 0 0,0 0 0,-9 0 0,-72 5 0,-49 1 0,95-9 0,28-1 0,-1 1 0,1 1 0,0 0 0,0 2 0,-24 3 0,38-5 0,0 0 0,-1 0 0,1 0 0,0 0 0,0 0 0,-1 0 0,1 0 0,0 1 0,0-1 0,0 0 0,-1 0 0,1 0 0,0 0 0,0 0 0,0 0 0,-1 0 0,1 0 0,0 1 0,0-1 0,0 0 0,0 0 0,0 0 0,-1 0 0,1 1 0,0-1 0,0 0 0,0 0 0,0 0 0,0 1 0,0-1 0,0 0 0,0 0 0,0 0 0,0 1 0,0-1 0,0 0 0,0 0 0,0 1 0,0-1 0,0 0 0,0 0 0,0 0 0,0 1 0,0-1 0,0 0 0,0 0 0,0 0 0,0 1 0,0-1 0,0 0 0,1 0 0,12 11 0,21 5 0,-6-8 0,0-1 0,0-1 0,51 3 0,247-5 0,-174-7 0,-179-6 0,0 1 0,-1 1 0,-29-4 0,-103 11 0,95 1 0,-117-12 0,136 7 0,-61 0 0,63 4 0,-73-9 0,48 2 0,0 2 0,-98 8 0,43-1 0,101-2 0,21 0 0,5 0 0,35 0 0,-5 0 0,883 0 0,-892-1 0,-1-2 0,1 0 0,23-7 0,-23 4 0,0 1 0,48-2 0,-47 5 0,-32-4 0,-41-3 0,-123-9 0,3 1 0,-1 1 0,-64-1 0,129 19 0,-138-4 0,226-3 0,32 0 0,31-2 0,574 6 0,-360 2 0,-267-1 0,-21-1 0,-1 2 0,1 0 0,0 2 0,0 1 0,-39 10 0,15-1 0,-1-2 0,-69 5 0,93-13 0,-218 36 0,185-26 0,155-10 0,-70-7 0,0 0 0,28-11 0,5 0 0,42-6 0,68-16 0,-131 27 0,4 0 0,39-17 0,12 1 0,-153 23 0,-674 3 0,885 19 0,370-20 0,-1537 1 0,1002 1 0,1 1 0,0 0 0,-1 1 0,-18 7 0,18-6 0,1 0 0,-1 0 0,-30 1 0,-31 3 0,-10 1 0,138-9 0,0-3 0,51-8 0,48-11 0,-150 22 0,1 0 0,-1 0 0,1 0 0,0 0 0,-1 0 0,1 0 0,0 0 0,-1 0 0,1 0 0,0 0 0,-1 0 0,1 0 0,0 0 0,-1 0 0,1-1 0,-1 1 0,1 0 0,0 0 0,-1-1 0,1 1 0,-1 0 0,1-1 0,-1 1 0,1-1 0,-1 1 0,1-1 0,-1 1 0,1-1 0,-19-7 0,-43-5 0,57 13 0,-50-7 0,0 3 0,-97 6 0,46 0 0,81-3 0,0 2 0,1 0 0,-1 1 0,1 1 0,-1 1 0,1 1 0,-24 9 0,46-13 0,0-1 0,-1 1 0,1 0 0,0 0 0,0-1 0,-1 1 0,1 0 0,0 0 0,0 0 0,0 0 0,0 0 0,0 1 0,0-1 0,1 0 0,-1 0 0,0 1 0,1-1 0,-1 0 0,0 1 0,1-1 0,0 0 0,-1 1 0,1-1 0,0 2 0,0 1 0,0 0 0,0-1 0,0 1 0,1 0 0,-1-1 0,1 1 0,0-1 0,0 1 0,0-1 0,3 4 0,-3-3 0,1 0 0,0-1 0,0 1 0,0 0 0,0-1 0,1 0 0,-1 1 0,1-1 0,0 0 0,0 0 0,0-1 0,1 1 0,-1-1 0,1 1 0,-1-1 0,1 0 0,0 0 0,6 2 0,-7-5 0,-1-1 0,0 1 0,0 0 0,1-1 0,-1 1 0,0-1 0,-1 0 0,1 0 0,0 0 0,0 0 0,-1 0 0,0 0 0,1 0 0,-1-1 0,0 1 0,0 0 0,0-1 0,1-4 0,7-9 0,3-9 0,-12 25 0,0 0 0,1-1 0,-1 1 0,0-1 0,0 1 0,0 0 0,1-1 0,-1 1 0,0-1 0,0 1 0,0-1 0,0 1 0,0-1 0,0 1 0,0-1 0,0 1 0,0 0 0,0-1 0,0 1 0,0-1 0,0 1 0,0-1 0,0 1 0,0-1 0,0 1 0,-1-1 0,1 1 0,0 0 0,0-1 0,0 1 0,-1-1 0,1 1 0,0 0 0,-1-1 0,1 1 0,0 0 0,-1-1 0,1 1 0,-1 0 0,1 0 0,0-1 0,-1 1 0,1 0 0,-1 0 0,1 0 0,-1 0 0,1-1 0,0 1 0,-1 0 0,1 0 0,-2 0 0,1 1 0,0-1 0,0 1 0,0 0 0,0 0 0,0 0 0,0-1 0,0 1 0,0 0 0,0 0 0,1 0 0,-1 1 0,0-1 0,1 0 0,-1 0 0,0 0 0,1 0 0,0 1 0,-1-1 0,0 2 0,-9 15 0,10-18 0,-1 1 0,0-1 0,0 1 0,1 0 0,-1-1 0,0 1 0,0-1 0,1 1 0,-1 0 0,1 0 0,-1-1 0,1 1 0,-1 0 0,1 0 0,-1 0 0,1 0 0,0-1 0,0 1 0,-1 0 0,1 0 0,0 0 0,0 0 0,0 0 0,0 0 0,0 0 0,0 0 0,0 0 0,0 0 0,0 0 0,0-1 0,1 1 0,-1 0 0,0 0 0,1 0 0,-1 0 0,1 0 0,-1-1 0,1 1 0,-1 0 0,1 0 0,-1-1 0,1 1 0,0 0 0,-1-1 0,1 1 0,1 0 0,1 2 0,0-1 0,0 0 0,0 0 0,0 0 0,0-1 0,1 1 0,-1-1 0,0 1 0,1-1 0,5 1 0,4-1 0,1-1 0,-1 0 0,23-4 0,-31 3 0,1 1 0,-1-2 0,0 1 0,0-1 0,0 1 0,0-1 0,0-1 0,0 1 0,0-1 0,-1 0 0,9-6 0,-13 9 0,0-1 0,0 1 0,1 0 0,-1 0 0,0 0 0,0-1 0,1 1 0,-1 0 0,0 0 0,0-1 0,0 1 0,1 0 0,-1-1 0,0 1 0,0 0 0,0-1 0,0 1 0,0 0 0,0-1 0,0 1 0,0 0 0,0-1 0,0 1 0,0 0 0,0-1 0,0 1 0,0 0 0,0-1 0,0 1 0,0 0 0,0-1 0,0 1 0,0 0 0,0 0 0,-1-1 0,1 1 0,0 0 0,-1-1 0,-14-6 0,-22 4 0,37 3 0,-20 0 0,1 1 0,-1 0 0,1 1 0,-1 2 0,-20 5 0,101-9 0,-24 2 0,857-3 0,-894 1 0,0 0 0,1 0 0,-1 0 0,1-1 0,-1 1 0,0 0 0,1 0 0,-1 0 0,1 0 0,-1 0 0,0 0 0,1 0 0,-1 0 0,1 0 0,-1 0 0,1 0 0,-1 0 0,0 0 0,1 0 0,-1 0 0,1 0 0,-1 0 0,0 1 0,1-1 0,-1 0 0,1 0 0,-1 1 0,0-1 0,1 0 0,-1 0 0,0 1 0,0-1 0,1 0 0,-1 1 0,0-1 0,1 0 0,-1 1 0,0-1 0,0 1 0,-17 9 0,-33 7 0,-26 1 0,-18 3 0,44-14 0,22-3 0,-49 1 0,-95 12 0,164-17 0,0 0 0,0 0 0,0 1 0,0 0 0,0 0 0,0 1 0,1 0 0,-13 4 0,82-1 0,28-4 0,82-3 0,-113-6 0,-35 4 0,48-2 0,-36 7 0,-9 0 0,1-1 0,-1-1 0,51-10 0,-58 8 0,1 1 0,-1 0 0,36 2 0,-50 0 0,-639 1 0,430-20 0,168 19 0,1-2 0,-38-8 0,23 6 0,46 4 0,10 0 0,11 0 0,692 0 0,-553-18 0,-258 9 0,33 1 0,4 0 0,33 4 0,-43-1 0,-103-12 0,106 17 0,-6 0 0,-113-13 0,156 10 0,-60 2 0,75 1 0,700 1 0,-509-20 0,-147 20 0,-40-1 0,-44 0 0,-495 0 0,552 0 0,0 0 0,0 0 0,0 0 0,0 0 0,0 0 0,1 0 0,-1 0 0,0 1 0,0-1 0,0 1 0,0-1 0,1 1 0,-1 0 0,0 0 0,-3 2 0,11 3 0,17-3 0,189-1 0,-109-3 0,-81-1 0,1 0 0,-1-1 0,26-8 0,-25 5 0,1 2 0,36-3 0,-50 4 0,-25-3 0,-27-2 0,-4 6 0,3 0 0,-49-7 0,56 5 0,0 1 0,-70 5 0,61 1 0,-54-6 0,88 1 0,-1-1 0,1-1 0,0 0 0,0 0 0,0-1 0,-12-8 0,10 6 0,0 1 0,0 0 0,-1 0 0,-24-6 0,34 12 0,0-1 0,0 1 0,0-1 0,1 1 0,-1 0 0,0 1 0,0-1 0,0 1 0,1-1 0,-1 1 0,0 1 0,1-1 0,-1 0 0,0 1 0,1-1 0,0 1 0,-1 0 0,1 1 0,0-1 0,0 0 0,0 1 0,-4 4 0,2-2 0,0 0 0,0-1 0,-1 0 0,0 0 0,0 0 0,-10 5 0,-8 3 0,22-10 0,0 0 0,0 0 0,-1 0 0,2 1 0,-1-1 0,0 0 0,0 1 0,1-1 0,-1 1 0,1-1 0,0 1 0,0 0 0,0 0 0,0-1 0,0 1 0,1 0 0,-1 0 0,1 0 0,0 0 0,0 0 0,0 0 0,0 0 0,0 0 0,0-1 0,1 1 0,1 5 0,-1-3 0,0 0 0,1-1 0,-1 1 0,1 0 0,0-1 0,0 1 0,1-1 0,-1 0 0,1 0 0,0 0 0,0 0 0,1 0 0,-1 0 0,1-1 0,3 4 0,-6-7 0,9 7 0,0 0 0,1-1 0,-1 0 0,1-1 0,0 0 0,1-1 0,-1 0 0,1 0 0,0-2 0,0 1 0,0-1 0,19 0 0,81-5 0,137 5 0,-230 3 0,-27 0 0,-32 2 0,-189-7 0,228 0 0,1 0 0,-1 0 0,0 0 0,0 0 0,1 0 0,-1 0 0,0 0 0,0-1 0,1 1 0,-1 0 0,0 0 0,1-1 0,-1 1 0,0 0 0,1-1 0,-1 1 0,1-1 0,-1 1 0,0-1 0,1 1 0,-1-1 0,1 1 0,-1-1 0,1 0 0,0 1 0,-1-1 0,1 0 0,0 1 0,-1-1 0,1 0 0,0 1 0,0-1 0,0 0 0,-1 0 0,1 1 0,0-1 0,0 0 0,0 0 0,0 1 0,0-1 0,1 0 0,-1 0 0,0 0 0,0-1 0,0 0 0,0 0 0,0 1 0,0-1 0,0 0 0,0 0 0,-1 1 0,1-1 0,-1 0 0,0 1 0,1-1 0,-1 1 0,0-1 0,0 1 0,0-1 0,0 1 0,0-1 0,-2-1 0,-4-2 0,-1 1 0,0-1 0,0 1 0,0 1 0,-1 0 0,1 0 0,-1 1 0,1 0 0,-19-2 0,14 2 0,0-1 0,0 0 0,-19-8 0,27 9 0,0 0 0,1 0 0,-1 0 0,1-1 0,-1 0 0,1 0 0,0 0 0,0 0 0,-5-7 0,7 7 0,1 1 0,0-1 0,-1 0 0,1 1 0,0-1 0,1 0 0,-1 0 0,0 1 0,1-1 0,0 0 0,-1 0 0,1 0 0,1 0 0,-1 0 0,0 0 0,1 0 0,-1 0 0,1 1 0,1-5 0,-2 5 0,1-1 0,0 0 0,0 0 0,0 0 0,0 1 0,0-1 0,0 0 0,1 1 0,-1-1 0,1 1 0,0-1 0,0 1 0,0 0 0,0 0 0,0 0 0,0 0 0,1 0 0,-1 0 0,1 1 0,-1-1 0,6-1 0,0 1 0,1 0 0,-1 1 0,1 0 0,-1 1 0,1-1 0,11 3 0,-15-2 0,28-1 0,50-6 0,26-1 0,290 8 0,-490 2 0,-98-4 0,130-6 0,34 4 0,-46-1 0,-21 7 0,-125-4 0,208 0 0,-1 0 0,0-1 0,0 0 0,-17-8 0,-4-1 0,31 12-38,0 0-1,0 0 1,0 0 0,0 0-1,0 0 1,1 0 0,-1 0-1,0 0 1,0-1-1,0 1 1,0 0 0,0 0-1,0 0 1,0 0-1,0 0 1,0 0 0,0 0-1,0 0 1,0 0-1,0 0 1,0 0 0,0 0-1,0 0 1,0 0-1,0 0 1,0-1 0,0 1-1,0 0 1,0 0 0,0 0-1,0 0 1,0 0-1,0 0 1,1 0-22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6:41:51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24575,'3'0'0,"4"0"0,3 0 0,4 0 0,1 0 0,2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7:31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7:32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73 394 24575,'2'1'0,"0"0"0,0-1 0,0 1 0,0 0 0,-1 0 0,1 0 0,0 0 0,-1 1 0,1-1 0,-1 0 0,1 1 0,-1-1 0,0 0 0,0 1 0,1 0 0,-1-1 0,0 1 0,0 2 0,22 39 0,-18-33 0,1 2 0,0-1 0,0 1 0,1-2 0,1 1 0,0-1 0,0 0 0,1 0 0,1-1 0,-1 0 0,12 7 0,-2-1 0,-1 1 0,-1 0 0,0 1 0,-2 1 0,0 0 0,-1 1 0,13 22 0,-7-11 0,44 50 0,-22-34 0,-16-17 0,2 0 0,53 41 0,-79-68 0,1 0 0,-1-1 0,1 1 0,-1-1 0,1 0 0,0 0 0,0 0 0,-1 0 0,6 1 0,-7-2 0,0 0 0,0 0 0,0 0 0,0 0 0,0 0 0,0 0 0,0 0 0,0 0 0,0-1 0,0 1 0,0 0 0,0-1 0,0 1 0,-1-1 0,1 1 0,0-1 0,0 1 0,0-1 0,-1 0 0,2-1 0,0 0 0,-1-1 0,1 0 0,-1 0 0,0 0 0,0 0 0,0 0 0,-1 0 0,1 0 0,-1-1 0,0 1 0,0 0 0,0 0 0,0 0 0,0-1 0,0 1 0,-2-4 0,-8-34 0,-2 1 0,-1 0 0,-23-45 0,31 73 0,0 3 0,0 1 0,0 0 0,-1 0 0,0 0 0,-10-9 0,-20-29 0,19 16 0,-2 1 0,0 1 0,-2 1 0,-34-33 0,5 4 0,37 39 0,0 2 0,-32-28 0,-29-26 0,51 47 0,-43-35 0,21 32 0,41 24 0,0-1 0,0 1 0,0-1 0,0 0 0,0 0 0,0-1 0,0 1 0,1-1 0,-1 0 0,1 0 0,0 0 0,0 0 0,0-1 0,0 1 0,1-1 0,-1 0 0,1 1 0,0-1 0,0 0 0,0 0 0,1-1 0,-1 1 0,0-6 0,1 3-124,0 0 0,1 0 0,0 0 0,0 0 0,1 0 0,0 0-1,0 0 1,0 0 0,1 0 0,3-7 0,4-10-6702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7:56.2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1121 1381 24575,'1'4'0,"0"0"0,1 0 0,-1 0 0,1-1 0,0 1 0,0 0 0,0-1 0,0 0 0,1 0 0,-1 1 0,1-1 0,0-1 0,5 6 0,48 38 0,-52-43 0,66 49 0,-42-29 0,55 35 0,-48-41 0,0-2 0,1-1 0,42 10 0,-14-4 0,-53-16 0,8 1 0,1 1 0,-1 1 0,0 1 0,-1 0 0,0 2 0,0 0 0,-1 1 0,0 0 0,20 20 0,-1 4 0,-17-18 0,0 2 0,-1 0 0,23 35 0,-29-38 0,1-1 0,0-1 0,19 17 0,-32-30 0,0-1 0,0 0 0,0 1 0,0-1 0,1 0 0,-1 0 0,0 1 0,0-1 0,1 0 0,-1 0 0,0 1 0,0-1 0,1 0 0,-1 0 0,0 0 0,0 1 0,1-1 0,-1 0 0,0 0 0,1 0 0,-1 0 0,0 0 0,1 0 0,-1 0 0,0 1 0,1-1 0,-1 0 0,0 0 0,1 0 0,-1 0 0,0-1 0,1 1 0,-1 0 0,0 0 0,1 0 0,-1 0 0,0 0 0,1 0 0,-1 0 0,0-1 0,1 1 0,-1 0 0,0 0 0,0 0 0,1-1 0,-1 1 0,0 0 0,0 0 0,0-1 0,1 1 0,-1-1 0,0 1 0,0-1 0,0 0 0,0 0 0,0 0 0,0 1 0,0-1 0,-1 0 0,1 0 0,0 1 0,0-1 0,-1 0 0,1 0 0,0 1 0,-1-1 0,1 0 0,-1 1 0,1-1 0,-1 1 0,1-1 0,-1 0 0,1 1 0,-1-1 0,0 1 0,1-1 0,-2 1 0,-111-86 0,58 43 0,-137-99 0,43 6 0,36 20 0,59 59 0,29 28 0,-40-60 0,-8-10 0,60 83 0,-1 1 0,-1 0 0,0 1 0,-1 0 0,0 2 0,-1 0 0,0 1 0,-29-14 0,-24-4 0,41 19 0,2-2 0,-1 0 0,-29-20 0,50 27 0,0-1 0,0 0 0,1-1 0,0 1 0,0-1 0,0 0 0,1-1 0,0 1 0,0-1 0,1 0 0,0-1 0,-5-13 0,-10-21 0,12 28 0,-1 1 0,-1 0 0,0 0 0,0 1 0,-1 0 0,-1 1 0,0 0 0,-1 1 0,-19-14 0,13 11 0,-11-7 0,-49-48 0,-17-47 0,29 40 0,44 49 0,-33-32 0,-65-59 0,105 101 0,1 0 0,1 0 0,0-1 0,1-1 0,-15-31 0,25 46 0,0 1-71,1-2-15,-1 1 0,-1 0-1,1 0 1,0 0 0,-1 0-1,0 0 1,0 1 0,0-1 0,0 1-1,-1 0 1,1 0 0,-1 0 0,0 0-1,-6-3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8:1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152 102 24575,'-4'-1'0,"0"-1"0,0 0 0,0 0 0,0 0 0,0-1 0,1 0 0,-1 1 0,1-1 0,0 0 0,-3-4 0,-4-3 0,9 10 0,1-1 0,0 1 0,0 0 0,0-1 0,0 1 0,0-1 0,0 1 0,0 0 0,0-1 0,0 1 0,1-1 0,-1 1 0,0 0 0,0-1 0,0 1 0,0 0 0,0-1 0,1 1 0,-1 0 0,0-1 0,0 1 0,1 0 0,-1-1 0,0 1 0,1 0 0,-1-1 0,0 1 0,1 0 0,-1 0 0,0 0 0,1-1 0,-1 1 0,0 0 0,1 0 0,-1 0 0,0 0 0,1 0 0,-1 0 0,1 0 0,-1 0 0,0 0 0,1 0 0,-1 0 0,1 0 0,-1 0 0,0 0 0,1 0 0,10-6 0,-28 0 0,8 4 0,0-1 0,1 0 0,-1 0 0,1 0 0,-1-1 0,1 0 0,-11-9 0,19 13 0,0 0 0,1-1 0,-1 1 0,1 0 0,-1-1 0,1 1 0,-1 0 0,1 0 0,-1-1 0,1 1 0,0 0 0,-1 0 0,1 0 0,-1 0 0,1 0 0,-1 0 0,1 0 0,0 0 0,-1 0 0,1 0 0,-1 0 0,1 0 0,0 0 0,-1 0 0,1 1 0,-1-1 0,1 0 0,-1 0 0,1 1 0,-1-1 0,1 0 0,-1 1 0,1-1 0,-1 0 0,0 1 0,1-1 0,-1 1 0,1-1 0,-1 1 0,0-1 0,0 1 0,1-1 0,-1 1 0,0-1 0,0 1 0,1-1 0,-1 1 0,0-1 0,0 1 0,0 0 0,0-1 0,0 1 0,0-1 0,0 1 0,0 0 0,0-1 0,0 1 0,0-1 0,0 1 0,-1-1 0,1 1 0,0-1 0,-1 2 0,1-1 0,-1 0 0,1 0 0,-1 0 0,1 0 0,-1 0 0,0 0 0,1 0 0,-1 0 0,0 0 0,0 0 0,0-1 0,0 1 0,0 0 0,0 0 0,0-1 0,0 1 0,0-1 0,0 1 0,0-1 0,0 1 0,-1-1 0,1 0 0,0 1 0,0-1 0,0 0 0,0 0 0,-1 0 0,-1 0 0,-12 3 0,20-4 0,0 0 0,0 0 0,0 1 0,0 0 0,0 0 0,1 0 0,7 2 0,-7-1 0,1-1 0,-1 1 0,1-1 0,-1 0 0,0-1 0,9-1 0,6-3-5,20-7-1355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8:24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8 24575,'40'-4'0,"-37"2"0,-24 1 0,19 1 0,-41 4 0,42-4 0,1 0 0,-1 0 0,1 1 0,-1-1 0,1 0 0,-1 0 0,1 1 0,-1-1 0,1 0 0,-1 0 0,1 1 0,-1-1 0,1 1 0,-1-1 0,1 0 0,0 1 0,-1-1 0,1 1 0,0-1 0,0 1 0,-1-1 0,1 1 0,0-1 0,0 1 0,-1 0 0,1 0 0,1 1 0,-1-1 0,1 0 0,-1 0 0,0 0 0,1 0 0,0 1 0,-1-1 0,1 0 0,0 0 0,-1 0 0,1 0 0,0 0 0,0-1 0,0 1 0,0 0 0,1 1 0,0-1 0,-1 0 0,1-1 0,-1 1 0,1 0 0,-1 0 0,1-1 0,0 1 0,-1-1 0,1 1 0,0-1 0,0 0 0,-1 0 0,1 0 0,0 0 0,2 0 0,-3 0 0,0 0 0,1-1 0,-1 1 0,0 0 0,0 0 0,0 0 0,0 0 0,0 1 0,1-1 0,-1 0 0,0 0 0,0 1 0,0-1 0,0 0 0,0 1 0,0-1 0,0 1 0,0 0 0,0-1 0,0 1 0,0 0 0,0-1 0,-1 1 0,1 0 0,0 0 0,0 0 0,-1 0 0,1 0 0,-1 0 0,1 0 0,-1 0 0,1 0 0,0 2 0,-1-2-2,1-1-1,-1 1 0,0 0 0,1 0 1,-1 0-1,1-1 0,-1 1 0,1 0 1,0-1-1,-1 1 0,1 0 1,0-1-1,-1 1 0,1-1 0,0 1 1,0-1-1,0 1 0,-1-1 0,1 0 1,0 1-1,0-1 0,0 0 1,0 0-1,0 0 0,-1 0 0,1 0 1,0 1-1,2-2 0,6 3-1283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8:36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81 105 24575,'-2'0'0,"1"0"0,0 0 0,-1 0 0,1 0 0,0 0 0,-1 0 0,1 0 0,-1 0 0,1 0 0,0-1 0,0 1 0,-1-1 0,1 1 0,0-1 0,-1 1 0,1-1 0,0 0 0,0 1 0,0-1 0,0 0 0,0 0 0,0 0 0,0 0 0,0 0 0,0 0 0,0 0 0,1 0 0,-1 0 0,0-2 0,0 0 0,1 1 0,0 0 0,0-1 0,1 1 0,-1-1 0,1 1 0,-1-1 0,1 1 0,0 0 0,-1-1 0,1 1 0,0 0 0,1 0 0,-1 0 0,0-1 0,1 1 0,1-1 0,-2 2 0,0 0 0,0 0 0,0 0 0,0 0 0,0 0 0,0 0 0,0 0 0,0 1 0,0-1 0,1 0 0,-1 1 0,0-1 0,0 1 0,1 0 0,-1-1 0,0 1 0,1 0 0,-1 0 0,1 0 0,-1 0 0,0 0 0,1 0 0,-1 0 0,0 0 0,1 0 0,-1 1 0,0-1 0,1 1 0,-1-1 0,0 1 0,0-1 0,1 1 0,-1 0 0,0-1 0,0 1 0,0 0 0,0 0 0,0 0 0,0 0 0,0 0 0,0 0 0,0 0 0,-1 0 0,1 1 0,0-1 0,-1 0 0,1 0 0,-1 1 0,1-1 0,-1 0 0,0 1 0,1-1 0,-1 0 0,0 1 0,0-1 0,0 0 0,0 1 0,0-1 0,0 1 0,0-1 0,-1 0 0,1 1 0,0-1 0,-1 0 0,1 0 0,-1 1 0,0-1 0,0 2 0,-8 0 0,8-15 0,13-16 0,-12 27 0,1 0 0,0 1 0,0-1 0,0 0 0,0 0 0,-1 1 0,1-1 0,0 0 0,-1 0 0,1 0 0,-1 0 0,1 0 0,-1 0 0,1 0 0,-1 0 0,0 0 0,1 0 0,-1 0 0,0 0 0,0-1 0,0 1 0,0 0 0,0 0 0,0 0 0,0 0 0,0 0 0,-1-2 0,1 2 0,-2 0 0,1 0 0,0 0 0,0 0 0,0 0 0,0 0 0,-1 1 0,1-1 0,0 0 0,-1 1 0,1-1 0,0 0 0,-1 1 0,1 0 0,-1-1 0,1 1 0,-2 0 0,-5-1 0,1 0 0,0 1 0,0 0 0,-1 0 0,1 1 0,0 0 0,-12 3 0,17-3 0,1 0 0,-1 1 0,0-1 0,1 1 0,0-1 0,-1 1 0,1-1 0,0 1 0,0 0 0,0-1 0,0 1 0,0 0 0,0 0 0,1 0 0,-1 0 0,1 0 0,-1-1 0,1 1 0,0 0 0,-1 0 0,1 3 0,-1 52 0,2-43 0,0 59 0,-2 86 0,-3-135 0,3-18 0,0 0 0,0 0 0,0 0 0,1 1 0,0-1 0,2 9 0,22-81 0,-14 24 0,-4 19 0,0-1 0,1-23 0,-7 47 0,0-1 0,0 1 0,-1 0 0,1 0 0,0 0 0,0-1 0,0 1 0,0 0 0,0 0 0,0-1 0,0 1 0,0 0 0,0 0 0,0-1 0,0 1 0,0 0 0,0 0 0,0-1 0,0 1 0,1 0 0,-1 0 0,0 0 0,0-1 0,0 1 0,0 0 0,0 0 0,0 0 0,1-1 0,-1 1 0,0 0 0,0 0 0,0 0 0,1 0 0,-1 0 0,0-1 0,0 1 0,0 0 0,1 0 0,-1 0 0,0 0 0,0 0 0,1 0 0,-1 0 0,0 0 0,1 0 0,7 11 0,4 20 0,-9 4 0,-2 0 0,-5 66 0,-3-57 0,5-36 0,0 0 0,1 0 0,0 1 0,0-1 0,0 0 0,1 0 0,1 1 0,-1-1 0,1 0 0,4 14 0,-4-21 0,0 0 0,0 1 0,0-1 0,0 0 0,0-1 0,0 1 0,0 0 0,1 0 0,-1 0 0,0-1 0,1 1 0,-1-1 0,1 1 0,-1-1 0,0 1 0,1-1 0,-1 0 0,1 0 0,-1 0 0,1 0 0,2 0 0,43-1 0,-30 0 0,7 1 0,-1 0 0,0-2 0,1 0 0,43-12 0,87-31 0,43 4 0,-164 34-65,-13 3-368,1-1-1,25-10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9:13.667"/>
    </inkml:context>
    <inkml:brush xml:id="br0">
      <inkml:brushProperty name="width" value="0.025" units="cm"/>
      <inkml:brushProperty name="height" value="0.025" units="cm"/>
      <inkml:brushProperty name="color" value="#B2BBBE"/>
    </inkml:brush>
  </inkml:definitions>
  <inkml:trace contextRef="#ctx0" brushRef="#br0">159 14 24575,'10'0'0,"-6"1"0,1 0 0,-1-1 0,0 0 0,1 0 0,-1 0 0,0-1 0,1 1 0,-1-1 0,0 0 0,1-1 0,-1 1 0,0-1 0,4-1 0,-13 2 0,0 0 0,0 1 0,0 0 0,0 0 0,0 1 0,-8 1 0,-46 1 0,54-4 0,37 0 0,83-5 0,-187 16 0,56-7 0,1 0 0,-30 1 0,-74-4-1365,114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9T11:09:27.492"/>
    </inkml:context>
    <inkml:brush xml:id="br0">
      <inkml:brushProperty name="width" value="0.025" units="cm"/>
      <inkml:brushProperty name="height" value="0.025" units="cm"/>
      <inkml:brushProperty name="color" value="#B2BBBE"/>
    </inkml:brush>
  </inkml:definitions>
  <inkml:trace contextRef="#ctx0" brushRef="#br0">1 14 24575,'0'-6'0,"0"-2"-8191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14/12/2023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9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09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51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Crucipuzzle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Jacopo Faul, I3BB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D596F0F-2E85-9B9F-9EC3-672A77B9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6" y="2046194"/>
            <a:ext cx="4434835" cy="4310156"/>
          </a:xfrm>
        </p:spPr>
        <p:txBody>
          <a:bodyPr/>
          <a:lstStyle/>
          <a:p>
            <a:r>
              <a:rPr lang="it-IT" sz="2000" dirty="0"/>
              <a:t>In questa finestra possiamo scegliere le varie opzioni di generazione e successivamente generare il campo.</a:t>
            </a:r>
          </a:p>
          <a:p>
            <a:endParaRPr lang="it-CH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C67F1F-50AF-46D3-3559-8E97CC3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Grafica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60322E-8521-3B5D-2275-6AD83399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10</a:t>
            </a:fld>
            <a:endParaRPr lang="it-IT" noProof="0"/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DDD7A0EB-C343-5747-C54A-22FE742007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18" r="2318"/>
          <a:stretch>
            <a:fillRect/>
          </a:stretch>
        </p:blipFill>
        <p:spPr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15804853-6A1A-E69B-2644-99094115CF57}"/>
              </a:ext>
            </a:extLst>
          </p:cNvPr>
          <p:cNvSpPr txBox="1">
            <a:spLocks/>
          </p:cNvSpPr>
          <p:nvPr/>
        </p:nvSpPr>
        <p:spPr>
          <a:xfrm>
            <a:off x="6391656" y="804672"/>
            <a:ext cx="4434840" cy="886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00166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3C943-C3ED-700B-7E9D-093176FC5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04672"/>
            <a:ext cx="4708144" cy="886968"/>
          </a:xfrm>
        </p:spPr>
        <p:txBody>
          <a:bodyPr>
            <a:normAutofit/>
          </a:bodyPr>
          <a:lstStyle/>
          <a:p>
            <a:r>
              <a:rPr lang="it-CH" dirty="0"/>
              <a:t>Finestre Input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A9A612-F34F-EFC3-5F87-707CC5674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593846" cy="4754880"/>
          </a:xfrm>
        </p:spPr>
        <p:txBody>
          <a:bodyPr/>
          <a:lstStyle/>
          <a:p>
            <a:endParaRPr lang="it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La prima immagine per la scelta del FONT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La seconda per la scelta del file di parole da passare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1575A9-E514-DF85-AE95-A9E1B40E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Grafica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C3D7B9-2363-D41F-BDB8-29FEB923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11</a:t>
            </a:fld>
            <a:endParaRPr lang="it-IT" noProof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0391C94-E5B8-8603-3357-C032B547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8" y="714198"/>
            <a:ext cx="5205071" cy="2714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428C57A-D5A9-7D04-4508-D93DE198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7" y="3683000"/>
            <a:ext cx="5205071" cy="28559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059706CE-1154-A20E-2C6E-DE301CF30672}"/>
                  </a:ext>
                </a:extLst>
              </p14:cNvPr>
              <p14:cNvContentPartPr/>
              <p14:nvPr/>
            </p14:nvContentPartPr>
            <p14:xfrm>
              <a:off x="2773664" y="4410379"/>
              <a:ext cx="637920" cy="630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059706CE-1154-A20E-2C6E-DE301CF306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5024" y="4401739"/>
                <a:ext cx="6555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86B5A0B-5822-0223-D55F-6C5AA10ECEAC}"/>
                  </a:ext>
                </a:extLst>
              </p14:cNvPr>
              <p14:cNvContentPartPr/>
              <p14:nvPr/>
            </p14:nvContentPartPr>
            <p14:xfrm>
              <a:off x="2726504" y="4373659"/>
              <a:ext cx="867600" cy="125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86B5A0B-5822-0223-D55F-6C5AA10ECE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7504" y="4365019"/>
                <a:ext cx="8852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CD7C290F-8F9F-D5D7-52AE-DF02A9DECFB8}"/>
                  </a:ext>
                </a:extLst>
              </p14:cNvPr>
              <p14:cNvContentPartPr/>
              <p14:nvPr/>
            </p14:nvContentPartPr>
            <p14:xfrm>
              <a:off x="2804984" y="4460419"/>
              <a:ext cx="3060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CD7C290F-8F9F-D5D7-52AE-DF02A9DECF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1984" y="4397779"/>
                <a:ext cx="15624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21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F86B99-185B-4319-AAED-D175BF61B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Campo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77C24F-0F52-CF64-E21D-AA1B997F4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Questa finestra mostra: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Campo di gioco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Parole nel campo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Bottoni esportazioni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Bottone soluzione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D77499-753E-E65E-6E24-431D72E5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Grafica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7C94C9-C584-F1B0-BC32-B9A01401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12</a:t>
            </a:fld>
            <a:endParaRPr lang="it-IT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6CE2DDF-C5A6-5E6A-B733-7ACDC4C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8092"/>
            <a:ext cx="3968535" cy="5881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366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3B5FE-CE72-F363-9416-C2CDADD1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Soluzioni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2381E4-DCF6-DCE9-7E79-050568C1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1624913"/>
            <a:ext cx="9907460" cy="2928551"/>
          </a:xfrm>
        </p:spPr>
        <p:txBody>
          <a:bodyPr/>
          <a:lstStyle/>
          <a:p>
            <a:pPr marL="0" indent="0">
              <a:buNone/>
            </a:pPr>
            <a:r>
              <a:rPr lang="it-CH" dirty="0"/>
              <a:t>Le soluzioni sono una finestra aggiuntiva che forniscono all’utente le seguenti:</a:t>
            </a:r>
          </a:p>
          <a:p>
            <a:pPr lvl="1"/>
            <a:r>
              <a:rPr lang="it-CH" dirty="0"/>
              <a:t>Parola</a:t>
            </a:r>
          </a:p>
          <a:p>
            <a:pPr lvl="1"/>
            <a:r>
              <a:rPr lang="it-CH" dirty="0"/>
              <a:t>Riga</a:t>
            </a:r>
          </a:p>
          <a:p>
            <a:pPr lvl="1"/>
            <a:r>
              <a:rPr lang="it-CH" dirty="0"/>
              <a:t>Colonna</a:t>
            </a:r>
          </a:p>
          <a:p>
            <a:pPr lvl="1"/>
            <a:r>
              <a:rPr lang="it-CH" dirty="0"/>
              <a:t>Direzione</a:t>
            </a:r>
          </a:p>
          <a:p>
            <a:pPr lvl="1"/>
            <a:endParaRPr lang="it-CH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BD6DE2-9069-398B-92DB-37C0305B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76" y="4192227"/>
            <a:ext cx="7152811" cy="162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176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42EA9-1AE5-DA89-82E3-7C9B855C9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Codice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CE1870-FECF-128E-53F4-9FCF1884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9871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6FA750-7548-848D-58B7-04CD2143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08.12.2023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5D8438-44A0-50B0-8936-AF5CE082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Struttura Codice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687E49-CD36-A1E8-08DB-B2DC735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1A2331-FA76-C31A-66A0-785BDEB2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8" y="2041224"/>
            <a:ext cx="5551811" cy="41247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FC0C3CE-C18A-742A-15BF-F4ED1398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30" y="5066761"/>
            <a:ext cx="5271965" cy="8385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1DDD00-2AE5-C3B3-3172-1FCF5E9F5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38" y="745457"/>
            <a:ext cx="6390251" cy="1105341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638CCD02-5756-9009-811A-B29CFF987212}"/>
              </a:ext>
            </a:extLst>
          </p:cNvPr>
          <p:cNvSpPr txBox="1">
            <a:spLocks/>
          </p:cNvSpPr>
          <p:nvPr/>
        </p:nvSpPr>
        <p:spPr>
          <a:xfrm>
            <a:off x="7682769" y="597176"/>
            <a:ext cx="4434840" cy="886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dirty="0"/>
              <a:t>Generazione Parole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0A420888-4A71-4E88-7269-E89AB1B2BA6F}"/>
              </a:ext>
            </a:extLst>
          </p:cNvPr>
          <p:cNvSpPr txBox="1">
            <a:spLocks/>
          </p:cNvSpPr>
          <p:nvPr/>
        </p:nvSpPr>
        <p:spPr>
          <a:xfrm>
            <a:off x="6694394" y="2226687"/>
            <a:ext cx="4434840" cy="2629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sz="2000" dirty="0"/>
              <a:t>Questi pezzi di codice rappresentano la generazione delle coordinate delle parole come:</a:t>
            </a:r>
          </a:p>
          <a:p>
            <a:r>
              <a:rPr lang="it-CH" sz="2000" dirty="0"/>
              <a:t>Riga</a:t>
            </a:r>
          </a:p>
          <a:p>
            <a:r>
              <a:rPr lang="it-CH" sz="2000" dirty="0"/>
              <a:t>Colonna</a:t>
            </a:r>
          </a:p>
          <a:p>
            <a:pPr marL="0" indent="0">
              <a:buNone/>
            </a:pPr>
            <a:r>
              <a:rPr lang="it-CH" sz="2000" dirty="0"/>
              <a:t>Senza aver bisogno di eseguire controlli futuri</a:t>
            </a:r>
          </a:p>
        </p:txBody>
      </p:sp>
    </p:spTree>
    <p:extLst>
      <p:ext uri="{BB962C8B-B14F-4D97-AF65-F5344CB8AC3E}">
        <p14:creationId xmlns:p14="http://schemas.microsoft.com/office/powerpoint/2010/main" val="264061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6FA750-7548-848D-58B7-04CD2143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08.12.2023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5D8438-44A0-50B0-8936-AF5CE082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Struttura Codice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687E49-CD36-A1E8-08DB-B2DC735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DC26E0-0734-B877-CCF3-0E489505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59" y="509835"/>
            <a:ext cx="10282881" cy="57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32FC0FE-F38B-A036-9E59-AE354D27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066" y="3010611"/>
            <a:ext cx="2290066" cy="836778"/>
          </a:xfrm>
        </p:spPr>
        <p:txBody>
          <a:bodyPr/>
          <a:lstStyle/>
          <a:p>
            <a:r>
              <a:rPr lang="it-CH" dirty="0"/>
              <a:t>DEMO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2D99FAA-0AB2-B3A5-A84E-EE0ACFDF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08.12.2023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97F7B8-7873-798A-E911-EA49766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DEMO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972799-2003-9D0E-05F9-2C09BA33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17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85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INDICE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>
                <a:solidFill>
                  <a:schemeClr val="bg1"/>
                </a:solidFill>
              </a:rPr>
              <a:t>Spiegazione progetto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Pianificazione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Consuntivo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Use Case</a:t>
            </a:r>
          </a:p>
          <a:p>
            <a:pPr algn="r" rtl="0"/>
            <a:r>
              <a:rPr lang="it-IT" dirty="0"/>
              <a:t>Grafica</a:t>
            </a:r>
          </a:p>
          <a:p>
            <a:pPr algn="r" rtl="0"/>
            <a:r>
              <a:rPr lang="it-IT" dirty="0"/>
              <a:t>Soluzioni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Struttura codice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Demo</a:t>
            </a:r>
          </a:p>
          <a:p>
            <a:pPr algn="r" rtl="0"/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08.12.2023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2127" y="1942016"/>
            <a:ext cx="2788920" cy="358149"/>
          </a:xfrm>
        </p:spPr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684BE635-3725-5F2F-2CDA-CD02E11431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CruciPuzzle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812796"/>
            <a:ext cx="6190488" cy="3346704"/>
          </a:xfrm>
        </p:spPr>
        <p:txBody>
          <a:bodyPr rtlCol="0"/>
          <a:lstStyle/>
          <a:p>
            <a:pPr rtl="0"/>
            <a:r>
              <a:rPr lang="it-IT" b="1" dirty="0"/>
              <a:t>Scopo del progetto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Generatore di </a:t>
            </a:r>
            <a:r>
              <a:rPr lang="it-IT" dirty="0" err="1"/>
              <a:t>CruciPuzzle</a:t>
            </a:r>
            <a:r>
              <a:rPr lang="it-IT" dirty="0"/>
              <a:t> personalizzati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r>
              <a:rPr lang="it-IT" b="1" dirty="0"/>
              <a:t>Analisi del dominio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Adatto a tutti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Ne esistono altri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08.12.2023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Spiegazione progetto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B0969B16-DEA9-0F1D-99B5-AFAFB1431E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 err="1">
                <a:solidFill>
                  <a:schemeClr val="bg1"/>
                </a:solidFill>
                <a:latin typeface="+mn-lt"/>
              </a:rPr>
              <a:t>PIANIFICAzione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Gantt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024FD-517E-ADF0-15BB-C691E92E3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85859A-55EE-2EF5-CDD4-AD5D7DE0D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35EDB7-95A9-2542-828C-B0CE4D09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6" y="1206024"/>
            <a:ext cx="11005771" cy="4792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831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Consuntivo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Gantt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24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024FD-517E-ADF0-15BB-C691E92E3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85859A-55EE-2EF5-CDD4-AD5D7DE0D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35EDB7-95A9-2542-828C-B0CE4D09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6200000">
            <a:off x="3878596" y="-2082675"/>
            <a:ext cx="4913312" cy="1102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1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USE CASE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Visio</a:t>
            </a:r>
          </a:p>
        </p:txBody>
      </p:sp>
    </p:spTree>
    <p:extLst>
      <p:ext uri="{BB962C8B-B14F-4D97-AF65-F5344CB8AC3E}">
        <p14:creationId xmlns:p14="http://schemas.microsoft.com/office/powerpoint/2010/main" val="213493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185859A-55EE-2EF5-CDD4-AD5D7DE0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17599"/>
            <a:ext cx="2795449" cy="50607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Una sola via di comunicazione con l’utente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Possibilità scegliere opzioni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dirty="0"/>
              <a:t>Possibilità export in diversi formati</a:t>
            </a:r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9C9360-2BC2-7B0C-F9DF-542B74FE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117599"/>
            <a:ext cx="6879907" cy="506071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7994022C-19B7-2373-7352-F49761F22B1B}"/>
                  </a:ext>
                </a:extLst>
              </p14:cNvPr>
              <p14:cNvContentPartPr/>
              <p14:nvPr/>
            </p14:nvContentPartPr>
            <p14:xfrm>
              <a:off x="5575020" y="2984220"/>
              <a:ext cx="90000" cy="259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7994022C-19B7-2373-7352-F49761F22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2020" y="2921580"/>
                <a:ext cx="21564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1A9A0E92-A58A-0727-E082-5045F3616F30}"/>
              </a:ext>
            </a:extLst>
          </p:cNvPr>
          <p:cNvGrpSpPr/>
          <p:nvPr/>
        </p:nvGrpSpPr>
        <p:grpSpPr>
          <a:xfrm>
            <a:off x="5266151" y="2548335"/>
            <a:ext cx="746640" cy="735480"/>
            <a:chOff x="5266151" y="2548335"/>
            <a:chExt cx="746640" cy="7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5F05CCBA-6660-539D-72F7-4D58A5A29586}"/>
                    </a:ext>
                  </a:extLst>
                </p14:cNvPr>
                <p14:cNvContentPartPr/>
                <p14:nvPr/>
              </p14:nvContentPartPr>
              <p14:xfrm>
                <a:off x="5549460" y="2895660"/>
                <a:ext cx="360" cy="3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5F05CCBA-6660-539D-72F7-4D58A5A295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1820" y="28776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B41E4CB8-6CCC-31F2-919C-0E146D036706}"/>
                    </a:ext>
                  </a:extLst>
                </p14:cNvPr>
                <p14:cNvContentPartPr/>
                <p14:nvPr/>
              </p14:nvContentPartPr>
              <p14:xfrm>
                <a:off x="5625060" y="2753820"/>
                <a:ext cx="249480" cy="37872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B41E4CB8-6CCC-31F2-919C-0E146D0367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07420" y="2735820"/>
                  <a:ext cx="285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0399B3E-8598-54CC-4674-4A2550B18A85}"/>
                    </a:ext>
                  </a:extLst>
                </p14:cNvPr>
                <p14:cNvContentPartPr/>
                <p14:nvPr/>
              </p14:nvContentPartPr>
              <p14:xfrm>
                <a:off x="5266151" y="2548335"/>
                <a:ext cx="746640" cy="7354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0399B3E-8598-54CC-4674-4A2550B18A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3511" y="2485695"/>
                  <a:ext cx="872280" cy="86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008E593-F6D0-D93F-E97B-DA7C41DD1EB7}"/>
                  </a:ext>
                </a:extLst>
              </p14:cNvPr>
              <p14:cNvContentPartPr/>
              <p14:nvPr/>
            </p14:nvContentPartPr>
            <p14:xfrm>
              <a:off x="6008111" y="3361215"/>
              <a:ext cx="59400" cy="370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008E593-F6D0-D93F-E97B-DA7C41DD1E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99471" y="3352575"/>
                <a:ext cx="77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F6DC9D-0BBB-CC2A-F441-4A77644FE0DB}"/>
                  </a:ext>
                </a:extLst>
              </p14:cNvPr>
              <p14:cNvContentPartPr/>
              <p14:nvPr/>
            </p14:nvContentPartPr>
            <p14:xfrm>
              <a:off x="6045551" y="3400095"/>
              <a:ext cx="38160" cy="2736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F6DC9D-0BBB-CC2A-F441-4A77644FE0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6551" y="3391455"/>
                <a:ext cx="55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5DAF903-838B-6A4D-CF9D-E87D29069824}"/>
                  </a:ext>
                </a:extLst>
              </p14:cNvPr>
              <p14:cNvContentPartPr/>
              <p14:nvPr/>
            </p14:nvContentPartPr>
            <p14:xfrm>
              <a:off x="5154911" y="2486415"/>
              <a:ext cx="288000" cy="21276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5DAF903-838B-6A4D-CF9D-E87D290698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5911" y="2477775"/>
                <a:ext cx="305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B693EBC-5EB1-86A1-6260-56301757AB77}"/>
                  </a:ext>
                </a:extLst>
              </p14:cNvPr>
              <p14:cNvContentPartPr/>
              <p14:nvPr/>
            </p14:nvContentPartPr>
            <p14:xfrm>
              <a:off x="6005591" y="3423938"/>
              <a:ext cx="98280" cy="756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B693EBC-5EB1-86A1-6260-56301757AB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01271" y="3419618"/>
                <a:ext cx="1069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D55CDBE0-4598-A685-5E42-A43DD6B5BA4F}"/>
                  </a:ext>
                </a:extLst>
              </p14:cNvPr>
              <p14:cNvContentPartPr/>
              <p14:nvPr/>
            </p14:nvContentPartPr>
            <p14:xfrm>
              <a:off x="2387220" y="1277460"/>
              <a:ext cx="360" cy="5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D55CDBE0-4598-A685-5E42-A43DD6B5BA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82900" y="1273140"/>
                <a:ext cx="9000" cy="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3496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180</TotalTime>
  <Words>182</Words>
  <Application>Microsoft Office PowerPoint</Application>
  <PresentationFormat>Widescreen</PresentationFormat>
  <Paragraphs>83</Paragraphs>
  <Slides>17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Personalizzata</vt:lpstr>
      <vt:lpstr>Crucipuzzle</vt:lpstr>
      <vt:lpstr>INDICE</vt:lpstr>
      <vt:lpstr>CruciPuzzle</vt:lpstr>
      <vt:lpstr>PIANIFICAzione</vt:lpstr>
      <vt:lpstr>Presentazione standard di PowerPoint</vt:lpstr>
      <vt:lpstr>Consuntivo</vt:lpstr>
      <vt:lpstr>Presentazione standard di PowerPoint</vt:lpstr>
      <vt:lpstr>USE CASE</vt:lpstr>
      <vt:lpstr>Presentazione standard di PowerPoint</vt:lpstr>
      <vt:lpstr>Presentazione standard di PowerPoint</vt:lpstr>
      <vt:lpstr>Finestre Input</vt:lpstr>
      <vt:lpstr>Campo</vt:lpstr>
      <vt:lpstr>Soluzioni</vt:lpstr>
      <vt:lpstr>Codice</vt:lpstr>
      <vt:lpstr>Presentazione standard di PowerPoint</vt:lpstr>
      <vt:lpstr>Presentazione standard di PowerPoint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Crucipuzzle</dc:title>
  <dc:creator>Jacopo Faul</dc:creator>
  <cp:lastModifiedBy>Jacopo Faul</cp:lastModifiedBy>
  <cp:revision>7</cp:revision>
  <dcterms:created xsi:type="dcterms:W3CDTF">2023-12-09T10:23:51Z</dcterms:created>
  <dcterms:modified xsi:type="dcterms:W3CDTF">2023-12-14T20:11:22Z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