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C0CC92-01A1-49B9-8340-89A73730DD3F}" v="7" dt="2023-09-20T17:51:54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microsoft.com/office/2015/10/relationships/revisionInfo" Target="revisionInfo.xml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shwat Barai" userId="5b1111c4777a5c6c" providerId="LiveId" clId="{EBC0CC92-01A1-49B9-8340-89A73730DD3F}"/>
    <pc:docChg chg="undo custSel delSld modSld">
      <pc:chgData name="Shashwat Barai" userId="5b1111c4777a5c6c" providerId="LiveId" clId="{EBC0CC92-01A1-49B9-8340-89A73730DD3F}" dt="2023-09-20T17:55:06.060" v="2256" actId="2696"/>
      <pc:docMkLst>
        <pc:docMk/>
      </pc:docMkLst>
      <pc:sldChg chg="modSp mod">
        <pc:chgData name="Shashwat Barai" userId="5b1111c4777a5c6c" providerId="LiveId" clId="{EBC0CC92-01A1-49B9-8340-89A73730DD3F}" dt="2023-09-20T17:45:16.581" v="2017" actId="20577"/>
        <pc:sldMkLst>
          <pc:docMk/>
          <pc:sldMk cId="0" sldId="256"/>
        </pc:sldMkLst>
        <pc:spChg chg="mod">
          <ac:chgData name="Shashwat Barai" userId="5b1111c4777a5c6c" providerId="LiveId" clId="{EBC0CC92-01A1-49B9-8340-89A73730DD3F}" dt="2023-09-20T17:45:16.581" v="2017" actId="20577"/>
          <ac:spMkLst>
            <pc:docMk/>
            <pc:sldMk cId="0" sldId="256"/>
            <ac:spMk id="211" creationId="{00000000-0000-0000-0000-000000000000}"/>
          </ac:spMkLst>
        </pc:spChg>
      </pc:sldChg>
      <pc:sldChg chg="addSp delSp modSp mod">
        <pc:chgData name="Shashwat Barai" userId="5b1111c4777a5c6c" providerId="LiveId" clId="{EBC0CC92-01A1-49B9-8340-89A73730DD3F}" dt="2023-09-20T17:52:30.549" v="2088" actId="14100"/>
        <pc:sldMkLst>
          <pc:docMk/>
          <pc:sldMk cId="0" sldId="257"/>
        </pc:sldMkLst>
        <pc:spChg chg="mod">
          <ac:chgData name="Shashwat Barai" userId="5b1111c4777a5c6c" providerId="LiveId" clId="{EBC0CC92-01A1-49B9-8340-89A73730DD3F}" dt="2023-09-20T17:47:59.104" v="2082" actId="20577"/>
          <ac:spMkLst>
            <pc:docMk/>
            <pc:sldMk cId="0" sldId="257"/>
            <ac:spMk id="217" creationId="{00000000-0000-0000-0000-000000000000}"/>
          </ac:spMkLst>
        </pc:spChg>
        <pc:spChg chg="mod">
          <ac:chgData name="Shashwat Barai" userId="5b1111c4777a5c6c" providerId="LiveId" clId="{EBC0CC92-01A1-49B9-8340-89A73730DD3F}" dt="2023-09-20T17:47:33.895" v="2074" actId="20577"/>
          <ac:spMkLst>
            <pc:docMk/>
            <pc:sldMk cId="0" sldId="257"/>
            <ac:spMk id="218" creationId="{00000000-0000-0000-0000-000000000000}"/>
          </ac:spMkLst>
        </pc:spChg>
        <pc:spChg chg="del">
          <ac:chgData name="Shashwat Barai" userId="5b1111c4777a5c6c" providerId="LiveId" clId="{EBC0CC92-01A1-49B9-8340-89A73730DD3F}" dt="2023-09-20T17:51:54.134" v="2083" actId="931"/>
          <ac:spMkLst>
            <pc:docMk/>
            <pc:sldMk cId="0" sldId="257"/>
            <ac:spMk id="220" creationId="{00000000-0000-0000-0000-000000000000}"/>
          </ac:spMkLst>
        </pc:spChg>
        <pc:spChg chg="del">
          <ac:chgData name="Shashwat Barai" userId="5b1111c4777a5c6c" providerId="LiveId" clId="{EBC0CC92-01A1-49B9-8340-89A73730DD3F}" dt="2023-09-20T17:52:02.630" v="2084" actId="21"/>
          <ac:spMkLst>
            <pc:docMk/>
            <pc:sldMk cId="0" sldId="257"/>
            <ac:spMk id="221" creationId="{00000000-0000-0000-0000-000000000000}"/>
          </ac:spMkLst>
        </pc:spChg>
        <pc:spChg chg="mod">
          <ac:chgData name="Shashwat Barai" userId="5b1111c4777a5c6c" providerId="LiveId" clId="{EBC0CC92-01A1-49B9-8340-89A73730DD3F}" dt="2023-09-20T17:52:30.549" v="2088" actId="14100"/>
          <ac:spMkLst>
            <pc:docMk/>
            <pc:sldMk cId="0" sldId="257"/>
            <ac:spMk id="222" creationId="{00000000-0000-0000-0000-000000000000}"/>
          </ac:spMkLst>
        </pc:spChg>
        <pc:picChg chg="add mod">
          <ac:chgData name="Shashwat Barai" userId="5b1111c4777a5c6c" providerId="LiveId" clId="{EBC0CC92-01A1-49B9-8340-89A73730DD3F}" dt="2023-09-20T17:52:25.572" v="2087" actId="1076"/>
          <ac:picMkLst>
            <pc:docMk/>
            <pc:sldMk cId="0" sldId="257"/>
            <ac:picMk id="3" creationId="{17F50217-8363-7E60-8E9B-180E07F5CDA3}"/>
          </ac:picMkLst>
        </pc:picChg>
      </pc:sldChg>
      <pc:sldChg chg="addSp delSp modSp mod">
        <pc:chgData name="Shashwat Barai" userId="5b1111c4777a5c6c" providerId="LiveId" clId="{EBC0CC92-01A1-49B9-8340-89A73730DD3F}" dt="2023-09-20T17:54:39.354" v="2255" actId="20577"/>
        <pc:sldMkLst>
          <pc:docMk/>
          <pc:sldMk cId="0" sldId="258"/>
        </pc:sldMkLst>
        <pc:spChg chg="add del mod">
          <ac:chgData name="Shashwat Barai" userId="5b1111c4777a5c6c" providerId="LiveId" clId="{EBC0CC92-01A1-49B9-8340-89A73730DD3F}" dt="2023-09-20T08:24:52.524" v="528" actId="21"/>
          <ac:spMkLst>
            <pc:docMk/>
            <pc:sldMk cId="0" sldId="258"/>
            <ac:spMk id="5" creationId="{4DA106FF-F66E-2D29-3C9D-56693DB73F40}"/>
          </ac:spMkLst>
        </pc:spChg>
        <pc:spChg chg="mod">
          <ac:chgData name="Shashwat Barai" userId="5b1111c4777a5c6c" providerId="LiveId" clId="{EBC0CC92-01A1-49B9-8340-89A73730DD3F}" dt="2023-09-20T17:54:39.354" v="2255" actId="20577"/>
          <ac:spMkLst>
            <pc:docMk/>
            <pc:sldMk cId="0" sldId="258"/>
            <ac:spMk id="227" creationId="{00000000-0000-0000-0000-000000000000}"/>
          </ac:spMkLst>
        </pc:spChg>
        <pc:spChg chg="mod">
          <ac:chgData name="Shashwat Barai" userId="5b1111c4777a5c6c" providerId="LiveId" clId="{EBC0CC92-01A1-49B9-8340-89A73730DD3F}" dt="2023-09-20T17:53:00.952" v="2133" actId="20577"/>
          <ac:spMkLst>
            <pc:docMk/>
            <pc:sldMk cId="0" sldId="258"/>
            <ac:spMk id="228" creationId="{00000000-0000-0000-0000-000000000000}"/>
          </ac:spMkLst>
        </pc:spChg>
        <pc:spChg chg="del mod">
          <ac:chgData name="Shashwat Barai" userId="5b1111c4777a5c6c" providerId="LiveId" clId="{EBC0CC92-01A1-49B9-8340-89A73730DD3F}" dt="2023-09-20T08:24:36.648" v="527" actId="21"/>
          <ac:spMkLst>
            <pc:docMk/>
            <pc:sldMk cId="0" sldId="258"/>
            <ac:spMk id="229" creationId="{00000000-0000-0000-0000-000000000000}"/>
          </ac:spMkLst>
        </pc:spChg>
        <pc:spChg chg="mod">
          <ac:chgData name="Shashwat Barai" userId="5b1111c4777a5c6c" providerId="LiveId" clId="{EBC0CC92-01A1-49B9-8340-89A73730DD3F}" dt="2023-09-20T17:54:05.848" v="2216" actId="20577"/>
          <ac:spMkLst>
            <pc:docMk/>
            <pc:sldMk cId="0" sldId="258"/>
            <ac:spMk id="231" creationId="{00000000-0000-0000-0000-000000000000}"/>
          </ac:spMkLst>
        </pc:spChg>
        <pc:spChg chg="mod">
          <ac:chgData name="Shashwat Barai" userId="5b1111c4777a5c6c" providerId="LiveId" clId="{EBC0CC92-01A1-49B9-8340-89A73730DD3F}" dt="2023-09-20T11:15:41.291" v="2016" actId="20577"/>
          <ac:spMkLst>
            <pc:docMk/>
            <pc:sldMk cId="0" sldId="258"/>
            <ac:spMk id="232" creationId="{00000000-0000-0000-0000-000000000000}"/>
          </ac:spMkLst>
        </pc:spChg>
        <pc:picChg chg="add mod">
          <ac:chgData name="Shashwat Barai" userId="5b1111c4777a5c6c" providerId="LiveId" clId="{EBC0CC92-01A1-49B9-8340-89A73730DD3F}" dt="2023-09-20T08:25:03.160" v="531" actId="14100"/>
          <ac:picMkLst>
            <pc:docMk/>
            <pc:sldMk cId="0" sldId="258"/>
            <ac:picMk id="3" creationId="{B7A70A8D-52E9-54C2-4EF1-142328AF894C}"/>
          </ac:picMkLst>
        </pc:picChg>
      </pc:sldChg>
      <pc:sldChg chg="modSp mod">
        <pc:chgData name="Shashwat Barai" userId="5b1111c4777a5c6c" providerId="LiveId" clId="{EBC0CC92-01A1-49B9-8340-89A73730DD3F}" dt="2023-09-20T08:46:18.102" v="1822" actId="403"/>
        <pc:sldMkLst>
          <pc:docMk/>
          <pc:sldMk cId="0" sldId="259"/>
        </pc:sldMkLst>
        <pc:spChg chg="mod">
          <ac:chgData name="Shashwat Barai" userId="5b1111c4777a5c6c" providerId="LiveId" clId="{EBC0CC92-01A1-49B9-8340-89A73730DD3F}" dt="2023-09-20T08:46:18.102" v="1822" actId="403"/>
          <ac:spMkLst>
            <pc:docMk/>
            <pc:sldMk cId="0" sldId="259"/>
            <ac:spMk id="238" creationId="{00000000-0000-0000-0000-000000000000}"/>
          </ac:spMkLst>
        </pc:spChg>
      </pc:sldChg>
      <pc:sldChg chg="del">
        <pc:chgData name="Shashwat Barai" userId="5b1111c4777a5c6c" providerId="LiveId" clId="{EBC0CC92-01A1-49B9-8340-89A73730DD3F}" dt="2023-09-20T17:55:06.060" v="2256" actId="2696"/>
        <pc:sldMkLst>
          <pc:docMk/>
          <pc:sldMk cId="0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34636" y="737421"/>
            <a:ext cx="6045695" cy="595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Ministry: </a:t>
            </a:r>
            <a:r>
              <a:rPr lang="en-US" dirty="0">
                <a:solidFill>
                  <a:srgbClr val="212529"/>
                </a:solidFill>
                <a:latin typeface="montserratregular"/>
                <a:sym typeface="Franklin Gothic"/>
              </a:rPr>
              <a:t>Government of Kerela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solidFill>
                <a:srgbClr val="212529"/>
              </a:solidFill>
              <a:latin typeface="montserratregular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rgbClr val="212529"/>
                </a:solidFill>
                <a:latin typeface="montserratregular"/>
                <a:sym typeface="Franklin Gothic"/>
              </a:rPr>
              <a:t>SIH</a:t>
            </a:r>
            <a:r>
              <a:rPr lang="en-IN" dirty="0">
                <a:solidFill>
                  <a:srgbClr val="212529"/>
                </a:solidFill>
                <a:latin typeface="montserratregular"/>
              </a:rPr>
              <a:t>1324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IN" dirty="0">
              <a:solidFill>
                <a:srgbClr val="212529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regular"/>
              </a:rPr>
              <a:t>Air and water quality index and     		             environment monitoring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rgbClr val="212529"/>
                </a:solidFill>
                <a:latin typeface="montserratregular"/>
                <a:sym typeface="Franklin Gothic"/>
              </a:rPr>
              <a:t>Windows 9/11</a:t>
            </a:r>
            <a:endParaRPr dirty="0">
              <a:solidFill>
                <a:srgbClr val="212529"/>
              </a:solidFill>
              <a:latin typeface="montserratregular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rgbClr val="212529"/>
                </a:solidFill>
                <a:latin typeface="montserratregular"/>
                <a:sym typeface="Franklin Gothic"/>
              </a:rPr>
              <a:t>Atharva Sakpal</a:t>
            </a:r>
            <a:endParaRPr dirty="0">
              <a:solidFill>
                <a:srgbClr val="212529"/>
              </a:solidFill>
              <a:latin typeface="montserratregular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rgbClr val="212529"/>
                </a:solidFill>
                <a:latin typeface="montserratregular"/>
                <a:sym typeface="Franklin Gothic"/>
              </a:rPr>
              <a:t>VJTI, Mumbai</a:t>
            </a:r>
            <a:endParaRPr lang="en-US" dirty="0">
              <a:solidFill>
                <a:srgbClr val="212529"/>
              </a:solidFill>
              <a:latin typeface="montserratregular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solidFill>
                <a:srgbClr val="212529"/>
              </a:solidFill>
              <a:latin typeface="montserratregular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IN" b="0" i="0" dirty="0">
                <a:solidFill>
                  <a:srgbClr val="212529"/>
                </a:solidFill>
                <a:effectLst/>
                <a:latin typeface="montserratregular"/>
              </a:rPr>
              <a:t>Agriculture, Food Tech &amp; Rural Development</a:t>
            </a:r>
            <a:endParaRPr lang="en-IN" b="0" i="0" dirty="0">
              <a:solidFill>
                <a:srgbClr val="212529"/>
              </a:solidFill>
              <a:effectLst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3F656-977A-09CD-EE0F-017436DB1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76200"/>
            <a:ext cx="3824659" cy="17308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309906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b="1" u="sng" dirty="0">
                <a:solidFill>
                  <a:schemeClr val="lt2"/>
                </a:solidFill>
                <a:latin typeface="Franklin Gothic"/>
                <a:sym typeface="Franklin Gothic"/>
              </a:rPr>
              <a:t>Approach</a:t>
            </a:r>
            <a:r>
              <a:rPr lang="en-US" sz="1800" b="1" dirty="0">
                <a:solidFill>
                  <a:schemeClr val="lt2"/>
                </a:solidFill>
                <a:latin typeface="Franklin Gothic"/>
                <a:sym typeface="Franklin Gothic"/>
              </a:rPr>
              <a:t> </a:t>
            </a:r>
            <a:endParaRPr b="1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Assessing the air and water quality of a location entered by the user.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Comparing the quality of the air of the entered location with the ideal standards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Entering the concentrations of different compounds manually and classifying the water as portable or non portable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Displaying graphs for better analysis and making future predictions using an ML model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17F50217-8363-7E60-8E9B-180E07F5CDA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1614" r="11614"/>
          <a:stretch>
            <a:fillRect/>
          </a:stretch>
        </p:blipFill>
        <p:spPr>
          <a:xfrm>
            <a:off x="7286625" y="0"/>
            <a:ext cx="4905375" cy="34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286625" y="3777343"/>
            <a:ext cx="4663951" cy="28025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1" i="0" u="sng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</a:t>
            </a:r>
            <a:r>
              <a:rPr lang="en-US" sz="1600" b="1" i="0" u="sng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b="1" u="sng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Tailwind CSS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JavaScript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Django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Machine learning  (logistic regression and xgboost time series for prediction)</a:t>
            </a: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Use Case Diagram: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sym typeface="Franklin Gothic"/>
              </a:rPr>
              <a:t>Dependencies: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78675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Currently we are importing details for AQI from the OpenWeather API which gives us real time data, but we need to improve its prediction accuracy.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We are entering the concentrations of different components for checking the water quality.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The government can provide us with the concentrations of water sample from different locations by directly connecting us with the sever where the data is stored.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A70A8D-52E9-54C2-4EF1-142328AF8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" y="2656903"/>
            <a:ext cx="4755093" cy="39229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b="1" dirty="0">
                <a:solidFill>
                  <a:srgbClr val="5D7C3F"/>
                </a:solidFill>
              </a:rPr>
              <a:t>Team Leader Name: </a:t>
            </a:r>
            <a:r>
              <a:rPr lang="en-US" dirty="0"/>
              <a:t>Atharva Sakpal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dirty="0"/>
              <a:t>Btech			Electronics		Second year (II)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b="1" dirty="0">
                <a:solidFill>
                  <a:srgbClr val="5D7C3F"/>
                </a:solidFill>
              </a:rPr>
              <a:t>Team Member 1 Name: </a:t>
            </a:r>
            <a:r>
              <a:rPr lang="en-US" dirty="0"/>
              <a:t>Anish Mahadevan </a:t>
            </a:r>
            <a:endParaRPr dirty="0"/>
          </a:p>
          <a:p>
            <a:pPr marL="0" indent="0">
              <a:buSzPts val="1200"/>
            </a:pPr>
            <a:r>
              <a:rPr lang="en-US" dirty="0"/>
              <a:t>Btech 			Electronics		Second year (II)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b="1" dirty="0">
                <a:solidFill>
                  <a:srgbClr val="5D7C3F"/>
                </a:solidFill>
              </a:rPr>
              <a:t>Team Member 2 Name: </a:t>
            </a:r>
            <a:r>
              <a:rPr lang="en-US" dirty="0"/>
              <a:t> Ishayu Potey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dirty="0"/>
              <a:t>Btech 			Electronics		Second year (II)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b="1" dirty="0">
                <a:solidFill>
                  <a:srgbClr val="5D7C3F"/>
                </a:solidFill>
              </a:rPr>
              <a:t>Team Member 3 Name:  </a:t>
            </a:r>
            <a:r>
              <a:rPr lang="en-US" dirty="0"/>
              <a:t>Keyur Apte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dirty="0"/>
              <a:t>Btech 			Electronics		Second year (II)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b="1" dirty="0">
                <a:solidFill>
                  <a:srgbClr val="5D7C3F"/>
                </a:solidFill>
              </a:rPr>
              <a:t>Team Member 4 Name: </a:t>
            </a:r>
            <a:r>
              <a:rPr lang="en-US" dirty="0"/>
              <a:t>Shashwat Barai</a:t>
            </a:r>
            <a:endParaRPr dirty="0"/>
          </a:p>
          <a:p>
            <a:pPr marL="0" indent="0">
              <a:buSzPts val="1200"/>
            </a:pPr>
            <a:r>
              <a:rPr lang="en-US" dirty="0"/>
              <a:t>Btech 			Electronics		Second year (II)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b="1" dirty="0">
                <a:solidFill>
                  <a:srgbClr val="5D7C3F"/>
                </a:solidFill>
              </a:rPr>
              <a:t>Team Member 5 Name: </a:t>
            </a:r>
            <a:r>
              <a:rPr lang="en-US" dirty="0"/>
              <a:t> Shreya Chaudhari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dirty="0"/>
              <a:t>Btech 			Electronics		Second year (II)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dirty="0"/>
              <a:t> 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335</Words>
  <Application>Microsoft Office PowerPoint</Application>
  <PresentationFormat>Widescreen</PresentationFormat>
  <Paragraphs>49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montserratregular</vt:lpstr>
      <vt:lpstr>Calibri</vt:lpstr>
      <vt:lpstr>Libre Franklin</vt:lpstr>
      <vt:lpstr>Franklin Gothic</vt:lpstr>
      <vt:lpstr>Noto Sans Symbols</vt:lpstr>
      <vt:lpstr>Theme1</vt:lpstr>
      <vt:lpstr>PowerPoint Presentation</vt:lpstr>
      <vt:lpstr>Approach Details</vt:lpstr>
      <vt:lpstr>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Shashwat Barai</cp:lastModifiedBy>
  <cp:revision>2</cp:revision>
  <dcterms:created xsi:type="dcterms:W3CDTF">2022-02-11T07:14:46Z</dcterms:created>
  <dcterms:modified xsi:type="dcterms:W3CDTF">2023-09-20T17:55:18Z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