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7071E-B4F3-6A40-88DD-E379D324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176D9F-63A5-DF43-98A1-1819C4A80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D085F-945B-BB4A-93E9-139CFBF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FFA4B-3012-4549-9956-56BA7096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59C46-7979-2249-957C-444F808A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5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780ED-4FF6-C946-83EE-A254AA63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816ED3-BE3E-9040-98BC-AC5E69B4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90883-1197-BF4F-BC1E-897DA5F8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B9F4C-4DE3-7941-8B7A-59E456F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EE81F-6611-A649-884D-2D7AB864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49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6F0A63-6047-4F48-9A90-43A36D11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481608-7CF3-8E4E-B895-31C11BCA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A5637-39FA-8648-93DB-8BF68918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FC9B6-138B-9847-90DF-EEFED2F1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96D61-74EB-7241-B804-A211D896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7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1B8BA-D6A2-3B4F-B828-97F2087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3B6CC-F0F4-5847-BF4D-A0C580BD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35087-5E20-5F4F-B6B8-426C92B8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B3F551-58A7-7E43-B208-9CC02056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EC2E0-BCCA-4F4E-914C-FAFC2611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5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6417B-76AC-9948-AEA6-7E6DDE64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058704-B326-F648-9B73-ADC92EE4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79F14-BEAC-8B46-AD0D-A878CAEF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A74B3-197F-9149-A520-C7764436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CE45A-95FB-BF44-A17A-55F922BC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5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354B5-A310-D74A-BBA6-998218D0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732A3-F431-4B48-839C-4E314030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75C67-5406-3642-9C80-BEA4351A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82D760-B260-FA48-85EC-324E742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9616D5-E956-1440-AFDD-4106750B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E7EA0B-5F10-CE4A-A1F3-7C5EF36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1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7A7DB-55D2-4746-A438-1B049A43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82962E-C074-0A4D-86CB-612EB459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7F37C3-96EB-5242-BE9D-963AD0B5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63E12F-828B-024C-9232-8D7F489D7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1B0DC-6231-8C4F-A5DA-41E6E17A0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F7CA1D-6E8D-BF4F-9599-0EAE14A5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DED33F-186B-8848-A879-B038E477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881D65-3D1E-AD4A-932E-B3E59E66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75A27-87A4-0A4A-B8A5-2FEBA466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DFE5D8-BFE6-AD44-8B31-329187E7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24E22-B362-034F-B1D3-11619592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ED4CA-5AF3-EB47-887A-5E7066E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E3552C-2C9A-884B-AAE4-8ADF36FA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E3E15B-06E9-A34B-8915-B3A5DAA5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6410C3-44FB-114F-A19F-BB7D582C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96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D422F-DA81-A44C-BBE5-D92A557F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117FC-BFC0-B744-865E-1C17F9C2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DA47C5-C138-AF4F-8928-71EE6B694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D4390-04F0-8444-BEA7-51A6920C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3A51F-A207-EA4A-AEE8-0362FC2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87A93-1D47-FB45-895C-2988600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DA4CA-E242-9E4A-9E5D-18B69D63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AAB106-7405-8641-9BF3-0E477DD3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783414-C577-DA44-9FFC-BC6316B5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5EE1D-BE4D-3D47-BF61-BA5C48CB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A53345-B403-B94D-B421-9E9B392F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8F0188-AC05-7945-8DC7-BB13E88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9B9702-12EB-A142-A620-875BE636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09EBC-A0C5-2B43-BF45-9B258FF7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FFF9F-C519-714A-8EF8-C60A7006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B6CC-4BA4-804E-9F44-269CEF899BA3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9962B-CB31-4943-A74D-8A9E5CCC6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13319-3770-A84E-872B-8DA4651B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B640-974D-1249-B100-FAAB976CA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8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1BE9F8-14DB-264E-9898-CD2A0F17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22" y="318762"/>
            <a:ext cx="889000" cy="825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70026A6-BA8F-274F-9A93-3B4ECE0E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62" y="318762"/>
            <a:ext cx="889000" cy="825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1AD355A-B66B-1A47-A317-624DCA95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257" y="3831628"/>
            <a:ext cx="1473200" cy="1028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5C15FE-8C7D-D64F-9C43-7F836C7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02" y="318762"/>
            <a:ext cx="1473200" cy="825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83E79D-B1AA-CE4A-81EF-D737386D4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002" y="1482731"/>
            <a:ext cx="1473200" cy="825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5384C3A-9D96-5A4F-8602-E8CD71776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002" y="2762044"/>
            <a:ext cx="1473200" cy="622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5F3006-0447-B14C-876D-C2757C6CB279}"/>
              </a:ext>
            </a:extLst>
          </p:cNvPr>
          <p:cNvSpPr txBox="1"/>
          <p:nvPr/>
        </p:nvSpPr>
        <p:spPr>
          <a:xfrm>
            <a:off x="2677101" y="546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270937-187E-3343-9871-5AE9F0938F7B}"/>
              </a:ext>
            </a:extLst>
          </p:cNvPr>
          <p:cNvSpPr txBox="1"/>
          <p:nvPr/>
        </p:nvSpPr>
        <p:spPr>
          <a:xfrm>
            <a:off x="4139341" y="546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419EB4B-1887-A34F-8B18-C73A5D691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522" y="1476528"/>
            <a:ext cx="889000" cy="825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C55D054-57DF-2D4D-B265-32FDB98E95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3762" y="1476528"/>
            <a:ext cx="889000" cy="8255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014D65C-E39E-7141-8C9C-FFD4A675E2A5}"/>
              </a:ext>
            </a:extLst>
          </p:cNvPr>
          <p:cNvSpPr txBox="1"/>
          <p:nvPr/>
        </p:nvSpPr>
        <p:spPr>
          <a:xfrm>
            <a:off x="2677101" y="1704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C326E0-E2D0-E445-AF54-7EA2C3D9C6FF}"/>
              </a:ext>
            </a:extLst>
          </p:cNvPr>
          <p:cNvSpPr txBox="1"/>
          <p:nvPr/>
        </p:nvSpPr>
        <p:spPr>
          <a:xfrm>
            <a:off x="4139341" y="1704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91CA46D-D5DD-2E47-BE61-6A3BE991D7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522" y="2660444"/>
            <a:ext cx="889000" cy="8255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37855A3-E261-B74B-BCE3-13F8A75813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3762" y="2660444"/>
            <a:ext cx="889000" cy="825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CFEF5F-EF84-564C-BCCB-043238DAF65E}"/>
              </a:ext>
            </a:extLst>
          </p:cNvPr>
          <p:cNvSpPr txBox="1"/>
          <p:nvPr/>
        </p:nvSpPr>
        <p:spPr>
          <a:xfrm>
            <a:off x="2677101" y="2888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D4E245-60D0-B24B-AD84-4A91A647F604}"/>
              </a:ext>
            </a:extLst>
          </p:cNvPr>
          <p:cNvSpPr txBox="1"/>
          <p:nvPr/>
        </p:nvSpPr>
        <p:spPr>
          <a:xfrm>
            <a:off x="4139341" y="2888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B2D9D92-BA9A-894D-A33B-7595012371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1522" y="3933228"/>
            <a:ext cx="889000" cy="8255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8629A3C-F852-B843-8A45-2A1848932D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3762" y="3933228"/>
            <a:ext cx="889000" cy="8255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A70FDD3-51F5-D14E-A323-130B61F34072}"/>
              </a:ext>
            </a:extLst>
          </p:cNvPr>
          <p:cNvSpPr txBox="1"/>
          <p:nvPr/>
        </p:nvSpPr>
        <p:spPr>
          <a:xfrm>
            <a:off x="2677101" y="4161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215556F-9C30-CA44-8D37-66A3168BEF5B}"/>
              </a:ext>
            </a:extLst>
          </p:cNvPr>
          <p:cNvSpPr txBox="1"/>
          <p:nvPr/>
        </p:nvSpPr>
        <p:spPr>
          <a:xfrm>
            <a:off x="4139341" y="4161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60911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Meslin</dc:creator>
  <cp:lastModifiedBy>Olivier Meslin</cp:lastModifiedBy>
  <cp:revision>3</cp:revision>
  <cp:lastPrinted>2020-11-02T11:46:20Z</cp:lastPrinted>
  <dcterms:created xsi:type="dcterms:W3CDTF">2020-11-02T10:48:03Z</dcterms:created>
  <dcterms:modified xsi:type="dcterms:W3CDTF">2020-11-02T11:46:24Z</dcterms:modified>
</cp:coreProperties>
</file>