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3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640"/>
  </p:normalViewPr>
  <p:slideViewPr>
    <p:cSldViewPr snapToGrid="0" snapToObjects="1">
      <p:cViewPr varScale="1">
        <p:scale>
          <a:sx n="72" d="100"/>
          <a:sy n="72" d="100"/>
        </p:scale>
        <p:origin x="22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7071E-B4F3-6A40-88DD-E379D3249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176D9F-63A5-DF43-98A1-1819C4A80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6D085F-945B-BB4A-93E9-139CFBF5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6CC-4BA4-804E-9F44-269CEF899BA3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5FFA4B-3012-4549-9956-56BA7096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759C46-7979-2249-957C-444F808A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B640-974D-1249-B100-FAAB976CA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65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D780ED-4FF6-C946-83EE-A254AA63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816ED3-BE3E-9040-98BC-AC5E69B42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F90883-1197-BF4F-BC1E-897DA5F8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6CC-4BA4-804E-9F44-269CEF899BA3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7B9F4C-4DE3-7941-8B7A-59E456FD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9EE81F-6611-A649-884D-2D7AB864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B640-974D-1249-B100-FAAB976CA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49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6F0A63-6047-4F48-9A90-43A36D119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481608-7CF3-8E4E-B895-31C11BCA6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FA5637-39FA-8648-93DB-8BF68918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6CC-4BA4-804E-9F44-269CEF899BA3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EFC9B6-138B-9847-90DF-EEFED2F1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296D61-74EB-7241-B804-A211D896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B640-974D-1249-B100-FAAB976CA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70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1B8BA-D6A2-3B4F-B828-97F20877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A3B6CC-F0F4-5847-BF4D-A0C580BD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635087-5E20-5F4F-B6B8-426C92B8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6CC-4BA4-804E-9F44-269CEF899BA3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B3F551-58A7-7E43-B208-9CC02056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7EC2E0-BCCA-4F4E-914C-FAFC2611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B640-974D-1249-B100-FAAB976CA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51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E6417B-76AC-9948-AEA6-7E6DDE64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058704-B326-F648-9B73-ADC92EE4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C79F14-BEAC-8B46-AD0D-A878CAEF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6CC-4BA4-804E-9F44-269CEF899BA3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0A74B3-197F-9149-A520-C7764436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CE45A-95FB-BF44-A17A-55F922BC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B640-974D-1249-B100-FAAB976CA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35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354B5-A310-D74A-BBA6-998218D0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1732A3-F431-4B48-839C-4E3140306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175C67-5406-3642-9C80-BEA4351AB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82D760-B260-FA48-85EC-324E7422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6CC-4BA4-804E-9F44-269CEF899BA3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9616D5-E956-1440-AFDD-4106750B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E7EA0B-5F10-CE4A-A1F3-7C5EF360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B640-974D-1249-B100-FAAB976CA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91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7A7DB-55D2-4746-A438-1B049A43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82962E-C074-0A4D-86CB-612EB4591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7F37C3-96EB-5242-BE9D-963AD0B57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363E12F-828B-024C-9232-8D7F489D7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1B0DC-6231-8C4F-A5DA-41E6E17A0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F7CA1D-6E8D-BF4F-9599-0EAE14A5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6CC-4BA4-804E-9F44-269CEF899BA3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0DED33F-186B-8848-A879-B038E477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6881D65-3D1E-AD4A-932E-B3E59E66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B640-974D-1249-B100-FAAB976CA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10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475A27-87A4-0A4A-B8A5-2FEBA466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DFE5D8-BFE6-AD44-8B31-329187E7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6CC-4BA4-804E-9F44-269CEF899BA3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324E22-B362-034F-B1D3-11619592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4ED4CA-5AF3-EB47-887A-5E7066EE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B640-974D-1249-B100-FAAB976CA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70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E3552C-2C9A-884B-AAE4-8ADF36FA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6CC-4BA4-804E-9F44-269CEF899BA3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E3E15B-06E9-A34B-8915-B3A5DAA5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6410C3-44FB-114F-A19F-BB7D582C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B640-974D-1249-B100-FAAB976CA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96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D422F-DA81-A44C-BBE5-D92A557F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7117FC-BFC0-B744-865E-1C17F9C2B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DA47C5-C138-AF4F-8928-71EE6B694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5D4390-04F0-8444-BEA7-51A6920C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6CC-4BA4-804E-9F44-269CEF899BA3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E3A51F-A207-EA4A-AEE8-0362FC28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887A93-1D47-FB45-895C-2988600C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B640-974D-1249-B100-FAAB976CA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84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4DA4CA-E242-9E4A-9E5D-18B69D63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AAAB106-7405-8641-9BF3-0E477DD35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783414-C577-DA44-9FFC-BC6316B53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A5EE1D-BE4D-3D47-BF61-BA5C48CB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6CC-4BA4-804E-9F44-269CEF899BA3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A53345-B403-B94D-B421-9E9B392F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8F0188-AC05-7945-8DC7-BB13E886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B640-974D-1249-B100-FAAB976CA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7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89B9702-12EB-A142-A620-875BE636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609EBC-A0C5-2B43-BF45-9B258FF7B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8FFF9F-C519-714A-8EF8-C60A70069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6B6CC-4BA4-804E-9F44-269CEF899BA3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39962B-CB31-4943-A74D-8A9E5CCC6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213319-3770-A84E-872B-8DA4651B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FB640-974D-1249-B100-FAAB976CA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88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D292DF-7388-8241-9DAE-81C1B2C9D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304243-5E9F-AE4E-821E-924F67627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72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C325D6-E786-794C-8E4C-A5893894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17810B6-3B87-6B49-ABFC-9E42D9183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484" y="2662191"/>
            <a:ext cx="2717800" cy="2057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ADF710F-7071-AF4C-8D8A-58B34BB55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4" y="2662191"/>
            <a:ext cx="4978400" cy="1244600"/>
          </a:xfrm>
          <a:prstGeom prst="rect">
            <a:avLst/>
          </a:prstGeom>
        </p:spPr>
      </p:pic>
      <p:sp>
        <p:nvSpPr>
          <p:cNvPr id="7" name="Flèche vers la droite 6">
            <a:extLst>
              <a:ext uri="{FF2B5EF4-FFF2-40B4-BE49-F238E27FC236}">
                <a16:creationId xmlns:a16="http://schemas.microsoft.com/office/drawing/2014/main" id="{6AF95AB1-2C78-6B4D-AEDA-70875610B15B}"/>
              </a:ext>
            </a:extLst>
          </p:cNvPr>
          <p:cNvSpPr/>
          <p:nvPr/>
        </p:nvSpPr>
        <p:spPr>
          <a:xfrm>
            <a:off x="3891740" y="3126190"/>
            <a:ext cx="978408" cy="316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66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C325D6-E786-794C-8E4C-A5893894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17810B6-3B87-6B49-ABFC-9E42D9183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6934" y="2662190"/>
            <a:ext cx="2717800" cy="2057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ADF710F-7071-AF4C-8D8A-58B34BB55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06" y="2662190"/>
            <a:ext cx="4978400" cy="1244600"/>
          </a:xfrm>
          <a:prstGeom prst="rect">
            <a:avLst/>
          </a:prstGeom>
        </p:spPr>
      </p:pic>
      <p:sp>
        <p:nvSpPr>
          <p:cNvPr id="7" name="Flèche vers la droite 6">
            <a:extLst>
              <a:ext uri="{FF2B5EF4-FFF2-40B4-BE49-F238E27FC236}">
                <a16:creationId xmlns:a16="http://schemas.microsoft.com/office/drawing/2014/main" id="{6AF95AB1-2C78-6B4D-AEDA-70875610B15B}"/>
              </a:ext>
            </a:extLst>
          </p:cNvPr>
          <p:cNvSpPr/>
          <p:nvPr/>
        </p:nvSpPr>
        <p:spPr>
          <a:xfrm>
            <a:off x="6168766" y="3126189"/>
            <a:ext cx="978408" cy="316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1093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Meslin</dc:creator>
  <cp:lastModifiedBy>Olivier Meslin</cp:lastModifiedBy>
  <cp:revision>1</cp:revision>
  <dcterms:created xsi:type="dcterms:W3CDTF">2020-11-02T10:48:03Z</dcterms:created>
  <dcterms:modified xsi:type="dcterms:W3CDTF">2020-11-02T10:55:39Z</dcterms:modified>
</cp:coreProperties>
</file>