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04171-5586-4A4B-A490-4D4E77C390C1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5EFB-2137-C441-BBA8-AE84F4057E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35EFB-2137-C441-BBA8-AE84F4057E3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53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69369-6F89-8E40-BB07-31424EC13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CD6038-A194-254F-8D76-2CB87741E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C51B4-17CC-C249-A14F-BDA46991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CDF4-4B02-3544-999B-8505EC84359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F2700-68ED-9049-96D6-81613174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7C256-62C0-F544-9112-C0F9B5D7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69-9E50-2D4D-B602-89D79A467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044B5-F735-E44D-9B48-DDAEE9A7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8BE33A-C982-4042-A589-509D3EB4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8EB3B-7CA9-FA43-852D-B73ACBC4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CDF4-4B02-3544-999B-8505EC84359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3FC81-2C03-0D43-8CDB-8D437561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8CC50-3F70-0F4D-9A50-C020F585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69-9E50-2D4D-B602-89D79A467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73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AD5D6A-D65E-334D-ABEE-679E664D2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43FA98-8DE3-784D-8E0D-6775D74C3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FA1C1-CC54-0949-B1A8-C1B41B3E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CDF4-4B02-3544-999B-8505EC84359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C314C-82E5-7345-AF71-7F4197B0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A3200A-D4A5-294B-A93B-070EB690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69-9E50-2D4D-B602-89D79A467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936C2-31ED-1B4A-890D-10C77E8B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D4D1AB-12CB-E24A-BFB0-E6476114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999640-C5F4-CF46-A5FE-16D2960B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CDF4-4B02-3544-999B-8505EC84359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5B157-4ACE-D84A-B3B1-7E44F36D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1E92E0-42FC-1B48-9C81-1DABBD8F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69-9E50-2D4D-B602-89D79A467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86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224EB-2E65-A643-9628-A5DFF75F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185E9-17BD-6648-8E1E-7084947FB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908D7-1EB4-7748-B70D-AC49D2F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CDF4-4B02-3544-999B-8505EC84359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C1FC7C-41D8-9D43-8085-7EEE8E2F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56D9B-9CC5-2A42-AF6F-74E34F84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69-9E50-2D4D-B602-89D79A467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5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CFA3-DCD8-114F-B01C-73CCCD52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DAF44-38DF-F94C-A9DA-55F21D34B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4E7CD4-461E-C54A-BF2B-1B63C797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2B8E7F-B0E1-C444-949C-16DD7C1E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CDF4-4B02-3544-999B-8505EC84359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2DDBBC-9E72-D74C-BF28-19FFAA25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37DD12-8D07-0847-BC21-557F1569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69-9E50-2D4D-B602-89D79A467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19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EF7D0-CD65-A442-8726-E040D3FB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5140FB-C9A0-C04E-9F08-EE947605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FC7F7E-D367-3B4E-A0CB-CF6A884CE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6B6361-3B40-2745-8930-4D8BEA313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0F22D6-EB52-C941-8F97-83FA4C82E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F524E8-02DD-0F43-8C1E-914CC99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CDF4-4B02-3544-999B-8505EC84359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E84EFC-FE2A-3E45-9696-CC66291B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89FD24-654C-754B-AE3A-983B7316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69-9E50-2D4D-B602-89D79A467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0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2D9FA-5EE0-7D45-A5CB-0BC8ED75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5897DE-B50F-7E4B-8C2D-B1F29A11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CDF4-4B02-3544-999B-8505EC84359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6AB37C-9A56-7C4C-AB16-6B0C85C2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F079CE-1505-7348-B607-FB3DF91F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69-9E50-2D4D-B602-89D79A467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69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59E56B-BBDA-3748-9E02-10512D4E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CDF4-4B02-3544-999B-8505EC84359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BC2AAC-BF3C-324D-8438-137DFC4B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2A312B-4BC4-B24A-AED7-7064C03A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69-9E50-2D4D-B602-89D79A467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72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BB2E7-EF8C-0D48-9E0E-09761F7E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2E961-F587-DF48-A76E-A847F77E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944718-518E-3745-ACE3-374AF2FF8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A477F8-CA1C-F240-B734-53B6870D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CDF4-4B02-3544-999B-8505EC84359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A2CC0A-F3DF-BD43-94AF-905592CA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1699B9-9A31-E043-876E-095BB30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69-9E50-2D4D-B602-89D79A467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11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9DC43-B361-674C-AB16-5F176B99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3D47DE-CD5C-5441-860A-4A50DB15C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D5A15B-2934-484E-B24B-BF42777C1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D7AF1-10CC-904B-A1FF-91F6EA19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CDF4-4B02-3544-999B-8505EC84359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757481-6F13-6E46-9385-098621A9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3C689E-235B-A44B-8743-CB5581CB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A669-9E50-2D4D-B602-89D79A467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19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113A4A-7AD0-8D4E-8309-878670D4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E2C3DF-CE5E-3946-A401-F315735B7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3B3B80-E054-EE45-8414-C46E89C49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8CDF4-4B02-3544-999B-8505EC84359D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EC8D1F-72D3-8547-802A-2C61DB4FF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9519EF-B6E0-AD42-80CB-C2FBDED52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A669-9E50-2D4D-B602-89D79A467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45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E8F9E-1323-0540-8984-BA8F15577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6C8A71-BCFF-7747-BE09-2CBBA226D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5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5093757-6A54-114F-9732-38EBD25A6A8A}"/>
              </a:ext>
            </a:extLst>
          </p:cNvPr>
          <p:cNvSpPr txBox="1"/>
          <p:nvPr/>
        </p:nvSpPr>
        <p:spPr>
          <a:xfrm>
            <a:off x="439654" y="3769125"/>
            <a:ext cx="1245705" cy="4616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lIns="90000" rtlCol="0" anchor="ctr" anchorCtr="1">
            <a:spAutoFit/>
          </a:bodyPr>
          <a:lstStyle/>
          <a:p>
            <a:r>
              <a:rPr lang="fr-FR" sz="2400" dirty="0"/>
              <a:t>.</a:t>
            </a:r>
            <a:r>
              <a:rPr lang="fr-FR" sz="2400" dirty="0" err="1"/>
              <a:t>Rmd</a:t>
            </a:r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9D1BBF-68C7-504B-805B-93C2C93C8CA9}"/>
              </a:ext>
            </a:extLst>
          </p:cNvPr>
          <p:cNvSpPr txBox="1"/>
          <p:nvPr/>
        </p:nvSpPr>
        <p:spPr>
          <a:xfrm>
            <a:off x="3716099" y="3769124"/>
            <a:ext cx="1245705" cy="4616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lIns="90000" rtlCol="0" anchor="ctr" anchorCtr="1">
            <a:spAutoFit/>
          </a:bodyPr>
          <a:lstStyle/>
          <a:p>
            <a:r>
              <a:rPr lang="fr-FR" sz="2400" dirty="0"/>
              <a:t>.md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7D335A-D310-FC48-9544-F4DD467947FE}"/>
              </a:ext>
            </a:extLst>
          </p:cNvPr>
          <p:cNvSpPr txBox="1"/>
          <p:nvPr/>
        </p:nvSpPr>
        <p:spPr>
          <a:xfrm>
            <a:off x="7115582" y="3775753"/>
            <a:ext cx="1245705" cy="4616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lIns="90000" rtlCol="0" anchor="ctr" anchorCtr="1">
            <a:spAutoFit/>
          </a:bodyPr>
          <a:lstStyle/>
          <a:p>
            <a:r>
              <a:rPr lang="fr-FR" sz="2400" dirty="0"/>
              <a:t>.</a:t>
            </a:r>
            <a:r>
              <a:rPr lang="fr-FR" sz="2400" dirty="0" err="1"/>
              <a:t>docx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9135F8-1EC7-2C44-949B-62A51A415146}"/>
              </a:ext>
            </a:extLst>
          </p:cNvPr>
          <p:cNvSpPr txBox="1"/>
          <p:nvPr/>
        </p:nvSpPr>
        <p:spPr>
          <a:xfrm>
            <a:off x="7115577" y="3086139"/>
            <a:ext cx="1245705" cy="4616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lIns="90000" rtlCol="0" anchor="ctr" anchorCtr="1">
            <a:spAutoFit/>
          </a:bodyPr>
          <a:lstStyle/>
          <a:p>
            <a:r>
              <a:rPr lang="fr-FR" sz="2400" dirty="0"/>
              <a:t>.html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FB6526E-3F09-1144-A314-F2C1AA34F20E}"/>
              </a:ext>
            </a:extLst>
          </p:cNvPr>
          <p:cNvSpPr txBox="1"/>
          <p:nvPr/>
        </p:nvSpPr>
        <p:spPr>
          <a:xfrm>
            <a:off x="7115576" y="2396957"/>
            <a:ext cx="1245705" cy="4616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lIns="90000" rtlCol="0" anchor="ctr" anchorCtr="1">
            <a:spAutoFit/>
          </a:bodyPr>
          <a:lstStyle/>
          <a:p>
            <a:r>
              <a:rPr lang="fr-FR" sz="2400" dirty="0"/>
              <a:t>.tex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E83FFD-29F5-A544-98E1-5130BC295136}"/>
              </a:ext>
            </a:extLst>
          </p:cNvPr>
          <p:cNvSpPr txBox="1"/>
          <p:nvPr/>
        </p:nvSpPr>
        <p:spPr>
          <a:xfrm>
            <a:off x="2099565" y="3769124"/>
            <a:ext cx="1202328" cy="4616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r"/>
            <a:r>
              <a:rPr lang="fr-FR" sz="2400" dirty="0" err="1"/>
              <a:t>knitr</a:t>
            </a:r>
            <a:endParaRPr lang="fr-FR" sz="2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A85787-22AE-A743-B50D-1C04810AAFAA}"/>
              </a:ext>
            </a:extLst>
          </p:cNvPr>
          <p:cNvSpPr txBox="1"/>
          <p:nvPr/>
        </p:nvSpPr>
        <p:spPr>
          <a:xfrm>
            <a:off x="5376009" y="3769989"/>
            <a:ext cx="1202328" cy="460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r"/>
            <a:r>
              <a:rPr lang="fr-FR" sz="2400" dirty="0" err="1"/>
              <a:t>pandoc</a:t>
            </a:r>
            <a:endParaRPr lang="fr-FR" sz="2400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A02FAC0-4A38-3348-BE33-36CBFA3257B8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6578337" y="2627790"/>
            <a:ext cx="537239" cy="137259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784A37C-BEA5-784E-B2E9-C161C424040B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6578337" y="3316972"/>
            <a:ext cx="537240" cy="68341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C22F5FD-CEA1-EB44-9A03-5A76F82ACE12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961804" y="3999957"/>
            <a:ext cx="414205" cy="43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46C4768-A324-484B-B50B-B360894AD349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3301893" y="3999957"/>
            <a:ext cx="41420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3D614F2-B6C8-2546-B030-3FDA7251A64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1685359" y="3999957"/>
            <a:ext cx="414206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A3BEB3EA-452E-7F48-8B1F-D0EB7DAFB200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6578337" y="4000389"/>
            <a:ext cx="537245" cy="288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5679CEE1-157B-FD41-91E2-3FA6A08B7C95}"/>
              </a:ext>
            </a:extLst>
          </p:cNvPr>
          <p:cNvSpPr txBox="1"/>
          <p:nvPr/>
        </p:nvSpPr>
        <p:spPr>
          <a:xfrm>
            <a:off x="10638087" y="2384981"/>
            <a:ext cx="1245705" cy="4616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lIns="90000" rtlCol="0" anchor="ctr" anchorCtr="1">
            <a:spAutoFit/>
          </a:bodyPr>
          <a:lstStyle/>
          <a:p>
            <a:r>
              <a:rPr lang="fr-FR" sz="2400" dirty="0"/>
              <a:t>.</a:t>
            </a:r>
            <a:r>
              <a:rPr lang="fr-FR" sz="2400" dirty="0" err="1"/>
              <a:t>pdf</a:t>
            </a:r>
            <a:endParaRPr lang="fr-FR" sz="2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A7BE15-838E-7043-9CD3-2E0E8E81823B}"/>
              </a:ext>
            </a:extLst>
          </p:cNvPr>
          <p:cNvSpPr txBox="1"/>
          <p:nvPr/>
        </p:nvSpPr>
        <p:spPr>
          <a:xfrm>
            <a:off x="8898520" y="2385846"/>
            <a:ext cx="1202328" cy="460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r"/>
            <a:r>
              <a:rPr lang="fr-FR" sz="2400" dirty="0" err="1"/>
              <a:t>pdflatex</a:t>
            </a:r>
            <a:endParaRPr lang="fr-FR" sz="2400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6B8064DF-3611-484E-9A39-A8EC31C92991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10100848" y="2615814"/>
            <a:ext cx="537239" cy="43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0D096BC-D34B-E543-BAB8-E8913220BCD9}"/>
              </a:ext>
            </a:extLst>
          </p:cNvPr>
          <p:cNvCxnSpPr>
            <a:cxnSpLocks/>
            <a:stCxn id="9" idx="3"/>
            <a:endCxn id="43" idx="1"/>
          </p:cNvCxnSpPr>
          <p:nvPr/>
        </p:nvCxnSpPr>
        <p:spPr>
          <a:xfrm flipV="1">
            <a:off x="8361281" y="2616246"/>
            <a:ext cx="537239" cy="1154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0-Point Star 2">
            <a:extLst>
              <a:ext uri="{FF2B5EF4-FFF2-40B4-BE49-F238E27FC236}">
                <a16:creationId xmlns:a16="http://schemas.microsoft.com/office/drawing/2014/main" id="{AFCE1A39-2AD5-7042-AAEB-DC5552FC08BD}"/>
              </a:ext>
            </a:extLst>
          </p:cNvPr>
          <p:cNvSpPr>
            <a:spLocks noChangeAspect="1"/>
          </p:cNvSpPr>
          <p:nvPr/>
        </p:nvSpPr>
        <p:spPr>
          <a:xfrm>
            <a:off x="2333489" y="2418741"/>
            <a:ext cx="543293" cy="553998"/>
          </a:xfrm>
          <a:custGeom>
            <a:avLst/>
            <a:gdLst/>
            <a:ahLst/>
            <a:cxnLst/>
            <a:rect l="l" t="t" r="r" b="b"/>
            <a:pathLst>
              <a:path w="2240712" h="2284862">
                <a:moveTo>
                  <a:pt x="1120356" y="502351"/>
                </a:moveTo>
                <a:cubicBezTo>
                  <a:pt x="766850" y="502351"/>
                  <a:pt x="480276" y="788925"/>
                  <a:pt x="480276" y="1142431"/>
                </a:cubicBezTo>
                <a:cubicBezTo>
                  <a:pt x="480276" y="1495937"/>
                  <a:pt x="766850" y="1782511"/>
                  <a:pt x="1120356" y="1782511"/>
                </a:cubicBezTo>
                <a:cubicBezTo>
                  <a:pt x="1473862" y="1782511"/>
                  <a:pt x="1760436" y="1495937"/>
                  <a:pt x="1760436" y="1142431"/>
                </a:cubicBezTo>
                <a:cubicBezTo>
                  <a:pt x="1760436" y="788925"/>
                  <a:pt x="1473862" y="502351"/>
                  <a:pt x="1120356" y="502351"/>
                </a:cubicBezTo>
                <a:close/>
                <a:moveTo>
                  <a:pt x="1120356" y="0"/>
                </a:moveTo>
                <a:lnTo>
                  <a:pt x="1235916" y="5835"/>
                </a:lnTo>
                <a:lnTo>
                  <a:pt x="1272936" y="262306"/>
                </a:lnTo>
                <a:cubicBezTo>
                  <a:pt x="1366250" y="277385"/>
                  <a:pt x="1454469" y="307832"/>
                  <a:pt x="1535137" y="350778"/>
                </a:cubicBezTo>
                <a:lnTo>
                  <a:pt x="1717618" y="169909"/>
                </a:lnTo>
                <a:cubicBezTo>
                  <a:pt x="1784880" y="209765"/>
                  <a:pt x="1846933" y="257376"/>
                  <a:pt x="1902771" y="311520"/>
                </a:cubicBezTo>
                <a:lnTo>
                  <a:pt x="1776181" y="536209"/>
                </a:lnTo>
                <a:cubicBezTo>
                  <a:pt x="1832789" y="595961"/>
                  <a:pt x="1880432" y="664114"/>
                  <a:pt x="1917285" y="738603"/>
                </a:cubicBezTo>
                <a:lnTo>
                  <a:pt x="2171750" y="695132"/>
                </a:lnTo>
                <a:cubicBezTo>
                  <a:pt x="2202288" y="766468"/>
                  <a:pt x="2225640" y="841587"/>
                  <a:pt x="2240712" y="919627"/>
                </a:cubicBezTo>
                <a:lnTo>
                  <a:pt x="2006230" y="1027513"/>
                </a:lnTo>
                <a:cubicBezTo>
                  <a:pt x="2011939" y="1065062"/>
                  <a:pt x="2014433" y="1103455"/>
                  <a:pt x="2014433" y="1142431"/>
                </a:cubicBezTo>
                <a:cubicBezTo>
                  <a:pt x="2014433" y="1181407"/>
                  <a:pt x="2011939" y="1219801"/>
                  <a:pt x="2006230" y="1257349"/>
                </a:cubicBezTo>
                <a:lnTo>
                  <a:pt x="2240712" y="1365235"/>
                </a:lnTo>
                <a:cubicBezTo>
                  <a:pt x="2225640" y="1443275"/>
                  <a:pt x="2202288" y="1518394"/>
                  <a:pt x="2171750" y="1589731"/>
                </a:cubicBezTo>
                <a:lnTo>
                  <a:pt x="1917285" y="1546259"/>
                </a:lnTo>
                <a:cubicBezTo>
                  <a:pt x="1880432" y="1620748"/>
                  <a:pt x="1832789" y="1688902"/>
                  <a:pt x="1776181" y="1748654"/>
                </a:cubicBezTo>
                <a:lnTo>
                  <a:pt x="1902771" y="1973343"/>
                </a:lnTo>
                <a:cubicBezTo>
                  <a:pt x="1846933" y="2027487"/>
                  <a:pt x="1784879" y="2075098"/>
                  <a:pt x="1717617" y="2114954"/>
                </a:cubicBezTo>
                <a:lnTo>
                  <a:pt x="1535137" y="1934085"/>
                </a:lnTo>
                <a:cubicBezTo>
                  <a:pt x="1454469" y="1977030"/>
                  <a:pt x="1366250" y="2007478"/>
                  <a:pt x="1272936" y="2022557"/>
                </a:cubicBezTo>
                <a:lnTo>
                  <a:pt x="1235916" y="2279027"/>
                </a:lnTo>
                <a:cubicBezTo>
                  <a:pt x="1197918" y="2282907"/>
                  <a:pt x="1159366" y="2284862"/>
                  <a:pt x="1120356" y="2284862"/>
                </a:cubicBezTo>
                <a:lnTo>
                  <a:pt x="1004797" y="2279027"/>
                </a:lnTo>
                <a:lnTo>
                  <a:pt x="967776" y="2022557"/>
                </a:lnTo>
                <a:cubicBezTo>
                  <a:pt x="874463" y="2007478"/>
                  <a:pt x="786243" y="1977030"/>
                  <a:pt x="705576" y="1934085"/>
                </a:cubicBezTo>
                <a:lnTo>
                  <a:pt x="523095" y="2114954"/>
                </a:lnTo>
                <a:cubicBezTo>
                  <a:pt x="455833" y="2075098"/>
                  <a:pt x="393780" y="2027487"/>
                  <a:pt x="337942" y="1973343"/>
                </a:cubicBezTo>
                <a:lnTo>
                  <a:pt x="464531" y="1748654"/>
                </a:lnTo>
                <a:cubicBezTo>
                  <a:pt x="407924" y="1688902"/>
                  <a:pt x="360280" y="1620748"/>
                  <a:pt x="323426" y="1546259"/>
                </a:cubicBezTo>
                <a:lnTo>
                  <a:pt x="68962" y="1589731"/>
                </a:lnTo>
                <a:cubicBezTo>
                  <a:pt x="38425" y="1518394"/>
                  <a:pt x="15072" y="1443275"/>
                  <a:pt x="0" y="1365235"/>
                </a:cubicBezTo>
                <a:lnTo>
                  <a:pt x="234482" y="1257349"/>
                </a:lnTo>
                <a:cubicBezTo>
                  <a:pt x="228773" y="1219801"/>
                  <a:pt x="226279" y="1181407"/>
                  <a:pt x="226279" y="1142431"/>
                </a:cubicBezTo>
                <a:cubicBezTo>
                  <a:pt x="226279" y="1103455"/>
                  <a:pt x="228773" y="1065062"/>
                  <a:pt x="234482" y="1027513"/>
                </a:cubicBezTo>
                <a:lnTo>
                  <a:pt x="0" y="919627"/>
                </a:lnTo>
                <a:cubicBezTo>
                  <a:pt x="15072" y="841587"/>
                  <a:pt x="38425" y="766468"/>
                  <a:pt x="68962" y="695132"/>
                </a:cubicBezTo>
                <a:lnTo>
                  <a:pt x="323426" y="738603"/>
                </a:lnTo>
                <a:cubicBezTo>
                  <a:pt x="360280" y="664114"/>
                  <a:pt x="407924" y="595961"/>
                  <a:pt x="464531" y="536209"/>
                </a:cubicBezTo>
                <a:lnTo>
                  <a:pt x="337941" y="311520"/>
                </a:lnTo>
                <a:cubicBezTo>
                  <a:pt x="393779" y="257376"/>
                  <a:pt x="455833" y="209765"/>
                  <a:pt x="523094" y="169908"/>
                </a:cubicBezTo>
                <a:lnTo>
                  <a:pt x="705576" y="350778"/>
                </a:lnTo>
                <a:cubicBezTo>
                  <a:pt x="786243" y="307832"/>
                  <a:pt x="874463" y="277385"/>
                  <a:pt x="967776" y="262306"/>
                </a:cubicBezTo>
                <a:lnTo>
                  <a:pt x="1004797" y="5835"/>
                </a:lnTo>
                <a:cubicBezTo>
                  <a:pt x="1042794" y="1955"/>
                  <a:pt x="1081347" y="0"/>
                  <a:pt x="112035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10-Point Star 2">
            <a:extLst>
              <a:ext uri="{FF2B5EF4-FFF2-40B4-BE49-F238E27FC236}">
                <a16:creationId xmlns:a16="http://schemas.microsoft.com/office/drawing/2014/main" id="{FE4F4CFA-A4DC-D74E-B390-4E1CFF0F4C18}"/>
              </a:ext>
            </a:extLst>
          </p:cNvPr>
          <p:cNvSpPr>
            <a:spLocks noChangeAspect="1"/>
          </p:cNvSpPr>
          <p:nvPr/>
        </p:nvSpPr>
        <p:spPr>
          <a:xfrm rot="20626175">
            <a:off x="2758844" y="2748103"/>
            <a:ext cx="432915" cy="441445"/>
          </a:xfrm>
          <a:custGeom>
            <a:avLst/>
            <a:gdLst/>
            <a:ahLst/>
            <a:cxnLst/>
            <a:rect l="l" t="t" r="r" b="b"/>
            <a:pathLst>
              <a:path w="2240712" h="2284862">
                <a:moveTo>
                  <a:pt x="1120356" y="502351"/>
                </a:moveTo>
                <a:cubicBezTo>
                  <a:pt x="766850" y="502351"/>
                  <a:pt x="480276" y="788925"/>
                  <a:pt x="480276" y="1142431"/>
                </a:cubicBezTo>
                <a:cubicBezTo>
                  <a:pt x="480276" y="1495937"/>
                  <a:pt x="766850" y="1782511"/>
                  <a:pt x="1120356" y="1782511"/>
                </a:cubicBezTo>
                <a:cubicBezTo>
                  <a:pt x="1473862" y="1782511"/>
                  <a:pt x="1760436" y="1495937"/>
                  <a:pt x="1760436" y="1142431"/>
                </a:cubicBezTo>
                <a:cubicBezTo>
                  <a:pt x="1760436" y="788925"/>
                  <a:pt x="1473862" y="502351"/>
                  <a:pt x="1120356" y="502351"/>
                </a:cubicBezTo>
                <a:close/>
                <a:moveTo>
                  <a:pt x="1120356" y="0"/>
                </a:moveTo>
                <a:lnTo>
                  <a:pt x="1235916" y="5835"/>
                </a:lnTo>
                <a:lnTo>
                  <a:pt x="1272936" y="262306"/>
                </a:lnTo>
                <a:cubicBezTo>
                  <a:pt x="1366250" y="277385"/>
                  <a:pt x="1454469" y="307832"/>
                  <a:pt x="1535137" y="350778"/>
                </a:cubicBezTo>
                <a:lnTo>
                  <a:pt x="1717618" y="169909"/>
                </a:lnTo>
                <a:cubicBezTo>
                  <a:pt x="1784880" y="209765"/>
                  <a:pt x="1846933" y="257376"/>
                  <a:pt x="1902771" y="311520"/>
                </a:cubicBezTo>
                <a:lnTo>
                  <a:pt x="1776181" y="536209"/>
                </a:lnTo>
                <a:cubicBezTo>
                  <a:pt x="1832789" y="595961"/>
                  <a:pt x="1880432" y="664114"/>
                  <a:pt x="1917285" y="738603"/>
                </a:cubicBezTo>
                <a:lnTo>
                  <a:pt x="2171750" y="695132"/>
                </a:lnTo>
                <a:cubicBezTo>
                  <a:pt x="2202288" y="766468"/>
                  <a:pt x="2225640" y="841587"/>
                  <a:pt x="2240712" y="919627"/>
                </a:cubicBezTo>
                <a:lnTo>
                  <a:pt x="2006230" y="1027513"/>
                </a:lnTo>
                <a:cubicBezTo>
                  <a:pt x="2011939" y="1065062"/>
                  <a:pt x="2014433" y="1103455"/>
                  <a:pt x="2014433" y="1142431"/>
                </a:cubicBezTo>
                <a:cubicBezTo>
                  <a:pt x="2014433" y="1181407"/>
                  <a:pt x="2011939" y="1219801"/>
                  <a:pt x="2006230" y="1257349"/>
                </a:cubicBezTo>
                <a:lnTo>
                  <a:pt x="2240712" y="1365235"/>
                </a:lnTo>
                <a:cubicBezTo>
                  <a:pt x="2225640" y="1443275"/>
                  <a:pt x="2202288" y="1518394"/>
                  <a:pt x="2171750" y="1589731"/>
                </a:cubicBezTo>
                <a:lnTo>
                  <a:pt x="1917285" y="1546259"/>
                </a:lnTo>
                <a:cubicBezTo>
                  <a:pt x="1880432" y="1620748"/>
                  <a:pt x="1832789" y="1688902"/>
                  <a:pt x="1776181" y="1748654"/>
                </a:cubicBezTo>
                <a:lnTo>
                  <a:pt x="1902771" y="1973343"/>
                </a:lnTo>
                <a:cubicBezTo>
                  <a:pt x="1846933" y="2027487"/>
                  <a:pt x="1784879" y="2075098"/>
                  <a:pt x="1717617" y="2114954"/>
                </a:cubicBezTo>
                <a:lnTo>
                  <a:pt x="1535137" y="1934085"/>
                </a:lnTo>
                <a:cubicBezTo>
                  <a:pt x="1454469" y="1977030"/>
                  <a:pt x="1366250" y="2007478"/>
                  <a:pt x="1272936" y="2022557"/>
                </a:cubicBezTo>
                <a:lnTo>
                  <a:pt x="1235916" y="2279027"/>
                </a:lnTo>
                <a:cubicBezTo>
                  <a:pt x="1197918" y="2282907"/>
                  <a:pt x="1159366" y="2284862"/>
                  <a:pt x="1120356" y="2284862"/>
                </a:cubicBezTo>
                <a:lnTo>
                  <a:pt x="1004797" y="2279027"/>
                </a:lnTo>
                <a:lnTo>
                  <a:pt x="967776" y="2022557"/>
                </a:lnTo>
                <a:cubicBezTo>
                  <a:pt x="874463" y="2007478"/>
                  <a:pt x="786243" y="1977030"/>
                  <a:pt x="705576" y="1934085"/>
                </a:cubicBezTo>
                <a:lnTo>
                  <a:pt x="523095" y="2114954"/>
                </a:lnTo>
                <a:cubicBezTo>
                  <a:pt x="455833" y="2075098"/>
                  <a:pt x="393780" y="2027487"/>
                  <a:pt x="337942" y="1973343"/>
                </a:cubicBezTo>
                <a:lnTo>
                  <a:pt x="464531" y="1748654"/>
                </a:lnTo>
                <a:cubicBezTo>
                  <a:pt x="407924" y="1688902"/>
                  <a:pt x="360280" y="1620748"/>
                  <a:pt x="323426" y="1546259"/>
                </a:cubicBezTo>
                <a:lnTo>
                  <a:pt x="68962" y="1589731"/>
                </a:lnTo>
                <a:cubicBezTo>
                  <a:pt x="38425" y="1518394"/>
                  <a:pt x="15072" y="1443275"/>
                  <a:pt x="0" y="1365235"/>
                </a:cubicBezTo>
                <a:lnTo>
                  <a:pt x="234482" y="1257349"/>
                </a:lnTo>
                <a:cubicBezTo>
                  <a:pt x="228773" y="1219801"/>
                  <a:pt x="226279" y="1181407"/>
                  <a:pt x="226279" y="1142431"/>
                </a:cubicBezTo>
                <a:cubicBezTo>
                  <a:pt x="226279" y="1103455"/>
                  <a:pt x="228773" y="1065062"/>
                  <a:pt x="234482" y="1027513"/>
                </a:cubicBezTo>
                <a:lnTo>
                  <a:pt x="0" y="919627"/>
                </a:lnTo>
                <a:cubicBezTo>
                  <a:pt x="15072" y="841587"/>
                  <a:pt x="38425" y="766468"/>
                  <a:pt x="68962" y="695132"/>
                </a:cubicBezTo>
                <a:lnTo>
                  <a:pt x="323426" y="738603"/>
                </a:lnTo>
                <a:cubicBezTo>
                  <a:pt x="360280" y="664114"/>
                  <a:pt x="407924" y="595961"/>
                  <a:pt x="464531" y="536209"/>
                </a:cubicBezTo>
                <a:lnTo>
                  <a:pt x="337941" y="311520"/>
                </a:lnTo>
                <a:cubicBezTo>
                  <a:pt x="393779" y="257376"/>
                  <a:pt x="455833" y="209765"/>
                  <a:pt x="523094" y="169908"/>
                </a:cubicBezTo>
                <a:lnTo>
                  <a:pt x="705576" y="350778"/>
                </a:lnTo>
                <a:cubicBezTo>
                  <a:pt x="786243" y="307832"/>
                  <a:pt x="874463" y="277385"/>
                  <a:pt x="967776" y="262306"/>
                </a:cubicBezTo>
                <a:lnTo>
                  <a:pt x="1004797" y="5835"/>
                </a:lnTo>
                <a:cubicBezTo>
                  <a:pt x="1042794" y="1955"/>
                  <a:pt x="1081347" y="0"/>
                  <a:pt x="112035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10-Point Star 2">
            <a:extLst>
              <a:ext uri="{FF2B5EF4-FFF2-40B4-BE49-F238E27FC236}">
                <a16:creationId xmlns:a16="http://schemas.microsoft.com/office/drawing/2014/main" id="{B41B7DAC-A0C2-5743-B1CE-CB9A47E5974F}"/>
              </a:ext>
            </a:extLst>
          </p:cNvPr>
          <p:cNvSpPr>
            <a:spLocks noChangeAspect="1"/>
          </p:cNvSpPr>
          <p:nvPr/>
        </p:nvSpPr>
        <p:spPr>
          <a:xfrm rot="19882909">
            <a:off x="2390061" y="3045964"/>
            <a:ext cx="543293" cy="553998"/>
          </a:xfrm>
          <a:custGeom>
            <a:avLst/>
            <a:gdLst/>
            <a:ahLst/>
            <a:cxnLst/>
            <a:rect l="l" t="t" r="r" b="b"/>
            <a:pathLst>
              <a:path w="2240712" h="2284862">
                <a:moveTo>
                  <a:pt x="1120356" y="502351"/>
                </a:moveTo>
                <a:cubicBezTo>
                  <a:pt x="766850" y="502351"/>
                  <a:pt x="480276" y="788925"/>
                  <a:pt x="480276" y="1142431"/>
                </a:cubicBezTo>
                <a:cubicBezTo>
                  <a:pt x="480276" y="1495937"/>
                  <a:pt x="766850" y="1782511"/>
                  <a:pt x="1120356" y="1782511"/>
                </a:cubicBezTo>
                <a:cubicBezTo>
                  <a:pt x="1473862" y="1782511"/>
                  <a:pt x="1760436" y="1495937"/>
                  <a:pt x="1760436" y="1142431"/>
                </a:cubicBezTo>
                <a:cubicBezTo>
                  <a:pt x="1760436" y="788925"/>
                  <a:pt x="1473862" y="502351"/>
                  <a:pt x="1120356" y="502351"/>
                </a:cubicBezTo>
                <a:close/>
                <a:moveTo>
                  <a:pt x="1120356" y="0"/>
                </a:moveTo>
                <a:lnTo>
                  <a:pt x="1235916" y="5835"/>
                </a:lnTo>
                <a:lnTo>
                  <a:pt x="1272936" y="262306"/>
                </a:lnTo>
                <a:cubicBezTo>
                  <a:pt x="1366250" y="277385"/>
                  <a:pt x="1454469" y="307832"/>
                  <a:pt x="1535137" y="350778"/>
                </a:cubicBezTo>
                <a:lnTo>
                  <a:pt x="1717618" y="169909"/>
                </a:lnTo>
                <a:cubicBezTo>
                  <a:pt x="1784880" y="209765"/>
                  <a:pt x="1846933" y="257376"/>
                  <a:pt x="1902771" y="311520"/>
                </a:cubicBezTo>
                <a:lnTo>
                  <a:pt x="1776181" y="536209"/>
                </a:lnTo>
                <a:cubicBezTo>
                  <a:pt x="1832789" y="595961"/>
                  <a:pt x="1880432" y="664114"/>
                  <a:pt x="1917285" y="738603"/>
                </a:cubicBezTo>
                <a:lnTo>
                  <a:pt x="2171750" y="695132"/>
                </a:lnTo>
                <a:cubicBezTo>
                  <a:pt x="2202288" y="766468"/>
                  <a:pt x="2225640" y="841587"/>
                  <a:pt x="2240712" y="919627"/>
                </a:cubicBezTo>
                <a:lnTo>
                  <a:pt x="2006230" y="1027513"/>
                </a:lnTo>
                <a:cubicBezTo>
                  <a:pt x="2011939" y="1065062"/>
                  <a:pt x="2014433" y="1103455"/>
                  <a:pt x="2014433" y="1142431"/>
                </a:cubicBezTo>
                <a:cubicBezTo>
                  <a:pt x="2014433" y="1181407"/>
                  <a:pt x="2011939" y="1219801"/>
                  <a:pt x="2006230" y="1257349"/>
                </a:cubicBezTo>
                <a:lnTo>
                  <a:pt x="2240712" y="1365235"/>
                </a:lnTo>
                <a:cubicBezTo>
                  <a:pt x="2225640" y="1443275"/>
                  <a:pt x="2202288" y="1518394"/>
                  <a:pt x="2171750" y="1589731"/>
                </a:cubicBezTo>
                <a:lnTo>
                  <a:pt x="1917285" y="1546259"/>
                </a:lnTo>
                <a:cubicBezTo>
                  <a:pt x="1880432" y="1620748"/>
                  <a:pt x="1832789" y="1688902"/>
                  <a:pt x="1776181" y="1748654"/>
                </a:cubicBezTo>
                <a:lnTo>
                  <a:pt x="1902771" y="1973343"/>
                </a:lnTo>
                <a:cubicBezTo>
                  <a:pt x="1846933" y="2027487"/>
                  <a:pt x="1784879" y="2075098"/>
                  <a:pt x="1717617" y="2114954"/>
                </a:cubicBezTo>
                <a:lnTo>
                  <a:pt x="1535137" y="1934085"/>
                </a:lnTo>
                <a:cubicBezTo>
                  <a:pt x="1454469" y="1977030"/>
                  <a:pt x="1366250" y="2007478"/>
                  <a:pt x="1272936" y="2022557"/>
                </a:cubicBezTo>
                <a:lnTo>
                  <a:pt x="1235916" y="2279027"/>
                </a:lnTo>
                <a:cubicBezTo>
                  <a:pt x="1197918" y="2282907"/>
                  <a:pt x="1159366" y="2284862"/>
                  <a:pt x="1120356" y="2284862"/>
                </a:cubicBezTo>
                <a:lnTo>
                  <a:pt x="1004797" y="2279027"/>
                </a:lnTo>
                <a:lnTo>
                  <a:pt x="967776" y="2022557"/>
                </a:lnTo>
                <a:cubicBezTo>
                  <a:pt x="874463" y="2007478"/>
                  <a:pt x="786243" y="1977030"/>
                  <a:pt x="705576" y="1934085"/>
                </a:cubicBezTo>
                <a:lnTo>
                  <a:pt x="523095" y="2114954"/>
                </a:lnTo>
                <a:cubicBezTo>
                  <a:pt x="455833" y="2075098"/>
                  <a:pt x="393780" y="2027487"/>
                  <a:pt x="337942" y="1973343"/>
                </a:cubicBezTo>
                <a:lnTo>
                  <a:pt x="464531" y="1748654"/>
                </a:lnTo>
                <a:cubicBezTo>
                  <a:pt x="407924" y="1688902"/>
                  <a:pt x="360280" y="1620748"/>
                  <a:pt x="323426" y="1546259"/>
                </a:cubicBezTo>
                <a:lnTo>
                  <a:pt x="68962" y="1589731"/>
                </a:lnTo>
                <a:cubicBezTo>
                  <a:pt x="38425" y="1518394"/>
                  <a:pt x="15072" y="1443275"/>
                  <a:pt x="0" y="1365235"/>
                </a:cubicBezTo>
                <a:lnTo>
                  <a:pt x="234482" y="1257349"/>
                </a:lnTo>
                <a:cubicBezTo>
                  <a:pt x="228773" y="1219801"/>
                  <a:pt x="226279" y="1181407"/>
                  <a:pt x="226279" y="1142431"/>
                </a:cubicBezTo>
                <a:cubicBezTo>
                  <a:pt x="226279" y="1103455"/>
                  <a:pt x="228773" y="1065062"/>
                  <a:pt x="234482" y="1027513"/>
                </a:cubicBezTo>
                <a:lnTo>
                  <a:pt x="0" y="919627"/>
                </a:lnTo>
                <a:cubicBezTo>
                  <a:pt x="15072" y="841587"/>
                  <a:pt x="38425" y="766468"/>
                  <a:pt x="68962" y="695132"/>
                </a:cubicBezTo>
                <a:lnTo>
                  <a:pt x="323426" y="738603"/>
                </a:lnTo>
                <a:cubicBezTo>
                  <a:pt x="360280" y="664114"/>
                  <a:pt x="407924" y="595961"/>
                  <a:pt x="464531" y="536209"/>
                </a:cubicBezTo>
                <a:lnTo>
                  <a:pt x="337941" y="311520"/>
                </a:lnTo>
                <a:cubicBezTo>
                  <a:pt x="393779" y="257376"/>
                  <a:pt x="455833" y="209765"/>
                  <a:pt x="523094" y="169908"/>
                </a:cubicBezTo>
                <a:lnTo>
                  <a:pt x="705576" y="350778"/>
                </a:lnTo>
                <a:cubicBezTo>
                  <a:pt x="786243" y="307832"/>
                  <a:pt x="874463" y="277385"/>
                  <a:pt x="967776" y="262306"/>
                </a:cubicBezTo>
                <a:lnTo>
                  <a:pt x="1004797" y="5835"/>
                </a:lnTo>
                <a:cubicBezTo>
                  <a:pt x="1042794" y="1955"/>
                  <a:pt x="1081347" y="0"/>
                  <a:pt x="1120356" y="0"/>
                </a:cubicBezTo>
                <a:close/>
              </a:path>
            </a:pathLst>
          </a:custGeom>
          <a:solidFill>
            <a:srgbClr val="009E13"/>
          </a:solidFill>
          <a:ln>
            <a:noFill/>
          </a:ln>
          <a:effectLst>
            <a:reflection blurRad="635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10-Point Star 2">
            <a:extLst>
              <a:ext uri="{FF2B5EF4-FFF2-40B4-BE49-F238E27FC236}">
                <a16:creationId xmlns:a16="http://schemas.microsoft.com/office/drawing/2014/main" id="{88F74786-0FB6-B842-983A-E5BEE9D99982}"/>
              </a:ext>
            </a:extLst>
          </p:cNvPr>
          <p:cNvSpPr>
            <a:spLocks noChangeAspect="1"/>
          </p:cNvSpPr>
          <p:nvPr/>
        </p:nvSpPr>
        <p:spPr>
          <a:xfrm>
            <a:off x="5567016" y="2418082"/>
            <a:ext cx="543293" cy="553998"/>
          </a:xfrm>
          <a:custGeom>
            <a:avLst/>
            <a:gdLst/>
            <a:ahLst/>
            <a:cxnLst/>
            <a:rect l="l" t="t" r="r" b="b"/>
            <a:pathLst>
              <a:path w="2240712" h="2284862">
                <a:moveTo>
                  <a:pt x="1120356" y="502351"/>
                </a:moveTo>
                <a:cubicBezTo>
                  <a:pt x="766850" y="502351"/>
                  <a:pt x="480276" y="788925"/>
                  <a:pt x="480276" y="1142431"/>
                </a:cubicBezTo>
                <a:cubicBezTo>
                  <a:pt x="480276" y="1495937"/>
                  <a:pt x="766850" y="1782511"/>
                  <a:pt x="1120356" y="1782511"/>
                </a:cubicBezTo>
                <a:cubicBezTo>
                  <a:pt x="1473862" y="1782511"/>
                  <a:pt x="1760436" y="1495937"/>
                  <a:pt x="1760436" y="1142431"/>
                </a:cubicBezTo>
                <a:cubicBezTo>
                  <a:pt x="1760436" y="788925"/>
                  <a:pt x="1473862" y="502351"/>
                  <a:pt x="1120356" y="502351"/>
                </a:cubicBezTo>
                <a:close/>
                <a:moveTo>
                  <a:pt x="1120356" y="0"/>
                </a:moveTo>
                <a:lnTo>
                  <a:pt x="1235916" y="5835"/>
                </a:lnTo>
                <a:lnTo>
                  <a:pt x="1272936" y="262306"/>
                </a:lnTo>
                <a:cubicBezTo>
                  <a:pt x="1366250" y="277385"/>
                  <a:pt x="1454469" y="307832"/>
                  <a:pt x="1535137" y="350778"/>
                </a:cubicBezTo>
                <a:lnTo>
                  <a:pt x="1717618" y="169909"/>
                </a:lnTo>
                <a:cubicBezTo>
                  <a:pt x="1784880" y="209765"/>
                  <a:pt x="1846933" y="257376"/>
                  <a:pt x="1902771" y="311520"/>
                </a:cubicBezTo>
                <a:lnTo>
                  <a:pt x="1776181" y="536209"/>
                </a:lnTo>
                <a:cubicBezTo>
                  <a:pt x="1832789" y="595961"/>
                  <a:pt x="1880432" y="664114"/>
                  <a:pt x="1917285" y="738603"/>
                </a:cubicBezTo>
                <a:lnTo>
                  <a:pt x="2171750" y="695132"/>
                </a:lnTo>
                <a:cubicBezTo>
                  <a:pt x="2202288" y="766468"/>
                  <a:pt x="2225640" y="841587"/>
                  <a:pt x="2240712" y="919627"/>
                </a:cubicBezTo>
                <a:lnTo>
                  <a:pt x="2006230" y="1027513"/>
                </a:lnTo>
                <a:cubicBezTo>
                  <a:pt x="2011939" y="1065062"/>
                  <a:pt x="2014433" y="1103455"/>
                  <a:pt x="2014433" y="1142431"/>
                </a:cubicBezTo>
                <a:cubicBezTo>
                  <a:pt x="2014433" y="1181407"/>
                  <a:pt x="2011939" y="1219801"/>
                  <a:pt x="2006230" y="1257349"/>
                </a:cubicBezTo>
                <a:lnTo>
                  <a:pt x="2240712" y="1365235"/>
                </a:lnTo>
                <a:cubicBezTo>
                  <a:pt x="2225640" y="1443275"/>
                  <a:pt x="2202288" y="1518394"/>
                  <a:pt x="2171750" y="1589731"/>
                </a:cubicBezTo>
                <a:lnTo>
                  <a:pt x="1917285" y="1546259"/>
                </a:lnTo>
                <a:cubicBezTo>
                  <a:pt x="1880432" y="1620748"/>
                  <a:pt x="1832789" y="1688902"/>
                  <a:pt x="1776181" y="1748654"/>
                </a:cubicBezTo>
                <a:lnTo>
                  <a:pt x="1902771" y="1973343"/>
                </a:lnTo>
                <a:cubicBezTo>
                  <a:pt x="1846933" y="2027487"/>
                  <a:pt x="1784879" y="2075098"/>
                  <a:pt x="1717617" y="2114954"/>
                </a:cubicBezTo>
                <a:lnTo>
                  <a:pt x="1535137" y="1934085"/>
                </a:lnTo>
                <a:cubicBezTo>
                  <a:pt x="1454469" y="1977030"/>
                  <a:pt x="1366250" y="2007478"/>
                  <a:pt x="1272936" y="2022557"/>
                </a:cubicBezTo>
                <a:lnTo>
                  <a:pt x="1235916" y="2279027"/>
                </a:lnTo>
                <a:cubicBezTo>
                  <a:pt x="1197918" y="2282907"/>
                  <a:pt x="1159366" y="2284862"/>
                  <a:pt x="1120356" y="2284862"/>
                </a:cubicBezTo>
                <a:lnTo>
                  <a:pt x="1004797" y="2279027"/>
                </a:lnTo>
                <a:lnTo>
                  <a:pt x="967776" y="2022557"/>
                </a:lnTo>
                <a:cubicBezTo>
                  <a:pt x="874463" y="2007478"/>
                  <a:pt x="786243" y="1977030"/>
                  <a:pt x="705576" y="1934085"/>
                </a:cubicBezTo>
                <a:lnTo>
                  <a:pt x="523095" y="2114954"/>
                </a:lnTo>
                <a:cubicBezTo>
                  <a:pt x="455833" y="2075098"/>
                  <a:pt x="393780" y="2027487"/>
                  <a:pt x="337942" y="1973343"/>
                </a:cubicBezTo>
                <a:lnTo>
                  <a:pt x="464531" y="1748654"/>
                </a:lnTo>
                <a:cubicBezTo>
                  <a:pt x="407924" y="1688902"/>
                  <a:pt x="360280" y="1620748"/>
                  <a:pt x="323426" y="1546259"/>
                </a:cubicBezTo>
                <a:lnTo>
                  <a:pt x="68962" y="1589731"/>
                </a:lnTo>
                <a:cubicBezTo>
                  <a:pt x="38425" y="1518394"/>
                  <a:pt x="15072" y="1443275"/>
                  <a:pt x="0" y="1365235"/>
                </a:cubicBezTo>
                <a:lnTo>
                  <a:pt x="234482" y="1257349"/>
                </a:lnTo>
                <a:cubicBezTo>
                  <a:pt x="228773" y="1219801"/>
                  <a:pt x="226279" y="1181407"/>
                  <a:pt x="226279" y="1142431"/>
                </a:cubicBezTo>
                <a:cubicBezTo>
                  <a:pt x="226279" y="1103455"/>
                  <a:pt x="228773" y="1065062"/>
                  <a:pt x="234482" y="1027513"/>
                </a:cubicBezTo>
                <a:lnTo>
                  <a:pt x="0" y="919627"/>
                </a:lnTo>
                <a:cubicBezTo>
                  <a:pt x="15072" y="841587"/>
                  <a:pt x="38425" y="766468"/>
                  <a:pt x="68962" y="695132"/>
                </a:cubicBezTo>
                <a:lnTo>
                  <a:pt x="323426" y="738603"/>
                </a:lnTo>
                <a:cubicBezTo>
                  <a:pt x="360280" y="664114"/>
                  <a:pt x="407924" y="595961"/>
                  <a:pt x="464531" y="536209"/>
                </a:cubicBezTo>
                <a:lnTo>
                  <a:pt x="337941" y="311520"/>
                </a:lnTo>
                <a:cubicBezTo>
                  <a:pt x="393779" y="257376"/>
                  <a:pt x="455833" y="209765"/>
                  <a:pt x="523094" y="169908"/>
                </a:cubicBezTo>
                <a:lnTo>
                  <a:pt x="705576" y="350778"/>
                </a:lnTo>
                <a:cubicBezTo>
                  <a:pt x="786243" y="307832"/>
                  <a:pt x="874463" y="277385"/>
                  <a:pt x="967776" y="262306"/>
                </a:cubicBezTo>
                <a:lnTo>
                  <a:pt x="1004797" y="5835"/>
                </a:lnTo>
                <a:cubicBezTo>
                  <a:pt x="1042794" y="1955"/>
                  <a:pt x="1081347" y="0"/>
                  <a:pt x="112035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10-Point Star 2">
            <a:extLst>
              <a:ext uri="{FF2B5EF4-FFF2-40B4-BE49-F238E27FC236}">
                <a16:creationId xmlns:a16="http://schemas.microsoft.com/office/drawing/2014/main" id="{E94BF099-B005-F246-8915-B59DD02439FB}"/>
              </a:ext>
            </a:extLst>
          </p:cNvPr>
          <p:cNvSpPr>
            <a:spLocks noChangeAspect="1"/>
          </p:cNvSpPr>
          <p:nvPr/>
        </p:nvSpPr>
        <p:spPr>
          <a:xfrm rot="20626175">
            <a:off x="5992371" y="2747444"/>
            <a:ext cx="432915" cy="441445"/>
          </a:xfrm>
          <a:custGeom>
            <a:avLst/>
            <a:gdLst/>
            <a:ahLst/>
            <a:cxnLst/>
            <a:rect l="l" t="t" r="r" b="b"/>
            <a:pathLst>
              <a:path w="2240712" h="2284862">
                <a:moveTo>
                  <a:pt x="1120356" y="502351"/>
                </a:moveTo>
                <a:cubicBezTo>
                  <a:pt x="766850" y="502351"/>
                  <a:pt x="480276" y="788925"/>
                  <a:pt x="480276" y="1142431"/>
                </a:cubicBezTo>
                <a:cubicBezTo>
                  <a:pt x="480276" y="1495937"/>
                  <a:pt x="766850" y="1782511"/>
                  <a:pt x="1120356" y="1782511"/>
                </a:cubicBezTo>
                <a:cubicBezTo>
                  <a:pt x="1473862" y="1782511"/>
                  <a:pt x="1760436" y="1495937"/>
                  <a:pt x="1760436" y="1142431"/>
                </a:cubicBezTo>
                <a:cubicBezTo>
                  <a:pt x="1760436" y="788925"/>
                  <a:pt x="1473862" y="502351"/>
                  <a:pt x="1120356" y="502351"/>
                </a:cubicBezTo>
                <a:close/>
                <a:moveTo>
                  <a:pt x="1120356" y="0"/>
                </a:moveTo>
                <a:lnTo>
                  <a:pt x="1235916" y="5835"/>
                </a:lnTo>
                <a:lnTo>
                  <a:pt x="1272936" y="262306"/>
                </a:lnTo>
                <a:cubicBezTo>
                  <a:pt x="1366250" y="277385"/>
                  <a:pt x="1454469" y="307832"/>
                  <a:pt x="1535137" y="350778"/>
                </a:cubicBezTo>
                <a:lnTo>
                  <a:pt x="1717618" y="169909"/>
                </a:lnTo>
                <a:cubicBezTo>
                  <a:pt x="1784880" y="209765"/>
                  <a:pt x="1846933" y="257376"/>
                  <a:pt x="1902771" y="311520"/>
                </a:cubicBezTo>
                <a:lnTo>
                  <a:pt x="1776181" y="536209"/>
                </a:lnTo>
                <a:cubicBezTo>
                  <a:pt x="1832789" y="595961"/>
                  <a:pt x="1880432" y="664114"/>
                  <a:pt x="1917285" y="738603"/>
                </a:cubicBezTo>
                <a:lnTo>
                  <a:pt x="2171750" y="695132"/>
                </a:lnTo>
                <a:cubicBezTo>
                  <a:pt x="2202288" y="766468"/>
                  <a:pt x="2225640" y="841587"/>
                  <a:pt x="2240712" y="919627"/>
                </a:cubicBezTo>
                <a:lnTo>
                  <a:pt x="2006230" y="1027513"/>
                </a:lnTo>
                <a:cubicBezTo>
                  <a:pt x="2011939" y="1065062"/>
                  <a:pt x="2014433" y="1103455"/>
                  <a:pt x="2014433" y="1142431"/>
                </a:cubicBezTo>
                <a:cubicBezTo>
                  <a:pt x="2014433" y="1181407"/>
                  <a:pt x="2011939" y="1219801"/>
                  <a:pt x="2006230" y="1257349"/>
                </a:cubicBezTo>
                <a:lnTo>
                  <a:pt x="2240712" y="1365235"/>
                </a:lnTo>
                <a:cubicBezTo>
                  <a:pt x="2225640" y="1443275"/>
                  <a:pt x="2202288" y="1518394"/>
                  <a:pt x="2171750" y="1589731"/>
                </a:cubicBezTo>
                <a:lnTo>
                  <a:pt x="1917285" y="1546259"/>
                </a:lnTo>
                <a:cubicBezTo>
                  <a:pt x="1880432" y="1620748"/>
                  <a:pt x="1832789" y="1688902"/>
                  <a:pt x="1776181" y="1748654"/>
                </a:cubicBezTo>
                <a:lnTo>
                  <a:pt x="1902771" y="1973343"/>
                </a:lnTo>
                <a:cubicBezTo>
                  <a:pt x="1846933" y="2027487"/>
                  <a:pt x="1784879" y="2075098"/>
                  <a:pt x="1717617" y="2114954"/>
                </a:cubicBezTo>
                <a:lnTo>
                  <a:pt x="1535137" y="1934085"/>
                </a:lnTo>
                <a:cubicBezTo>
                  <a:pt x="1454469" y="1977030"/>
                  <a:pt x="1366250" y="2007478"/>
                  <a:pt x="1272936" y="2022557"/>
                </a:cubicBezTo>
                <a:lnTo>
                  <a:pt x="1235916" y="2279027"/>
                </a:lnTo>
                <a:cubicBezTo>
                  <a:pt x="1197918" y="2282907"/>
                  <a:pt x="1159366" y="2284862"/>
                  <a:pt x="1120356" y="2284862"/>
                </a:cubicBezTo>
                <a:lnTo>
                  <a:pt x="1004797" y="2279027"/>
                </a:lnTo>
                <a:lnTo>
                  <a:pt x="967776" y="2022557"/>
                </a:lnTo>
                <a:cubicBezTo>
                  <a:pt x="874463" y="2007478"/>
                  <a:pt x="786243" y="1977030"/>
                  <a:pt x="705576" y="1934085"/>
                </a:cubicBezTo>
                <a:lnTo>
                  <a:pt x="523095" y="2114954"/>
                </a:lnTo>
                <a:cubicBezTo>
                  <a:pt x="455833" y="2075098"/>
                  <a:pt x="393780" y="2027487"/>
                  <a:pt x="337942" y="1973343"/>
                </a:cubicBezTo>
                <a:lnTo>
                  <a:pt x="464531" y="1748654"/>
                </a:lnTo>
                <a:cubicBezTo>
                  <a:pt x="407924" y="1688902"/>
                  <a:pt x="360280" y="1620748"/>
                  <a:pt x="323426" y="1546259"/>
                </a:cubicBezTo>
                <a:lnTo>
                  <a:pt x="68962" y="1589731"/>
                </a:lnTo>
                <a:cubicBezTo>
                  <a:pt x="38425" y="1518394"/>
                  <a:pt x="15072" y="1443275"/>
                  <a:pt x="0" y="1365235"/>
                </a:cubicBezTo>
                <a:lnTo>
                  <a:pt x="234482" y="1257349"/>
                </a:lnTo>
                <a:cubicBezTo>
                  <a:pt x="228773" y="1219801"/>
                  <a:pt x="226279" y="1181407"/>
                  <a:pt x="226279" y="1142431"/>
                </a:cubicBezTo>
                <a:cubicBezTo>
                  <a:pt x="226279" y="1103455"/>
                  <a:pt x="228773" y="1065062"/>
                  <a:pt x="234482" y="1027513"/>
                </a:cubicBezTo>
                <a:lnTo>
                  <a:pt x="0" y="919627"/>
                </a:lnTo>
                <a:cubicBezTo>
                  <a:pt x="15072" y="841587"/>
                  <a:pt x="38425" y="766468"/>
                  <a:pt x="68962" y="695132"/>
                </a:cubicBezTo>
                <a:lnTo>
                  <a:pt x="323426" y="738603"/>
                </a:lnTo>
                <a:cubicBezTo>
                  <a:pt x="360280" y="664114"/>
                  <a:pt x="407924" y="595961"/>
                  <a:pt x="464531" y="536209"/>
                </a:cubicBezTo>
                <a:lnTo>
                  <a:pt x="337941" y="311520"/>
                </a:lnTo>
                <a:cubicBezTo>
                  <a:pt x="393779" y="257376"/>
                  <a:pt x="455833" y="209765"/>
                  <a:pt x="523094" y="169908"/>
                </a:cubicBezTo>
                <a:lnTo>
                  <a:pt x="705576" y="350778"/>
                </a:lnTo>
                <a:cubicBezTo>
                  <a:pt x="786243" y="307832"/>
                  <a:pt x="874463" y="277385"/>
                  <a:pt x="967776" y="262306"/>
                </a:cubicBezTo>
                <a:lnTo>
                  <a:pt x="1004797" y="5835"/>
                </a:lnTo>
                <a:cubicBezTo>
                  <a:pt x="1042794" y="1955"/>
                  <a:pt x="1081347" y="0"/>
                  <a:pt x="112035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10-Point Star 2">
            <a:extLst>
              <a:ext uri="{FF2B5EF4-FFF2-40B4-BE49-F238E27FC236}">
                <a16:creationId xmlns:a16="http://schemas.microsoft.com/office/drawing/2014/main" id="{4FBBA5F9-A301-FE4F-AC79-AA7CAEB752CA}"/>
              </a:ext>
            </a:extLst>
          </p:cNvPr>
          <p:cNvSpPr>
            <a:spLocks noChangeAspect="1"/>
          </p:cNvSpPr>
          <p:nvPr/>
        </p:nvSpPr>
        <p:spPr>
          <a:xfrm rot="19882909">
            <a:off x="5623588" y="3045305"/>
            <a:ext cx="543293" cy="553998"/>
          </a:xfrm>
          <a:custGeom>
            <a:avLst/>
            <a:gdLst/>
            <a:ahLst/>
            <a:cxnLst/>
            <a:rect l="l" t="t" r="r" b="b"/>
            <a:pathLst>
              <a:path w="2240712" h="2284862">
                <a:moveTo>
                  <a:pt x="1120356" y="502351"/>
                </a:moveTo>
                <a:cubicBezTo>
                  <a:pt x="766850" y="502351"/>
                  <a:pt x="480276" y="788925"/>
                  <a:pt x="480276" y="1142431"/>
                </a:cubicBezTo>
                <a:cubicBezTo>
                  <a:pt x="480276" y="1495937"/>
                  <a:pt x="766850" y="1782511"/>
                  <a:pt x="1120356" y="1782511"/>
                </a:cubicBezTo>
                <a:cubicBezTo>
                  <a:pt x="1473862" y="1782511"/>
                  <a:pt x="1760436" y="1495937"/>
                  <a:pt x="1760436" y="1142431"/>
                </a:cubicBezTo>
                <a:cubicBezTo>
                  <a:pt x="1760436" y="788925"/>
                  <a:pt x="1473862" y="502351"/>
                  <a:pt x="1120356" y="502351"/>
                </a:cubicBezTo>
                <a:close/>
                <a:moveTo>
                  <a:pt x="1120356" y="0"/>
                </a:moveTo>
                <a:lnTo>
                  <a:pt x="1235916" y="5835"/>
                </a:lnTo>
                <a:lnTo>
                  <a:pt x="1272936" y="262306"/>
                </a:lnTo>
                <a:cubicBezTo>
                  <a:pt x="1366250" y="277385"/>
                  <a:pt x="1454469" y="307832"/>
                  <a:pt x="1535137" y="350778"/>
                </a:cubicBezTo>
                <a:lnTo>
                  <a:pt x="1717618" y="169909"/>
                </a:lnTo>
                <a:cubicBezTo>
                  <a:pt x="1784880" y="209765"/>
                  <a:pt x="1846933" y="257376"/>
                  <a:pt x="1902771" y="311520"/>
                </a:cubicBezTo>
                <a:lnTo>
                  <a:pt x="1776181" y="536209"/>
                </a:lnTo>
                <a:cubicBezTo>
                  <a:pt x="1832789" y="595961"/>
                  <a:pt x="1880432" y="664114"/>
                  <a:pt x="1917285" y="738603"/>
                </a:cubicBezTo>
                <a:lnTo>
                  <a:pt x="2171750" y="695132"/>
                </a:lnTo>
                <a:cubicBezTo>
                  <a:pt x="2202288" y="766468"/>
                  <a:pt x="2225640" y="841587"/>
                  <a:pt x="2240712" y="919627"/>
                </a:cubicBezTo>
                <a:lnTo>
                  <a:pt x="2006230" y="1027513"/>
                </a:lnTo>
                <a:cubicBezTo>
                  <a:pt x="2011939" y="1065062"/>
                  <a:pt x="2014433" y="1103455"/>
                  <a:pt x="2014433" y="1142431"/>
                </a:cubicBezTo>
                <a:cubicBezTo>
                  <a:pt x="2014433" y="1181407"/>
                  <a:pt x="2011939" y="1219801"/>
                  <a:pt x="2006230" y="1257349"/>
                </a:cubicBezTo>
                <a:lnTo>
                  <a:pt x="2240712" y="1365235"/>
                </a:lnTo>
                <a:cubicBezTo>
                  <a:pt x="2225640" y="1443275"/>
                  <a:pt x="2202288" y="1518394"/>
                  <a:pt x="2171750" y="1589731"/>
                </a:cubicBezTo>
                <a:lnTo>
                  <a:pt x="1917285" y="1546259"/>
                </a:lnTo>
                <a:cubicBezTo>
                  <a:pt x="1880432" y="1620748"/>
                  <a:pt x="1832789" y="1688902"/>
                  <a:pt x="1776181" y="1748654"/>
                </a:cubicBezTo>
                <a:lnTo>
                  <a:pt x="1902771" y="1973343"/>
                </a:lnTo>
                <a:cubicBezTo>
                  <a:pt x="1846933" y="2027487"/>
                  <a:pt x="1784879" y="2075098"/>
                  <a:pt x="1717617" y="2114954"/>
                </a:cubicBezTo>
                <a:lnTo>
                  <a:pt x="1535137" y="1934085"/>
                </a:lnTo>
                <a:cubicBezTo>
                  <a:pt x="1454469" y="1977030"/>
                  <a:pt x="1366250" y="2007478"/>
                  <a:pt x="1272936" y="2022557"/>
                </a:cubicBezTo>
                <a:lnTo>
                  <a:pt x="1235916" y="2279027"/>
                </a:lnTo>
                <a:cubicBezTo>
                  <a:pt x="1197918" y="2282907"/>
                  <a:pt x="1159366" y="2284862"/>
                  <a:pt x="1120356" y="2284862"/>
                </a:cubicBezTo>
                <a:lnTo>
                  <a:pt x="1004797" y="2279027"/>
                </a:lnTo>
                <a:lnTo>
                  <a:pt x="967776" y="2022557"/>
                </a:lnTo>
                <a:cubicBezTo>
                  <a:pt x="874463" y="2007478"/>
                  <a:pt x="786243" y="1977030"/>
                  <a:pt x="705576" y="1934085"/>
                </a:cubicBezTo>
                <a:lnTo>
                  <a:pt x="523095" y="2114954"/>
                </a:lnTo>
                <a:cubicBezTo>
                  <a:pt x="455833" y="2075098"/>
                  <a:pt x="393780" y="2027487"/>
                  <a:pt x="337942" y="1973343"/>
                </a:cubicBezTo>
                <a:lnTo>
                  <a:pt x="464531" y="1748654"/>
                </a:lnTo>
                <a:cubicBezTo>
                  <a:pt x="407924" y="1688902"/>
                  <a:pt x="360280" y="1620748"/>
                  <a:pt x="323426" y="1546259"/>
                </a:cubicBezTo>
                <a:lnTo>
                  <a:pt x="68962" y="1589731"/>
                </a:lnTo>
                <a:cubicBezTo>
                  <a:pt x="38425" y="1518394"/>
                  <a:pt x="15072" y="1443275"/>
                  <a:pt x="0" y="1365235"/>
                </a:cubicBezTo>
                <a:lnTo>
                  <a:pt x="234482" y="1257349"/>
                </a:lnTo>
                <a:cubicBezTo>
                  <a:pt x="228773" y="1219801"/>
                  <a:pt x="226279" y="1181407"/>
                  <a:pt x="226279" y="1142431"/>
                </a:cubicBezTo>
                <a:cubicBezTo>
                  <a:pt x="226279" y="1103455"/>
                  <a:pt x="228773" y="1065062"/>
                  <a:pt x="234482" y="1027513"/>
                </a:cubicBezTo>
                <a:lnTo>
                  <a:pt x="0" y="919627"/>
                </a:lnTo>
                <a:cubicBezTo>
                  <a:pt x="15072" y="841587"/>
                  <a:pt x="38425" y="766468"/>
                  <a:pt x="68962" y="695132"/>
                </a:cubicBezTo>
                <a:lnTo>
                  <a:pt x="323426" y="738603"/>
                </a:lnTo>
                <a:cubicBezTo>
                  <a:pt x="360280" y="664114"/>
                  <a:pt x="407924" y="595961"/>
                  <a:pt x="464531" y="536209"/>
                </a:cubicBezTo>
                <a:lnTo>
                  <a:pt x="337941" y="311520"/>
                </a:lnTo>
                <a:cubicBezTo>
                  <a:pt x="393779" y="257376"/>
                  <a:pt x="455833" y="209765"/>
                  <a:pt x="523094" y="169908"/>
                </a:cubicBezTo>
                <a:lnTo>
                  <a:pt x="705576" y="350778"/>
                </a:lnTo>
                <a:cubicBezTo>
                  <a:pt x="786243" y="307832"/>
                  <a:pt x="874463" y="277385"/>
                  <a:pt x="967776" y="262306"/>
                </a:cubicBezTo>
                <a:lnTo>
                  <a:pt x="1004797" y="5835"/>
                </a:lnTo>
                <a:cubicBezTo>
                  <a:pt x="1042794" y="1955"/>
                  <a:pt x="1081347" y="0"/>
                  <a:pt x="1120356" y="0"/>
                </a:cubicBezTo>
                <a:close/>
              </a:path>
            </a:pathLst>
          </a:custGeom>
          <a:solidFill>
            <a:srgbClr val="009E13"/>
          </a:solidFill>
          <a:ln>
            <a:noFill/>
          </a:ln>
          <a:effectLst>
            <a:reflection blurRad="635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10-Point Star 2">
            <a:extLst>
              <a:ext uri="{FF2B5EF4-FFF2-40B4-BE49-F238E27FC236}">
                <a16:creationId xmlns:a16="http://schemas.microsoft.com/office/drawing/2014/main" id="{7DAE29CD-40D4-5C41-A64E-E8A12904FD85}"/>
              </a:ext>
            </a:extLst>
          </p:cNvPr>
          <p:cNvSpPr>
            <a:spLocks noChangeAspect="1"/>
          </p:cNvSpPr>
          <p:nvPr/>
        </p:nvSpPr>
        <p:spPr>
          <a:xfrm>
            <a:off x="9036734" y="1065435"/>
            <a:ext cx="543293" cy="553998"/>
          </a:xfrm>
          <a:custGeom>
            <a:avLst/>
            <a:gdLst/>
            <a:ahLst/>
            <a:cxnLst/>
            <a:rect l="l" t="t" r="r" b="b"/>
            <a:pathLst>
              <a:path w="2240712" h="2284862">
                <a:moveTo>
                  <a:pt x="1120356" y="502351"/>
                </a:moveTo>
                <a:cubicBezTo>
                  <a:pt x="766850" y="502351"/>
                  <a:pt x="480276" y="788925"/>
                  <a:pt x="480276" y="1142431"/>
                </a:cubicBezTo>
                <a:cubicBezTo>
                  <a:pt x="480276" y="1495937"/>
                  <a:pt x="766850" y="1782511"/>
                  <a:pt x="1120356" y="1782511"/>
                </a:cubicBezTo>
                <a:cubicBezTo>
                  <a:pt x="1473862" y="1782511"/>
                  <a:pt x="1760436" y="1495937"/>
                  <a:pt x="1760436" y="1142431"/>
                </a:cubicBezTo>
                <a:cubicBezTo>
                  <a:pt x="1760436" y="788925"/>
                  <a:pt x="1473862" y="502351"/>
                  <a:pt x="1120356" y="502351"/>
                </a:cubicBezTo>
                <a:close/>
                <a:moveTo>
                  <a:pt x="1120356" y="0"/>
                </a:moveTo>
                <a:lnTo>
                  <a:pt x="1235916" y="5835"/>
                </a:lnTo>
                <a:lnTo>
                  <a:pt x="1272936" y="262306"/>
                </a:lnTo>
                <a:cubicBezTo>
                  <a:pt x="1366250" y="277385"/>
                  <a:pt x="1454469" y="307832"/>
                  <a:pt x="1535137" y="350778"/>
                </a:cubicBezTo>
                <a:lnTo>
                  <a:pt x="1717618" y="169909"/>
                </a:lnTo>
                <a:cubicBezTo>
                  <a:pt x="1784880" y="209765"/>
                  <a:pt x="1846933" y="257376"/>
                  <a:pt x="1902771" y="311520"/>
                </a:cubicBezTo>
                <a:lnTo>
                  <a:pt x="1776181" y="536209"/>
                </a:lnTo>
                <a:cubicBezTo>
                  <a:pt x="1832789" y="595961"/>
                  <a:pt x="1880432" y="664114"/>
                  <a:pt x="1917285" y="738603"/>
                </a:cubicBezTo>
                <a:lnTo>
                  <a:pt x="2171750" y="695132"/>
                </a:lnTo>
                <a:cubicBezTo>
                  <a:pt x="2202288" y="766468"/>
                  <a:pt x="2225640" y="841587"/>
                  <a:pt x="2240712" y="919627"/>
                </a:cubicBezTo>
                <a:lnTo>
                  <a:pt x="2006230" y="1027513"/>
                </a:lnTo>
                <a:cubicBezTo>
                  <a:pt x="2011939" y="1065062"/>
                  <a:pt x="2014433" y="1103455"/>
                  <a:pt x="2014433" y="1142431"/>
                </a:cubicBezTo>
                <a:cubicBezTo>
                  <a:pt x="2014433" y="1181407"/>
                  <a:pt x="2011939" y="1219801"/>
                  <a:pt x="2006230" y="1257349"/>
                </a:cubicBezTo>
                <a:lnTo>
                  <a:pt x="2240712" y="1365235"/>
                </a:lnTo>
                <a:cubicBezTo>
                  <a:pt x="2225640" y="1443275"/>
                  <a:pt x="2202288" y="1518394"/>
                  <a:pt x="2171750" y="1589731"/>
                </a:cubicBezTo>
                <a:lnTo>
                  <a:pt x="1917285" y="1546259"/>
                </a:lnTo>
                <a:cubicBezTo>
                  <a:pt x="1880432" y="1620748"/>
                  <a:pt x="1832789" y="1688902"/>
                  <a:pt x="1776181" y="1748654"/>
                </a:cubicBezTo>
                <a:lnTo>
                  <a:pt x="1902771" y="1973343"/>
                </a:lnTo>
                <a:cubicBezTo>
                  <a:pt x="1846933" y="2027487"/>
                  <a:pt x="1784879" y="2075098"/>
                  <a:pt x="1717617" y="2114954"/>
                </a:cubicBezTo>
                <a:lnTo>
                  <a:pt x="1535137" y="1934085"/>
                </a:lnTo>
                <a:cubicBezTo>
                  <a:pt x="1454469" y="1977030"/>
                  <a:pt x="1366250" y="2007478"/>
                  <a:pt x="1272936" y="2022557"/>
                </a:cubicBezTo>
                <a:lnTo>
                  <a:pt x="1235916" y="2279027"/>
                </a:lnTo>
                <a:cubicBezTo>
                  <a:pt x="1197918" y="2282907"/>
                  <a:pt x="1159366" y="2284862"/>
                  <a:pt x="1120356" y="2284862"/>
                </a:cubicBezTo>
                <a:lnTo>
                  <a:pt x="1004797" y="2279027"/>
                </a:lnTo>
                <a:lnTo>
                  <a:pt x="967776" y="2022557"/>
                </a:lnTo>
                <a:cubicBezTo>
                  <a:pt x="874463" y="2007478"/>
                  <a:pt x="786243" y="1977030"/>
                  <a:pt x="705576" y="1934085"/>
                </a:cubicBezTo>
                <a:lnTo>
                  <a:pt x="523095" y="2114954"/>
                </a:lnTo>
                <a:cubicBezTo>
                  <a:pt x="455833" y="2075098"/>
                  <a:pt x="393780" y="2027487"/>
                  <a:pt x="337942" y="1973343"/>
                </a:cubicBezTo>
                <a:lnTo>
                  <a:pt x="464531" y="1748654"/>
                </a:lnTo>
                <a:cubicBezTo>
                  <a:pt x="407924" y="1688902"/>
                  <a:pt x="360280" y="1620748"/>
                  <a:pt x="323426" y="1546259"/>
                </a:cubicBezTo>
                <a:lnTo>
                  <a:pt x="68962" y="1589731"/>
                </a:lnTo>
                <a:cubicBezTo>
                  <a:pt x="38425" y="1518394"/>
                  <a:pt x="15072" y="1443275"/>
                  <a:pt x="0" y="1365235"/>
                </a:cubicBezTo>
                <a:lnTo>
                  <a:pt x="234482" y="1257349"/>
                </a:lnTo>
                <a:cubicBezTo>
                  <a:pt x="228773" y="1219801"/>
                  <a:pt x="226279" y="1181407"/>
                  <a:pt x="226279" y="1142431"/>
                </a:cubicBezTo>
                <a:cubicBezTo>
                  <a:pt x="226279" y="1103455"/>
                  <a:pt x="228773" y="1065062"/>
                  <a:pt x="234482" y="1027513"/>
                </a:cubicBezTo>
                <a:lnTo>
                  <a:pt x="0" y="919627"/>
                </a:lnTo>
                <a:cubicBezTo>
                  <a:pt x="15072" y="841587"/>
                  <a:pt x="38425" y="766468"/>
                  <a:pt x="68962" y="695132"/>
                </a:cubicBezTo>
                <a:lnTo>
                  <a:pt x="323426" y="738603"/>
                </a:lnTo>
                <a:cubicBezTo>
                  <a:pt x="360280" y="664114"/>
                  <a:pt x="407924" y="595961"/>
                  <a:pt x="464531" y="536209"/>
                </a:cubicBezTo>
                <a:lnTo>
                  <a:pt x="337941" y="311520"/>
                </a:lnTo>
                <a:cubicBezTo>
                  <a:pt x="393779" y="257376"/>
                  <a:pt x="455833" y="209765"/>
                  <a:pt x="523094" y="169908"/>
                </a:cubicBezTo>
                <a:lnTo>
                  <a:pt x="705576" y="350778"/>
                </a:lnTo>
                <a:cubicBezTo>
                  <a:pt x="786243" y="307832"/>
                  <a:pt x="874463" y="277385"/>
                  <a:pt x="967776" y="262306"/>
                </a:cubicBezTo>
                <a:lnTo>
                  <a:pt x="1004797" y="5835"/>
                </a:lnTo>
                <a:cubicBezTo>
                  <a:pt x="1042794" y="1955"/>
                  <a:pt x="1081347" y="0"/>
                  <a:pt x="112035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10-Point Star 2">
            <a:extLst>
              <a:ext uri="{FF2B5EF4-FFF2-40B4-BE49-F238E27FC236}">
                <a16:creationId xmlns:a16="http://schemas.microsoft.com/office/drawing/2014/main" id="{DC63AD46-59C0-EE4E-9DB3-14798B2A9910}"/>
              </a:ext>
            </a:extLst>
          </p:cNvPr>
          <p:cNvSpPr>
            <a:spLocks noChangeAspect="1"/>
          </p:cNvSpPr>
          <p:nvPr/>
        </p:nvSpPr>
        <p:spPr>
          <a:xfrm rot="20626175">
            <a:off x="9462089" y="1394797"/>
            <a:ext cx="432915" cy="441445"/>
          </a:xfrm>
          <a:custGeom>
            <a:avLst/>
            <a:gdLst/>
            <a:ahLst/>
            <a:cxnLst/>
            <a:rect l="l" t="t" r="r" b="b"/>
            <a:pathLst>
              <a:path w="2240712" h="2284862">
                <a:moveTo>
                  <a:pt x="1120356" y="502351"/>
                </a:moveTo>
                <a:cubicBezTo>
                  <a:pt x="766850" y="502351"/>
                  <a:pt x="480276" y="788925"/>
                  <a:pt x="480276" y="1142431"/>
                </a:cubicBezTo>
                <a:cubicBezTo>
                  <a:pt x="480276" y="1495937"/>
                  <a:pt x="766850" y="1782511"/>
                  <a:pt x="1120356" y="1782511"/>
                </a:cubicBezTo>
                <a:cubicBezTo>
                  <a:pt x="1473862" y="1782511"/>
                  <a:pt x="1760436" y="1495937"/>
                  <a:pt x="1760436" y="1142431"/>
                </a:cubicBezTo>
                <a:cubicBezTo>
                  <a:pt x="1760436" y="788925"/>
                  <a:pt x="1473862" y="502351"/>
                  <a:pt x="1120356" y="502351"/>
                </a:cubicBezTo>
                <a:close/>
                <a:moveTo>
                  <a:pt x="1120356" y="0"/>
                </a:moveTo>
                <a:lnTo>
                  <a:pt x="1235916" y="5835"/>
                </a:lnTo>
                <a:lnTo>
                  <a:pt x="1272936" y="262306"/>
                </a:lnTo>
                <a:cubicBezTo>
                  <a:pt x="1366250" y="277385"/>
                  <a:pt x="1454469" y="307832"/>
                  <a:pt x="1535137" y="350778"/>
                </a:cubicBezTo>
                <a:lnTo>
                  <a:pt x="1717618" y="169909"/>
                </a:lnTo>
                <a:cubicBezTo>
                  <a:pt x="1784880" y="209765"/>
                  <a:pt x="1846933" y="257376"/>
                  <a:pt x="1902771" y="311520"/>
                </a:cubicBezTo>
                <a:lnTo>
                  <a:pt x="1776181" y="536209"/>
                </a:lnTo>
                <a:cubicBezTo>
                  <a:pt x="1832789" y="595961"/>
                  <a:pt x="1880432" y="664114"/>
                  <a:pt x="1917285" y="738603"/>
                </a:cubicBezTo>
                <a:lnTo>
                  <a:pt x="2171750" y="695132"/>
                </a:lnTo>
                <a:cubicBezTo>
                  <a:pt x="2202288" y="766468"/>
                  <a:pt x="2225640" y="841587"/>
                  <a:pt x="2240712" y="919627"/>
                </a:cubicBezTo>
                <a:lnTo>
                  <a:pt x="2006230" y="1027513"/>
                </a:lnTo>
                <a:cubicBezTo>
                  <a:pt x="2011939" y="1065062"/>
                  <a:pt x="2014433" y="1103455"/>
                  <a:pt x="2014433" y="1142431"/>
                </a:cubicBezTo>
                <a:cubicBezTo>
                  <a:pt x="2014433" y="1181407"/>
                  <a:pt x="2011939" y="1219801"/>
                  <a:pt x="2006230" y="1257349"/>
                </a:cubicBezTo>
                <a:lnTo>
                  <a:pt x="2240712" y="1365235"/>
                </a:lnTo>
                <a:cubicBezTo>
                  <a:pt x="2225640" y="1443275"/>
                  <a:pt x="2202288" y="1518394"/>
                  <a:pt x="2171750" y="1589731"/>
                </a:cubicBezTo>
                <a:lnTo>
                  <a:pt x="1917285" y="1546259"/>
                </a:lnTo>
                <a:cubicBezTo>
                  <a:pt x="1880432" y="1620748"/>
                  <a:pt x="1832789" y="1688902"/>
                  <a:pt x="1776181" y="1748654"/>
                </a:cubicBezTo>
                <a:lnTo>
                  <a:pt x="1902771" y="1973343"/>
                </a:lnTo>
                <a:cubicBezTo>
                  <a:pt x="1846933" y="2027487"/>
                  <a:pt x="1784879" y="2075098"/>
                  <a:pt x="1717617" y="2114954"/>
                </a:cubicBezTo>
                <a:lnTo>
                  <a:pt x="1535137" y="1934085"/>
                </a:lnTo>
                <a:cubicBezTo>
                  <a:pt x="1454469" y="1977030"/>
                  <a:pt x="1366250" y="2007478"/>
                  <a:pt x="1272936" y="2022557"/>
                </a:cubicBezTo>
                <a:lnTo>
                  <a:pt x="1235916" y="2279027"/>
                </a:lnTo>
                <a:cubicBezTo>
                  <a:pt x="1197918" y="2282907"/>
                  <a:pt x="1159366" y="2284862"/>
                  <a:pt x="1120356" y="2284862"/>
                </a:cubicBezTo>
                <a:lnTo>
                  <a:pt x="1004797" y="2279027"/>
                </a:lnTo>
                <a:lnTo>
                  <a:pt x="967776" y="2022557"/>
                </a:lnTo>
                <a:cubicBezTo>
                  <a:pt x="874463" y="2007478"/>
                  <a:pt x="786243" y="1977030"/>
                  <a:pt x="705576" y="1934085"/>
                </a:cubicBezTo>
                <a:lnTo>
                  <a:pt x="523095" y="2114954"/>
                </a:lnTo>
                <a:cubicBezTo>
                  <a:pt x="455833" y="2075098"/>
                  <a:pt x="393780" y="2027487"/>
                  <a:pt x="337942" y="1973343"/>
                </a:cubicBezTo>
                <a:lnTo>
                  <a:pt x="464531" y="1748654"/>
                </a:lnTo>
                <a:cubicBezTo>
                  <a:pt x="407924" y="1688902"/>
                  <a:pt x="360280" y="1620748"/>
                  <a:pt x="323426" y="1546259"/>
                </a:cubicBezTo>
                <a:lnTo>
                  <a:pt x="68962" y="1589731"/>
                </a:lnTo>
                <a:cubicBezTo>
                  <a:pt x="38425" y="1518394"/>
                  <a:pt x="15072" y="1443275"/>
                  <a:pt x="0" y="1365235"/>
                </a:cubicBezTo>
                <a:lnTo>
                  <a:pt x="234482" y="1257349"/>
                </a:lnTo>
                <a:cubicBezTo>
                  <a:pt x="228773" y="1219801"/>
                  <a:pt x="226279" y="1181407"/>
                  <a:pt x="226279" y="1142431"/>
                </a:cubicBezTo>
                <a:cubicBezTo>
                  <a:pt x="226279" y="1103455"/>
                  <a:pt x="228773" y="1065062"/>
                  <a:pt x="234482" y="1027513"/>
                </a:cubicBezTo>
                <a:lnTo>
                  <a:pt x="0" y="919627"/>
                </a:lnTo>
                <a:cubicBezTo>
                  <a:pt x="15072" y="841587"/>
                  <a:pt x="38425" y="766468"/>
                  <a:pt x="68962" y="695132"/>
                </a:cubicBezTo>
                <a:lnTo>
                  <a:pt x="323426" y="738603"/>
                </a:lnTo>
                <a:cubicBezTo>
                  <a:pt x="360280" y="664114"/>
                  <a:pt x="407924" y="595961"/>
                  <a:pt x="464531" y="536209"/>
                </a:cubicBezTo>
                <a:lnTo>
                  <a:pt x="337941" y="311520"/>
                </a:lnTo>
                <a:cubicBezTo>
                  <a:pt x="393779" y="257376"/>
                  <a:pt x="455833" y="209765"/>
                  <a:pt x="523094" y="169908"/>
                </a:cubicBezTo>
                <a:lnTo>
                  <a:pt x="705576" y="350778"/>
                </a:lnTo>
                <a:cubicBezTo>
                  <a:pt x="786243" y="307832"/>
                  <a:pt x="874463" y="277385"/>
                  <a:pt x="967776" y="262306"/>
                </a:cubicBezTo>
                <a:lnTo>
                  <a:pt x="1004797" y="5835"/>
                </a:lnTo>
                <a:cubicBezTo>
                  <a:pt x="1042794" y="1955"/>
                  <a:pt x="1081347" y="0"/>
                  <a:pt x="112035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" name="10-Point Star 2">
            <a:extLst>
              <a:ext uri="{FF2B5EF4-FFF2-40B4-BE49-F238E27FC236}">
                <a16:creationId xmlns:a16="http://schemas.microsoft.com/office/drawing/2014/main" id="{FE2AB533-29D4-6143-A032-7F16D7D2CB5E}"/>
              </a:ext>
            </a:extLst>
          </p:cNvPr>
          <p:cNvSpPr>
            <a:spLocks noChangeAspect="1"/>
          </p:cNvSpPr>
          <p:nvPr/>
        </p:nvSpPr>
        <p:spPr>
          <a:xfrm rot="19882909">
            <a:off x="9093306" y="1692658"/>
            <a:ext cx="543293" cy="553998"/>
          </a:xfrm>
          <a:custGeom>
            <a:avLst/>
            <a:gdLst/>
            <a:ahLst/>
            <a:cxnLst/>
            <a:rect l="l" t="t" r="r" b="b"/>
            <a:pathLst>
              <a:path w="2240712" h="2284862">
                <a:moveTo>
                  <a:pt x="1120356" y="502351"/>
                </a:moveTo>
                <a:cubicBezTo>
                  <a:pt x="766850" y="502351"/>
                  <a:pt x="480276" y="788925"/>
                  <a:pt x="480276" y="1142431"/>
                </a:cubicBezTo>
                <a:cubicBezTo>
                  <a:pt x="480276" y="1495937"/>
                  <a:pt x="766850" y="1782511"/>
                  <a:pt x="1120356" y="1782511"/>
                </a:cubicBezTo>
                <a:cubicBezTo>
                  <a:pt x="1473862" y="1782511"/>
                  <a:pt x="1760436" y="1495937"/>
                  <a:pt x="1760436" y="1142431"/>
                </a:cubicBezTo>
                <a:cubicBezTo>
                  <a:pt x="1760436" y="788925"/>
                  <a:pt x="1473862" y="502351"/>
                  <a:pt x="1120356" y="502351"/>
                </a:cubicBezTo>
                <a:close/>
                <a:moveTo>
                  <a:pt x="1120356" y="0"/>
                </a:moveTo>
                <a:lnTo>
                  <a:pt x="1235916" y="5835"/>
                </a:lnTo>
                <a:lnTo>
                  <a:pt x="1272936" y="262306"/>
                </a:lnTo>
                <a:cubicBezTo>
                  <a:pt x="1366250" y="277385"/>
                  <a:pt x="1454469" y="307832"/>
                  <a:pt x="1535137" y="350778"/>
                </a:cubicBezTo>
                <a:lnTo>
                  <a:pt x="1717618" y="169909"/>
                </a:lnTo>
                <a:cubicBezTo>
                  <a:pt x="1784880" y="209765"/>
                  <a:pt x="1846933" y="257376"/>
                  <a:pt x="1902771" y="311520"/>
                </a:cubicBezTo>
                <a:lnTo>
                  <a:pt x="1776181" y="536209"/>
                </a:lnTo>
                <a:cubicBezTo>
                  <a:pt x="1832789" y="595961"/>
                  <a:pt x="1880432" y="664114"/>
                  <a:pt x="1917285" y="738603"/>
                </a:cubicBezTo>
                <a:lnTo>
                  <a:pt x="2171750" y="695132"/>
                </a:lnTo>
                <a:cubicBezTo>
                  <a:pt x="2202288" y="766468"/>
                  <a:pt x="2225640" y="841587"/>
                  <a:pt x="2240712" y="919627"/>
                </a:cubicBezTo>
                <a:lnTo>
                  <a:pt x="2006230" y="1027513"/>
                </a:lnTo>
                <a:cubicBezTo>
                  <a:pt x="2011939" y="1065062"/>
                  <a:pt x="2014433" y="1103455"/>
                  <a:pt x="2014433" y="1142431"/>
                </a:cubicBezTo>
                <a:cubicBezTo>
                  <a:pt x="2014433" y="1181407"/>
                  <a:pt x="2011939" y="1219801"/>
                  <a:pt x="2006230" y="1257349"/>
                </a:cubicBezTo>
                <a:lnTo>
                  <a:pt x="2240712" y="1365235"/>
                </a:lnTo>
                <a:cubicBezTo>
                  <a:pt x="2225640" y="1443275"/>
                  <a:pt x="2202288" y="1518394"/>
                  <a:pt x="2171750" y="1589731"/>
                </a:cubicBezTo>
                <a:lnTo>
                  <a:pt x="1917285" y="1546259"/>
                </a:lnTo>
                <a:cubicBezTo>
                  <a:pt x="1880432" y="1620748"/>
                  <a:pt x="1832789" y="1688902"/>
                  <a:pt x="1776181" y="1748654"/>
                </a:cubicBezTo>
                <a:lnTo>
                  <a:pt x="1902771" y="1973343"/>
                </a:lnTo>
                <a:cubicBezTo>
                  <a:pt x="1846933" y="2027487"/>
                  <a:pt x="1784879" y="2075098"/>
                  <a:pt x="1717617" y="2114954"/>
                </a:cubicBezTo>
                <a:lnTo>
                  <a:pt x="1535137" y="1934085"/>
                </a:lnTo>
                <a:cubicBezTo>
                  <a:pt x="1454469" y="1977030"/>
                  <a:pt x="1366250" y="2007478"/>
                  <a:pt x="1272936" y="2022557"/>
                </a:cubicBezTo>
                <a:lnTo>
                  <a:pt x="1235916" y="2279027"/>
                </a:lnTo>
                <a:cubicBezTo>
                  <a:pt x="1197918" y="2282907"/>
                  <a:pt x="1159366" y="2284862"/>
                  <a:pt x="1120356" y="2284862"/>
                </a:cubicBezTo>
                <a:lnTo>
                  <a:pt x="1004797" y="2279027"/>
                </a:lnTo>
                <a:lnTo>
                  <a:pt x="967776" y="2022557"/>
                </a:lnTo>
                <a:cubicBezTo>
                  <a:pt x="874463" y="2007478"/>
                  <a:pt x="786243" y="1977030"/>
                  <a:pt x="705576" y="1934085"/>
                </a:cubicBezTo>
                <a:lnTo>
                  <a:pt x="523095" y="2114954"/>
                </a:lnTo>
                <a:cubicBezTo>
                  <a:pt x="455833" y="2075098"/>
                  <a:pt x="393780" y="2027487"/>
                  <a:pt x="337942" y="1973343"/>
                </a:cubicBezTo>
                <a:lnTo>
                  <a:pt x="464531" y="1748654"/>
                </a:lnTo>
                <a:cubicBezTo>
                  <a:pt x="407924" y="1688902"/>
                  <a:pt x="360280" y="1620748"/>
                  <a:pt x="323426" y="1546259"/>
                </a:cubicBezTo>
                <a:lnTo>
                  <a:pt x="68962" y="1589731"/>
                </a:lnTo>
                <a:cubicBezTo>
                  <a:pt x="38425" y="1518394"/>
                  <a:pt x="15072" y="1443275"/>
                  <a:pt x="0" y="1365235"/>
                </a:cubicBezTo>
                <a:lnTo>
                  <a:pt x="234482" y="1257349"/>
                </a:lnTo>
                <a:cubicBezTo>
                  <a:pt x="228773" y="1219801"/>
                  <a:pt x="226279" y="1181407"/>
                  <a:pt x="226279" y="1142431"/>
                </a:cubicBezTo>
                <a:cubicBezTo>
                  <a:pt x="226279" y="1103455"/>
                  <a:pt x="228773" y="1065062"/>
                  <a:pt x="234482" y="1027513"/>
                </a:cubicBezTo>
                <a:lnTo>
                  <a:pt x="0" y="919627"/>
                </a:lnTo>
                <a:cubicBezTo>
                  <a:pt x="15072" y="841587"/>
                  <a:pt x="38425" y="766468"/>
                  <a:pt x="68962" y="695132"/>
                </a:cubicBezTo>
                <a:lnTo>
                  <a:pt x="323426" y="738603"/>
                </a:lnTo>
                <a:cubicBezTo>
                  <a:pt x="360280" y="664114"/>
                  <a:pt x="407924" y="595961"/>
                  <a:pt x="464531" y="536209"/>
                </a:cubicBezTo>
                <a:lnTo>
                  <a:pt x="337941" y="311520"/>
                </a:lnTo>
                <a:cubicBezTo>
                  <a:pt x="393779" y="257376"/>
                  <a:pt x="455833" y="209765"/>
                  <a:pt x="523094" y="169908"/>
                </a:cubicBezTo>
                <a:lnTo>
                  <a:pt x="705576" y="350778"/>
                </a:lnTo>
                <a:cubicBezTo>
                  <a:pt x="786243" y="307832"/>
                  <a:pt x="874463" y="277385"/>
                  <a:pt x="967776" y="262306"/>
                </a:cubicBezTo>
                <a:lnTo>
                  <a:pt x="1004797" y="5835"/>
                </a:lnTo>
                <a:cubicBezTo>
                  <a:pt x="1042794" y="1955"/>
                  <a:pt x="1081347" y="0"/>
                  <a:pt x="1120356" y="0"/>
                </a:cubicBezTo>
                <a:close/>
              </a:path>
            </a:pathLst>
          </a:custGeom>
          <a:solidFill>
            <a:srgbClr val="009E13"/>
          </a:solidFill>
          <a:ln>
            <a:noFill/>
          </a:ln>
          <a:effectLst>
            <a:reflection blurRad="635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DC0770-EB3C-4847-B4D9-291F666AA457}"/>
              </a:ext>
            </a:extLst>
          </p:cNvPr>
          <p:cNvSpPr txBox="1"/>
          <p:nvPr/>
        </p:nvSpPr>
        <p:spPr>
          <a:xfrm>
            <a:off x="7115579" y="4462054"/>
            <a:ext cx="1245705" cy="4616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lIns="90000" rtlCol="0" anchor="ctr" anchorCtr="1">
            <a:spAutoFit/>
          </a:bodyPr>
          <a:lstStyle/>
          <a:p>
            <a:r>
              <a:rPr lang="fr-FR" sz="2400" dirty="0"/>
              <a:t>.</a:t>
            </a:r>
            <a:r>
              <a:rPr lang="fr-FR" sz="2400" dirty="0" err="1"/>
              <a:t>odt</a:t>
            </a:r>
            <a:endParaRPr lang="fr-FR" sz="2400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3F24FFC-1861-694B-99F2-32676CCE7577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6578337" y="4000389"/>
            <a:ext cx="537242" cy="692498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34687086-E4F4-9D4E-AD48-7CD37B26A092}"/>
              </a:ext>
            </a:extLst>
          </p:cNvPr>
          <p:cNvSpPr txBox="1"/>
          <p:nvPr/>
        </p:nvSpPr>
        <p:spPr>
          <a:xfrm>
            <a:off x="7115578" y="5151668"/>
            <a:ext cx="1245705" cy="4616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lIns="90000" rtlCol="0" anchor="ctr" anchorCtr="1">
            <a:spAutoFit/>
          </a:bodyPr>
          <a:lstStyle/>
          <a:p>
            <a:r>
              <a:rPr lang="fr-FR" sz="2400" dirty="0"/>
              <a:t>…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E3DF51F-A672-5B43-A5B5-DCEF43F43478}"/>
              </a:ext>
            </a:extLst>
          </p:cNvPr>
          <p:cNvCxnSpPr>
            <a:cxnSpLocks/>
            <a:stCxn id="17" idx="3"/>
            <a:endCxn id="38" idx="1"/>
          </p:cNvCxnSpPr>
          <p:nvPr/>
        </p:nvCxnSpPr>
        <p:spPr>
          <a:xfrm>
            <a:off x="6578337" y="4000389"/>
            <a:ext cx="537241" cy="138211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97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</Words>
  <Application>Microsoft Macintosh PowerPoint</Application>
  <PresentationFormat>Grand écran</PresentationFormat>
  <Paragraphs>12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Meslin</dc:creator>
  <cp:lastModifiedBy>Olivier Meslin</cp:lastModifiedBy>
  <cp:revision>5</cp:revision>
  <cp:lastPrinted>2020-11-05T12:00:33Z</cp:lastPrinted>
  <dcterms:created xsi:type="dcterms:W3CDTF">2020-11-05T10:24:16Z</dcterms:created>
  <dcterms:modified xsi:type="dcterms:W3CDTF">2020-11-05T12:03:12Z</dcterms:modified>
</cp:coreProperties>
</file>