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9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76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_rels/slideLayout276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93.xml.rels" ContentType="application/vnd.openxmlformats-package.relationships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198.xml" ContentType="application/vnd.openxmlformats-officedocument.presentationml.slideLayout+xml"/>
  <Override PartName="/ppt/_rels/presentation.xml.rels" ContentType="application/vnd.openxmlformats-package.relationships+xml"/>
  <Override PartName="/ppt/media/image162.png" ContentType="image/png"/>
  <Override PartName="/ppt/media/image161.png" ContentType="image/png"/>
  <Override PartName="/ppt/media/image160.png" ContentType="image/png"/>
  <Override PartName="/ppt/media/image158.png" ContentType="image/png"/>
  <Override PartName="/ppt/media/image157.png" ContentType="image/png"/>
  <Override PartName="/ppt/media/image154.png" ContentType="image/png"/>
  <Override PartName="/ppt/media/image153.png" ContentType="image/png"/>
  <Override PartName="/ppt/media/image152.png" ContentType="image/png"/>
  <Override PartName="/ppt/media/image151.png" ContentType="image/png"/>
  <Override PartName="/ppt/media/image150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142.png" ContentType="image/png"/>
  <Override PartName="/ppt/media/image141.png" ContentType="image/png"/>
  <Override PartName="/ppt/media/image140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133.png" ContentType="image/png"/>
  <Override PartName="/ppt/media/image132.png" ContentType="image/png"/>
  <Override PartName="/ppt/media/image131.png" ContentType="image/png"/>
  <Override PartName="/ppt/media/image130.png" ContentType="image/png"/>
  <Override PartName="/ppt/media/image128.png" ContentType="image/png"/>
  <Override PartName="/ppt/media/image127.png" ContentType="image/png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20.png" ContentType="image/png"/>
  <Override PartName="/ppt/media/image118.png" ContentType="image/png"/>
  <Override PartName="/ppt/media/image117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110.png" ContentType="image/png"/>
  <Override PartName="/ppt/media/image108.png" ContentType="image/png"/>
  <Override PartName="/ppt/media/image107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99.png" ContentType="image/png"/>
  <Override PartName="/ppt/media/image103.png" ContentType="image/png"/>
  <Override PartName="/ppt/media/image98.png" ContentType="image/png"/>
  <Override PartName="/ppt/media/image102.png" ContentType="image/png"/>
  <Override PartName="/ppt/media/image97.png" ContentType="image/png"/>
  <Override PartName="/ppt/media/image46.png" ContentType="image/png"/>
  <Override PartName="/ppt/media/image45.png" ContentType="image/png"/>
  <Override PartName="/ppt/media/image43.png" ContentType="image/png"/>
  <Override PartName="/ppt/media/image42.png" ContentType="image/png"/>
  <Override PartName="/ppt/media/image109.png" ContentType="image/png"/>
  <Override PartName="/ppt/media/image40.png" ContentType="image/png"/>
  <Override PartName="/ppt/media/image39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0.png" ContentType="image/png"/>
  <Override PartName="/ppt/media/image8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44.wmf" ContentType="image/x-wmf"/>
  <Override PartName="/ppt/media/image55.png" ContentType="image/png"/>
  <Override PartName="/ppt/media/image25.png" ContentType="image/png"/>
  <Override PartName="/ppt/media/image10.png" ContentType="image/png"/>
  <Override PartName="/ppt/media/image69.png" ContentType="image/png"/>
  <Override PartName="/ppt/media/image24.png" ContentType="image/png"/>
  <Override PartName="/ppt/media/image59.png" ContentType="image/png"/>
  <Override PartName="/ppt/media/image23.png" ContentType="image/png"/>
  <Override PartName="/ppt/media/image58.png" ContentType="image/png"/>
  <Override PartName="/ppt/media/image37.png" ContentType="image/png"/>
  <Override PartName="/ppt/media/image156.png" ContentType="image/png"/>
  <Override PartName="/ppt/media/image2.png" ContentType="image/png"/>
  <Override PartName="/ppt/media/image52.png" ContentType="image/png"/>
  <Override PartName="/ppt/media/image22.png" ContentType="image/png"/>
  <Override PartName="/ppt/media/image12.png" ContentType="image/png"/>
  <Override PartName="/ppt/media/image41.png" ContentType="image/png"/>
  <Override PartName="/ppt/media/image5.jpeg" ContentType="image/jpeg"/>
  <Override PartName="/ppt/media/image48.png" ContentType="image/png"/>
  <Override PartName="/ppt/media/image38.png" ContentType="image/png"/>
  <Override PartName="/ppt/media/image31.png" ContentType="image/png"/>
  <Override PartName="/ppt/media/image4.jpeg" ContentType="image/jpeg"/>
  <Override PartName="/ppt/media/image36.png" ContentType="image/png"/>
  <Override PartName="/ppt/media/image155.png" ContentType="image/png"/>
  <Override PartName="/ppt/media/image1.png" ContentType="image/png"/>
  <Override PartName="/ppt/media/image6.jpeg" ContentType="image/jpeg"/>
  <Override PartName="/ppt/media/image51.png" ContentType="image/png"/>
  <Override PartName="/ppt/media/image21.png" ContentType="image/png"/>
  <Override PartName="/ppt/media/image11.png" ContentType="image/png"/>
  <Override PartName="/ppt/media/image13.png" ContentType="image/png"/>
  <Override PartName="/ppt/media/image14.png" ContentType="image/png"/>
  <Override PartName="/ppt/media/image68.png" ContentType="image/png"/>
  <Override PartName="/ppt/media/image15.png" ContentType="image/png"/>
  <Override PartName="/ppt/media/image159.png" ContentType="image/png"/>
  <Override PartName="/ppt/media/image90.png" ContentType="image/png"/>
  <Override PartName="/ppt/media/image16.png" ContentType="image/png"/>
  <Override PartName="/ppt/media/image91.png" ContentType="image/png"/>
  <Override PartName="/ppt/media/image17.png" ContentType="image/png"/>
  <Override PartName="/ppt/media/image92.png" ContentType="image/png"/>
  <Override PartName="/ppt/media/image18.png" ContentType="image/png"/>
  <Override PartName="/ppt/media/image8.png" ContentType="image/png"/>
  <Override PartName="/ppt/media/image93.png" ContentType="image/png"/>
  <Override PartName="/ppt/media/image64.png" ContentType="image/png"/>
  <Override PartName="/ppt/media/image19.png" ContentType="image/png"/>
  <Override PartName="/ppt/media/image9.png" ContentType="image/png"/>
  <Override PartName="/ppt/media/image94.png" ContentType="image/png"/>
  <Override PartName="/ppt/media/image20.png" ContentType="image/png"/>
  <Override PartName="/ppt/media/image79.png" ContentType="image/png"/>
  <Override PartName="/ppt/media/image47.png" ContentType="image/png"/>
  <Override PartName="/ppt/media/image49.png" ContentType="image/png"/>
  <Override PartName="/ppt/media/image119.png" ContentType="image/png"/>
  <Override PartName="/ppt/media/image50.png" ContentType="image/png"/>
  <Override PartName="/ppt/media/image53.png" ContentType="image/png"/>
  <Override PartName="/ppt/media/image54.png" ContentType="image/png"/>
  <Override PartName="/ppt/media/image56.png" ContentType="image/png"/>
  <Override PartName="/ppt/media/image57.png" ContentType="image/png"/>
  <Override PartName="/ppt/media/image129.png" ContentType="image/png"/>
  <Override PartName="/ppt/media/image60.png" ContentType="image/png"/>
  <Override PartName="/ppt/media/image7.jpeg" ContentType="image/jpeg"/>
  <Override PartName="/ppt/media/image61.png" ContentType="image/png"/>
  <Override PartName="/ppt/media/image62.png" ContentType="image/png"/>
  <Override PartName="/ppt/media/image63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139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3.wmf" ContentType="image/x-wmf"/>
  <Override PartName="/ppt/media/image76.png" ContentType="image/png"/>
  <Override PartName="/ppt/media/image77.png" ContentType="image/png"/>
  <Override PartName="/ppt/media/image78.png" ContentType="image/png"/>
  <Override PartName="/ppt/media/image14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100.png" ContentType="image/png"/>
  <Override PartName="/ppt/media/image95.png" ContentType="image/png"/>
  <Override PartName="/ppt/media/image101.png" ContentType="image/png"/>
  <Override PartName="/ppt/media/image96.png" ContentType="image/png"/>
  <Override PartName="/ppt/theme/theme24.xml" ContentType="application/vnd.openxmlformats-officedocument.theme+xml"/>
  <Override PartName="/ppt/theme/theme23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5.xml" ContentType="application/vnd.openxmlformats-officedocument.theme+xml"/>
  <Override PartName="/ppt/theme/theme13.xml" ContentType="application/vnd.openxmlformats-officedocument.theme+xml"/>
  <Override PartName="/ppt/theme/theme17.xml" ContentType="application/vnd.openxmlformats-officedocument.theme+xml"/>
  <Override PartName="/ppt/theme/theme4.xml" ContentType="application/vnd.openxmlformats-officedocument.theme+xml"/>
  <Override PartName="/ppt/theme/theme12.xml" ContentType="application/vnd.openxmlformats-officedocument.theme+xml"/>
  <Override PartName="/ppt/theme/theme16.xml" ContentType="application/vnd.openxmlformats-officedocument.theme+xml"/>
  <Override PartName="/ppt/theme/theme3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18.xml" ContentType="application/vnd.openxmlformats-officedocument.theme+xml"/>
  <Override PartName="/ppt/theme/theme6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slideMasters/slideMaster23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6.xml.rels" ContentType="application/vnd.openxmlformats-package.relationships+xml"/>
  <Override PartName="/ppt/slideMasters/slideMaster22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</p:sldMasterIdLst>
  <p:notesMasterIdLst>
    <p:notesMasterId r:id="rId25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notesMaster" Target="notesMasters/notesMaster1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slide" Target="slides/slide16.xml"/><Relationship Id="rId42" Type="http://schemas.openxmlformats.org/officeDocument/2006/relationships/slide" Target="slides/slide17.xml"/><Relationship Id="rId43" Type="http://schemas.openxmlformats.org/officeDocument/2006/relationships/slide" Target="slides/slide18.xml"/><Relationship Id="rId44" Type="http://schemas.openxmlformats.org/officeDocument/2006/relationships/slide" Target="slides/slide19.xml"/><Relationship Id="rId45" Type="http://schemas.openxmlformats.org/officeDocument/2006/relationships/slide" Target="slides/slide20.xml"/><Relationship Id="rId46" Type="http://schemas.openxmlformats.org/officeDocument/2006/relationships/slide" Target="slides/slide21.xml"/><Relationship Id="rId47" Type="http://schemas.openxmlformats.org/officeDocument/2006/relationships/slide" Target="slides/slide22.xml"/><Relationship Id="rId48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9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89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89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89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EA84E9C-C705-4702-AA01-13FDC550A1F5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BD5A30-7492-44B7-BC31-B70AADC24990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F3CBB1-5EFF-4A42-8FB5-C3E482E416AD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E93BE0F-D9DF-415C-9217-011CD92211F9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07451E-841A-45FA-8ED6-00E2225E6DF8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5DD6B0-2E79-4B2B-B244-F9CF7FA44755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256B0D-517D-432F-9E4F-5FA587090E3D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923C65-A5E1-4310-BF81-D76A4EE77FB3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40.png"/><Relationship Id="rId3" Type="http://schemas.openxmlformats.org/officeDocument/2006/relationships/image" Target="../media/image41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45.png"/><Relationship Id="rId3" Type="http://schemas.openxmlformats.org/officeDocument/2006/relationships/image" Target="../media/image46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59.png"/><Relationship Id="rId3" Type="http://schemas.openxmlformats.org/officeDocument/2006/relationships/image" Target="../media/image60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63.png"/><Relationship Id="rId3" Type="http://schemas.openxmlformats.org/officeDocument/2006/relationships/image" Target="../media/image64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71.png"/><Relationship Id="rId3" Type="http://schemas.openxmlformats.org/officeDocument/2006/relationships/image" Target="../media/image72.png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75.png"/><Relationship Id="rId3" Type="http://schemas.openxmlformats.org/officeDocument/2006/relationships/image" Target="../media/image76.png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79.png"/><Relationship Id="rId3" Type="http://schemas.openxmlformats.org/officeDocument/2006/relationships/image" Target="../media/image80.png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83.png"/><Relationship Id="rId3" Type="http://schemas.openxmlformats.org/officeDocument/2006/relationships/image" Target="../media/image84.png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87.png"/><Relationship Id="rId3" Type="http://schemas.openxmlformats.org/officeDocument/2006/relationships/image" Target="../media/image88.png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95.png"/><Relationship Id="rId3" Type="http://schemas.openxmlformats.org/officeDocument/2006/relationships/image" Target="../media/image96.png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6.png"/><Relationship Id="rId3" Type="http://schemas.openxmlformats.org/officeDocument/2006/relationships/image" Target="../media/image37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4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0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0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1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5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5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9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9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wmf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48.xml"/><Relationship Id="rId8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0.xml"/><Relationship Id="rId8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78.xml"/><Relationship Id="rId14" Type="http://schemas.openxmlformats.org/officeDocument/2006/relationships/slideLayout" Target="../slideLayouts/slideLayout179.xml"/><Relationship Id="rId15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4.xml"/><Relationship Id="rId8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1.xml"/><Relationship Id="rId15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201.xml"/><Relationship Id="rId13" Type="http://schemas.openxmlformats.org/officeDocument/2006/relationships/slideLayout" Target="../slideLayouts/slideLayout202.xml"/><Relationship Id="rId14" Type="http://schemas.openxmlformats.org/officeDocument/2006/relationships/slideLayout" Target="../slideLayouts/slideLayout203.xml"/><Relationship Id="rId15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206.xml"/><Relationship Id="rId6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08.xml"/><Relationship Id="rId8" Type="http://schemas.openxmlformats.org/officeDocument/2006/relationships/slideLayout" Target="../slideLayouts/slideLayout209.xml"/><Relationship Id="rId9" Type="http://schemas.openxmlformats.org/officeDocument/2006/relationships/slideLayout" Target="../slideLayouts/slideLayout210.xml"/><Relationship Id="rId10" Type="http://schemas.openxmlformats.org/officeDocument/2006/relationships/slideLayout" Target="../slideLayouts/slideLayout211.xml"/><Relationship Id="rId11" Type="http://schemas.openxmlformats.org/officeDocument/2006/relationships/slideLayout" Target="../slideLayouts/slideLayout212.xml"/><Relationship Id="rId12" Type="http://schemas.openxmlformats.org/officeDocument/2006/relationships/slideLayout" Target="../slideLayouts/slideLayout213.xml"/><Relationship Id="rId13" Type="http://schemas.openxmlformats.org/officeDocument/2006/relationships/slideLayout" Target="../slideLayouts/slideLayout214.xml"/><Relationship Id="rId14" Type="http://schemas.openxmlformats.org/officeDocument/2006/relationships/slideLayout" Target="../slideLayouts/slideLayout215.xml"/><Relationship Id="rId15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8.xml"/><Relationship Id="rId6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0.xml"/><Relationship Id="rId8" Type="http://schemas.openxmlformats.org/officeDocument/2006/relationships/slideLayout" Target="../slideLayouts/slideLayout221.xml"/><Relationship Id="rId9" Type="http://schemas.openxmlformats.org/officeDocument/2006/relationships/slideLayout" Target="../slideLayouts/slideLayout222.xml"/><Relationship Id="rId10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224.xml"/><Relationship Id="rId12" Type="http://schemas.openxmlformats.org/officeDocument/2006/relationships/slideLayout" Target="../slideLayouts/slideLayout225.xml"/><Relationship Id="rId13" Type="http://schemas.openxmlformats.org/officeDocument/2006/relationships/slideLayout" Target="../slideLayouts/slideLayout226.xml"/><Relationship Id="rId14" Type="http://schemas.openxmlformats.org/officeDocument/2006/relationships/slideLayout" Target="../slideLayouts/slideLayout227.xml"/><Relationship Id="rId15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2.xml"/><Relationship Id="rId8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4.xml"/><Relationship Id="rId10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37.xml"/><Relationship Id="rId13" Type="http://schemas.openxmlformats.org/officeDocument/2006/relationships/slideLayout" Target="../slideLayouts/slideLayout238.xml"/><Relationship Id="rId14" Type="http://schemas.openxmlformats.org/officeDocument/2006/relationships/slideLayout" Target="../slideLayouts/slideLayout239.xml"/><Relationship Id="rId15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4.xml"/><Relationship Id="rId8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47.xml"/><Relationship Id="rId11" Type="http://schemas.openxmlformats.org/officeDocument/2006/relationships/slideLayout" Target="../slideLayouts/slideLayout248.xml"/><Relationship Id="rId12" Type="http://schemas.openxmlformats.org/officeDocument/2006/relationships/slideLayout" Target="../slideLayouts/slideLayout249.xml"/><Relationship Id="rId13" Type="http://schemas.openxmlformats.org/officeDocument/2006/relationships/slideLayout" Target="../slideLayouts/slideLayout250.xml"/><Relationship Id="rId14" Type="http://schemas.openxmlformats.org/officeDocument/2006/relationships/slideLayout" Target="../slideLayouts/slideLayout251.xml"/><Relationship Id="rId15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6.xml"/><Relationship Id="rId8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61.xml"/><Relationship Id="rId13" Type="http://schemas.openxmlformats.org/officeDocument/2006/relationships/slideLayout" Target="../slideLayouts/slideLayout262.xml"/><Relationship Id="rId14" Type="http://schemas.openxmlformats.org/officeDocument/2006/relationships/slideLayout" Target="../slideLayouts/slideLayout263.xml"/><Relationship Id="rId15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68.xml"/><Relationship Id="rId8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5.xml"/><Relationship Id="rId15" Type="http://schemas.openxmlformats.org/officeDocument/2006/relationships/slideLayout" Target="../slideLayouts/slideLayout27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1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440" y="0"/>
            <a:ext cx="9171360" cy="5914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 descr=""/>
          <p:cNvPicPr/>
          <p:nvPr/>
        </p:nvPicPr>
        <p:blipFill>
          <a:blip r:embed="rId4"/>
          <a:stretch/>
        </p:blipFill>
        <p:spPr>
          <a:xfrm>
            <a:off x="0" y="2809800"/>
            <a:ext cx="9142920" cy="3103920"/>
          </a:xfrm>
          <a:prstGeom prst="rect">
            <a:avLst/>
          </a:prstGeom>
          <a:ln>
            <a:noFill/>
          </a:ln>
        </p:spPr>
      </p:pic>
      <p:pic>
        <p:nvPicPr>
          <p:cNvPr id="4" name="Picture Placeholder 5" descr=""/>
          <p:cNvPicPr/>
          <p:nvPr/>
        </p:nvPicPr>
        <p:blipFill>
          <a:blip r:embed="rId5"/>
          <a:srcRect l="38379" t="18907" r="17080" b="0"/>
          <a:stretch/>
        </p:blipFill>
        <p:spPr>
          <a:xfrm>
            <a:off x="6858000" y="0"/>
            <a:ext cx="2284920" cy="2808720"/>
          </a:xfrm>
          <a:prstGeom prst="rect">
            <a:avLst/>
          </a:prstGeom>
          <a:ln>
            <a:noFill/>
          </a:ln>
        </p:spPr>
      </p:pic>
      <p:pic>
        <p:nvPicPr>
          <p:cNvPr id="5" name="Picture Placeholder 10" descr=""/>
          <p:cNvPicPr/>
          <p:nvPr/>
        </p:nvPicPr>
        <p:blipFill>
          <a:blip r:embed="rId6"/>
          <a:srcRect l="23904" t="0" r="23904" b="0"/>
          <a:stretch/>
        </p:blipFill>
        <p:spPr>
          <a:xfrm>
            <a:off x="0" y="0"/>
            <a:ext cx="2270520" cy="2808720"/>
          </a:xfrm>
          <a:prstGeom prst="rect">
            <a:avLst/>
          </a:prstGeom>
          <a:ln>
            <a:noFill/>
          </a:ln>
        </p:spPr>
      </p:pic>
      <p:pic>
        <p:nvPicPr>
          <p:cNvPr id="6" name="Picture Placeholder 12" descr=""/>
          <p:cNvPicPr/>
          <p:nvPr/>
        </p:nvPicPr>
        <p:blipFill>
          <a:blip r:embed="rId7"/>
          <a:srcRect l="28626" t="7480" r="33972" b="23045"/>
          <a:stretch/>
        </p:blipFill>
        <p:spPr>
          <a:xfrm>
            <a:off x="2286000" y="0"/>
            <a:ext cx="2270520" cy="2808720"/>
          </a:xfrm>
          <a:prstGeom prst="rect">
            <a:avLst/>
          </a:prstGeom>
          <a:ln>
            <a:noFill/>
          </a:ln>
        </p:spPr>
      </p:pic>
      <p:pic>
        <p:nvPicPr>
          <p:cNvPr id="7" name="Picture Placeholder 8" descr=""/>
          <p:cNvPicPr/>
          <p:nvPr/>
        </p:nvPicPr>
        <p:blipFill>
          <a:blip r:embed="rId8"/>
          <a:srcRect l="21455" t="0" r="21455" b="0"/>
          <a:stretch/>
        </p:blipFill>
        <p:spPr>
          <a:xfrm>
            <a:off x="4572000" y="0"/>
            <a:ext cx="2270520" cy="2808720"/>
          </a:xfrm>
          <a:prstGeom prst="rect">
            <a:avLst/>
          </a:prstGeom>
          <a:ln>
            <a:noFill/>
          </a:ln>
        </p:spPr>
      </p:pic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349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pic>
        <p:nvPicPr>
          <p:cNvPr id="350" name="Picture 7" descr=""/>
          <p:cNvPicPr/>
          <p:nvPr/>
        </p:nvPicPr>
        <p:blipFill>
          <a:blip r:embed="rId4"/>
          <a:stretch/>
        </p:blipFill>
        <p:spPr>
          <a:xfrm>
            <a:off x="0" y="0"/>
            <a:ext cx="9142920" cy="5910840"/>
          </a:xfrm>
          <a:prstGeom prst="rect">
            <a:avLst/>
          </a:prstGeom>
          <a:ln>
            <a:noFill/>
          </a:ln>
        </p:spPr>
      </p:pic>
      <p:sp>
        <p:nvSpPr>
          <p:cNvPr id="35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388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38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426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pic>
        <p:nvPicPr>
          <p:cNvPr id="427" name="" descr=""/>
          <p:cNvPicPr/>
          <p:nvPr/>
        </p:nvPicPr>
        <p:blipFill>
          <a:blip r:embed="rId4"/>
          <a:stretch/>
        </p:blipFill>
        <p:spPr>
          <a:xfrm>
            <a:off x="1821600" y="1644840"/>
            <a:ext cx="5471280" cy="4365360"/>
          </a:xfrm>
          <a:prstGeom prst="rect">
            <a:avLst/>
          </a:prstGeom>
          <a:ln>
            <a:noFill/>
          </a:ln>
        </p:spPr>
      </p:pic>
      <p:pic>
        <p:nvPicPr>
          <p:cNvPr id="428" name="" descr=""/>
          <p:cNvPicPr/>
          <p:nvPr/>
        </p:nvPicPr>
        <p:blipFill>
          <a:blip r:embed="rId5"/>
          <a:stretch/>
        </p:blipFill>
        <p:spPr>
          <a:xfrm>
            <a:off x="1821600" y="1644840"/>
            <a:ext cx="5471280" cy="4365360"/>
          </a:xfrm>
          <a:prstGeom prst="rect">
            <a:avLst/>
          </a:prstGeom>
          <a:ln>
            <a:noFill/>
          </a:ln>
        </p:spPr>
      </p:pic>
      <p:sp>
        <p:nvSpPr>
          <p:cNvPr id="42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466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467" name="PlaceHolder 2"/>
          <p:cNvSpPr>
            <a:spLocks noGrp="1"/>
          </p:cNvSpPr>
          <p:nvPr>
            <p:ph type="title"/>
          </p:nvPr>
        </p:nvSpPr>
        <p:spPr>
          <a:xfrm>
            <a:off x="366840" y="197640"/>
            <a:ext cx="8380800" cy="10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504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50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542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54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580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58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618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619" name="PlaceHolder 2"/>
          <p:cNvSpPr>
            <a:spLocks noGrp="1"/>
          </p:cNvSpPr>
          <p:nvPr>
            <p:ph type="title"/>
          </p:nvPr>
        </p:nvSpPr>
        <p:spPr>
          <a:xfrm>
            <a:off x="366840" y="197640"/>
            <a:ext cx="8380800" cy="10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0" name="PlaceHolder 3"/>
          <p:cNvSpPr>
            <a:spLocks noGrp="1"/>
          </p:cNvSpPr>
          <p:nvPr>
            <p:ph type="body"/>
          </p:nvPr>
        </p:nvSpPr>
        <p:spPr>
          <a:xfrm>
            <a:off x="366840" y="1644840"/>
            <a:ext cx="4089600" cy="2081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621" name="PlaceHolder 4"/>
          <p:cNvSpPr>
            <a:spLocks noGrp="1"/>
          </p:cNvSpPr>
          <p:nvPr>
            <p:ph type="body"/>
          </p:nvPr>
        </p:nvSpPr>
        <p:spPr>
          <a:xfrm>
            <a:off x="4661640" y="1644840"/>
            <a:ext cx="4089600" cy="2081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622" name="PlaceHolder 5"/>
          <p:cNvSpPr>
            <a:spLocks noGrp="1"/>
          </p:cNvSpPr>
          <p:nvPr>
            <p:ph type="body"/>
          </p:nvPr>
        </p:nvSpPr>
        <p:spPr>
          <a:xfrm>
            <a:off x="366840" y="3925440"/>
            <a:ext cx="8380800" cy="2081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658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659" name="PlaceHolder 2"/>
          <p:cNvSpPr>
            <a:spLocks noGrp="1"/>
          </p:cNvSpPr>
          <p:nvPr>
            <p:ph type="title"/>
          </p:nvPr>
        </p:nvSpPr>
        <p:spPr>
          <a:xfrm>
            <a:off x="366840" y="197640"/>
            <a:ext cx="8380800" cy="10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0" name="PlaceHolder 3"/>
          <p:cNvSpPr>
            <a:spLocks noGrp="1"/>
          </p:cNvSpPr>
          <p:nvPr>
            <p:ph type="body"/>
          </p:nvPr>
        </p:nvSpPr>
        <p:spPr>
          <a:xfrm>
            <a:off x="366840" y="1644840"/>
            <a:ext cx="8380800" cy="2081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661" name="PlaceHolder 4"/>
          <p:cNvSpPr>
            <a:spLocks noGrp="1"/>
          </p:cNvSpPr>
          <p:nvPr>
            <p:ph type="body"/>
          </p:nvPr>
        </p:nvSpPr>
        <p:spPr>
          <a:xfrm>
            <a:off x="366840" y="3925440"/>
            <a:ext cx="8380800" cy="2081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697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698" name="PlaceHolder 2"/>
          <p:cNvSpPr>
            <a:spLocks noGrp="1"/>
          </p:cNvSpPr>
          <p:nvPr>
            <p:ph type="title"/>
          </p:nvPr>
        </p:nvSpPr>
        <p:spPr>
          <a:xfrm>
            <a:off x="366840" y="197640"/>
            <a:ext cx="8380800" cy="10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366840" y="1644840"/>
            <a:ext cx="4089600" cy="2081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700" name="PlaceHolder 4"/>
          <p:cNvSpPr>
            <a:spLocks noGrp="1"/>
          </p:cNvSpPr>
          <p:nvPr>
            <p:ph type="body"/>
          </p:nvPr>
        </p:nvSpPr>
        <p:spPr>
          <a:xfrm>
            <a:off x="4661640" y="1644840"/>
            <a:ext cx="4089600" cy="2081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701" name="PlaceHolder 5"/>
          <p:cNvSpPr>
            <a:spLocks noGrp="1"/>
          </p:cNvSpPr>
          <p:nvPr>
            <p:ph type="body"/>
          </p:nvPr>
        </p:nvSpPr>
        <p:spPr>
          <a:xfrm>
            <a:off x="4661640" y="3925440"/>
            <a:ext cx="4089600" cy="2081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702" name="PlaceHolder 6"/>
          <p:cNvSpPr>
            <a:spLocks noGrp="1"/>
          </p:cNvSpPr>
          <p:nvPr>
            <p:ph type="body"/>
          </p:nvPr>
        </p:nvSpPr>
        <p:spPr>
          <a:xfrm>
            <a:off x="366840" y="3925440"/>
            <a:ext cx="4089600" cy="2081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45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738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7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776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77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814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81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817" name="PlaceHolder 4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818" name="PlaceHolder 5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819" name="PlaceHolder 6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77606264-2BE6-407A-824B-2084BB0A56FC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855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85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83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121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159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197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235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23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273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 rot="16200000">
            <a:off x="9448560" y="5913000"/>
            <a:ext cx="170856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12-CRS-0106 REVISED 8 FEB 2013</a:t>
            </a:r>
            <a:endParaRPr/>
          </a:p>
        </p:txBody>
      </p:sp>
      <p:pic>
        <p:nvPicPr>
          <p:cNvPr id="311" name="Picture 4" descr=""/>
          <p:cNvPicPr/>
          <p:nvPr/>
        </p:nvPicPr>
        <p:blipFill>
          <a:blip r:embed="rId3"/>
          <a:stretch/>
        </p:blipFill>
        <p:spPr>
          <a:xfrm>
            <a:off x="7718400" y="6132600"/>
            <a:ext cx="987840" cy="556200"/>
          </a:xfrm>
          <a:prstGeom prst="rect">
            <a:avLst/>
          </a:prstGeom>
          <a:ln>
            <a:noFill/>
          </a:ln>
        </p:spPr>
      </p:pic>
      <p:sp>
        <p:nvSpPr>
          <p:cNvPr id="31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7.png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2.png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8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slideLayout" Target="../slideLayouts/slideLayout2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1.png"/><Relationship Id="rId2" Type="http://schemas.openxmlformats.org/officeDocument/2006/relationships/slideLayout" Target="../slideLayouts/slideLayout229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2.png"/><Relationship Id="rId2" Type="http://schemas.openxmlformats.org/officeDocument/2006/relationships/slideLayout" Target="../slideLayouts/slideLayout22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slideLayout" Target="../slideLayouts/slideLayout229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4.png"/><Relationship Id="rId2" Type="http://schemas.openxmlformats.org/officeDocument/2006/relationships/slideLayout" Target="../slideLayouts/slideLayout229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5.png"/><Relationship Id="rId2" Type="http://schemas.openxmlformats.org/officeDocument/2006/relationships/slideLayout" Target="../slideLayouts/slideLayout22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6.png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slideLayout" Target="../slideLayouts/slideLayout25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image" Target="../media/image113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image" Target="../media/image116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7.png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slideLayout" Target="../slideLayouts/slideLayout26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5.png"/><Relationship Id="rId2" Type="http://schemas.openxmlformats.org/officeDocument/2006/relationships/image" Target="../media/image12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CustomShape 1"/>
          <p:cNvSpPr/>
          <p:nvPr/>
        </p:nvSpPr>
        <p:spPr>
          <a:xfrm>
            <a:off x="451080" y="2869920"/>
            <a:ext cx="7908120" cy="260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A Recurrent Neural Network for Non-Linear Control of a Fixed-Wing UAV</a:t>
            </a:r>
            <a:endParaRPr/>
          </a:p>
          <a:p>
            <a:endParaRPr/>
          </a:p>
          <a:p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Ohanes Dadian and Subdoh Bhandari</a:t>
            </a:r>
            <a:endParaRPr/>
          </a:p>
          <a:p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Cal Poly Pomona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American Control Conference, 2016</a:t>
            </a:r>
            <a:endParaRPr/>
          </a:p>
        </p:txBody>
      </p:sp>
      <p:sp>
        <p:nvSpPr>
          <p:cNvPr id="898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6/28/16</a:t>
            </a:r>
            <a:endParaRPr/>
          </a:p>
        </p:txBody>
      </p:sp>
      <p:sp>
        <p:nvSpPr>
          <p:cNvPr id="899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AB422684-24C7-4354-A80A-5F9DAF97017F}" type="slidenum">
              <a:rPr lang="en-US" sz="10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CustomShape 1"/>
          <p:cNvSpPr/>
          <p:nvPr/>
        </p:nvSpPr>
        <p:spPr>
          <a:xfrm>
            <a:off x="4813200" y="1600200"/>
            <a:ext cx="3948480" cy="4342320"/>
          </a:xfrm>
          <a:prstGeom prst="roundRect">
            <a:avLst>
              <a:gd name="adj" fmla="val 469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4" name="CustomShape 2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Echo State Network</a:t>
            </a:r>
            <a:endParaRPr/>
          </a:p>
        </p:txBody>
      </p:sp>
      <p:sp>
        <p:nvSpPr>
          <p:cNvPr id="935" name="CustomShape 3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36" name="CustomShape 4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6AB74A56-441A-48AF-9268-D33262BE1920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37" name="CustomShape 5"/>
          <p:cNvSpPr/>
          <p:nvPr/>
        </p:nvSpPr>
        <p:spPr>
          <a:xfrm>
            <a:off x="366840" y="1644840"/>
            <a:ext cx="403416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lang="en-US" sz="2200" spc="-1">
                <a:latin typeface="Verdana"/>
              </a:rPr>
              <a:t>Provide current knowledge with simpler implementation.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>
                <a:latin typeface="Verdana"/>
              </a:rPr>
              <a:t>Sparsely connected neurons.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2"/>
              </a:buBlip>
            </a:pPr>
            <a:r>
              <a:rPr lang="en-US" sz="2200" spc="-1">
                <a:latin typeface="Verdana"/>
              </a:rPr>
              <a:t>Weights are fixed.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3"/>
              </a:buBlip>
            </a:pPr>
            <a:r>
              <a:rPr lang="en-US" sz="2200" spc="-1">
                <a:latin typeface="Verdana"/>
              </a:rPr>
              <a:t>Hidden layer behaves as a reservoir.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>
                <a:latin typeface="Verdana"/>
              </a:rPr>
              <a:t>Implements a leak rate for current knowledge.</a:t>
            </a:r>
            <a:endParaRPr/>
          </a:p>
        </p:txBody>
      </p:sp>
      <p:pic>
        <p:nvPicPr>
          <p:cNvPr id="938" name="" descr=""/>
          <p:cNvPicPr/>
          <p:nvPr/>
        </p:nvPicPr>
        <p:blipFill>
          <a:blip r:embed="rId4"/>
          <a:stretch/>
        </p:blipFill>
        <p:spPr>
          <a:xfrm>
            <a:off x="5045760" y="2724480"/>
            <a:ext cx="3546720" cy="20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ESN Algorithm</a:t>
            </a:r>
            <a:endParaRPr/>
          </a:p>
        </p:txBody>
      </p:sp>
      <p:sp>
        <p:nvSpPr>
          <p:cNvPr id="940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41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700328DF-A9DC-432A-A249-A76CED9B96FA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42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Generate a large random reservoir.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2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Train using PID input and collect corresponding reservoir activation states.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Nonlinear transform of input signal (square wave) and the output signal (sine wave).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3"/>
              </a:buBlip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Compute the linear readout weights from the reservoir and using linear regression (Weiner-Hopf method).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4"/>
              </a:buBlip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Compute Mean Square Error (MSE).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5"/>
              </a:buBlip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Retrain if MSE is too high.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ESN Algorithm, contd.</a:t>
            </a:r>
            <a:endParaRPr/>
          </a:p>
        </p:txBody>
      </p:sp>
      <p:sp>
        <p:nvSpPr>
          <p:cNvPr id="944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45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C3866A67-E1CD-4997-9796-4947E9E2B8FB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pic>
        <p:nvPicPr>
          <p:cNvPr id="946" name="" descr=""/>
          <p:cNvPicPr/>
          <p:nvPr/>
        </p:nvPicPr>
        <p:blipFill>
          <a:blip r:embed="rId1"/>
          <a:stretch/>
        </p:blipFill>
        <p:spPr>
          <a:xfrm>
            <a:off x="640080" y="1513800"/>
            <a:ext cx="7430760" cy="461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ESN for Control and Identification</a:t>
            </a:r>
            <a:endParaRPr/>
          </a:p>
        </p:txBody>
      </p:sp>
      <p:sp>
        <p:nvSpPr>
          <p:cNvPr id="948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49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705620FA-9CBB-4380-BE9F-F04A5281FEE1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50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Simple Design and Implementation.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2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Can easily map linear systems to nonlinear form.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Nonlinear transform of input signal and to output signal.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3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Short-term memory aids in enhancing learning process.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4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Compute Mean Square Error (MSE).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5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Retrain if MSE is too high.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Prototype</a:t>
            </a:r>
            <a:endParaRPr/>
          </a:p>
        </p:txBody>
      </p:sp>
      <p:sp>
        <p:nvSpPr>
          <p:cNvPr id="952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53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62A9C868-BF23-4C43-9BFC-4125D2CB8A0F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54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MATLAB 2014b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2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50 neurons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40% leak rate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3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D matrix generated from Rapter50 helicopter data.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Roll, Pitch, Raw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Implementation</a:t>
            </a:r>
            <a:endParaRPr/>
          </a:p>
        </p:txBody>
      </p:sp>
      <p:sp>
        <p:nvSpPr>
          <p:cNvPr id="956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57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CB45B746-B866-4A84-A5D4-0A498180EF24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58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C++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2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Eigen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Modified matrix and vector classes to include pseudo-inverse computation.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3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D matrix generated from TwinEngine Flight Dynamics Model.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Roll, Pitch, Raw</a:t>
            </a:r>
            <a:endParaRPr/>
          </a:p>
          <a:p>
            <a:pPr lvl="3" marL="864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FDM runs in FlightGear.</a:t>
            </a:r>
            <a:endParaRPr/>
          </a:p>
          <a:p>
            <a:pPr lvl="3" marL="864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Roll, Pitch, and Yaw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CustomShape 1"/>
          <p:cNvSpPr/>
          <p:nvPr/>
        </p:nvSpPr>
        <p:spPr>
          <a:xfrm>
            <a:off x="380880" y="1463040"/>
            <a:ext cx="8380800" cy="4555800"/>
          </a:xfrm>
          <a:prstGeom prst="roundRect">
            <a:avLst>
              <a:gd name="adj" fmla="val 257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0" name="CustomShape 2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FDM in FlightGear</a:t>
            </a:r>
            <a:endParaRPr/>
          </a:p>
        </p:txBody>
      </p:sp>
      <p:sp>
        <p:nvSpPr>
          <p:cNvPr id="961" name="CustomShape 3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62" name="CustomShape 4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FA3A2321-8AF0-4E80-8DCD-25F49CA3723C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pic>
        <p:nvPicPr>
          <p:cNvPr id="963" name="" descr=""/>
          <p:cNvPicPr/>
          <p:nvPr/>
        </p:nvPicPr>
        <p:blipFill>
          <a:blip r:embed="rId1"/>
          <a:stretch/>
        </p:blipFill>
        <p:spPr>
          <a:xfrm>
            <a:off x="1229760" y="1554480"/>
            <a:ext cx="6566760" cy="431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Results</a:t>
            </a:r>
            <a:endParaRPr/>
          </a:p>
        </p:txBody>
      </p:sp>
      <p:sp>
        <p:nvSpPr>
          <p:cNvPr id="965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66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8C17D4CF-F713-4D93-BA86-E271995AD2FC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67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The recurrent model was trained with data obtained from flight tests with our TwinEngine aircraft.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2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Used data containing row, pitch, and yaw axes.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CustomShape 1"/>
          <p:cNvSpPr/>
          <p:nvPr/>
        </p:nvSpPr>
        <p:spPr>
          <a:xfrm>
            <a:off x="380880" y="1463040"/>
            <a:ext cx="8380800" cy="4555800"/>
          </a:xfrm>
          <a:prstGeom prst="roundRect">
            <a:avLst>
              <a:gd name="adj" fmla="val 257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9" name="CustomShape 2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Simulated Roll Rate Used for the Training</a:t>
            </a:r>
            <a:endParaRPr/>
          </a:p>
        </p:txBody>
      </p:sp>
      <p:sp>
        <p:nvSpPr>
          <p:cNvPr id="970" name="CustomShape 3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71" name="CustomShape 4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FE777786-0C8A-48D9-8A9C-04E1C06511F0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pic>
        <p:nvPicPr>
          <p:cNvPr id="972" name="" descr=""/>
          <p:cNvPicPr/>
          <p:nvPr/>
        </p:nvPicPr>
        <p:blipFill>
          <a:blip r:embed="rId1"/>
          <a:stretch/>
        </p:blipFill>
        <p:spPr>
          <a:xfrm>
            <a:off x="1982520" y="1737360"/>
            <a:ext cx="5332680" cy="39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CustomShape 1"/>
          <p:cNvSpPr/>
          <p:nvPr/>
        </p:nvSpPr>
        <p:spPr>
          <a:xfrm>
            <a:off x="380880" y="1463040"/>
            <a:ext cx="8380800" cy="4555800"/>
          </a:xfrm>
          <a:prstGeom prst="roundRect">
            <a:avLst>
              <a:gd name="adj" fmla="val 257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4" name="CustomShape 2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Simulated Aileron Deflection Used for Training</a:t>
            </a:r>
            <a:endParaRPr/>
          </a:p>
        </p:txBody>
      </p:sp>
      <p:sp>
        <p:nvSpPr>
          <p:cNvPr id="975" name="CustomShape 3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76" name="CustomShape 4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157D51CA-FFBA-433E-8210-F1CC006D22D9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pic>
        <p:nvPicPr>
          <p:cNvPr id="977" name="" descr=""/>
          <p:cNvPicPr/>
          <p:nvPr/>
        </p:nvPicPr>
        <p:blipFill>
          <a:blip r:embed="rId1"/>
          <a:stretch/>
        </p:blipFill>
        <p:spPr>
          <a:xfrm>
            <a:off x="1982520" y="1737360"/>
            <a:ext cx="5332680" cy="39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Topics</a:t>
            </a:r>
            <a:endParaRPr/>
          </a:p>
        </p:txBody>
      </p:sp>
      <p:sp>
        <p:nvSpPr>
          <p:cNvPr id="901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6/28/16</a:t>
            </a:r>
            <a:endParaRPr/>
          </a:p>
        </p:txBody>
      </p:sp>
      <p:sp>
        <p:nvSpPr>
          <p:cNvPr id="902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A1C776DC-9114-4C9C-931D-31BCA22B3837}" type="slidenum">
              <a:rPr lang="en-US" sz="10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903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2880" indent="-27180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Research Objectives</a:t>
            </a:r>
            <a:endParaRPr/>
          </a:p>
          <a:p>
            <a:pPr marL="272880" indent="-271800">
              <a:lnSpc>
                <a:spcPct val="100000"/>
              </a:lnSpc>
              <a:buBlip>
                <a:blip r:embed="rId2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Motivation</a:t>
            </a:r>
            <a:endParaRPr/>
          </a:p>
          <a:p>
            <a:pPr marL="272880" indent="-271800">
              <a:lnSpc>
                <a:spcPct val="100000"/>
              </a:lnSpc>
              <a:buBlip>
                <a:blip r:embed="rId3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Artificial Neural Networks</a:t>
            </a:r>
            <a:endParaRPr/>
          </a:p>
          <a:p>
            <a:pPr marL="272880" indent="-271800">
              <a:lnSpc>
                <a:spcPct val="100000"/>
              </a:lnSpc>
              <a:buBlip>
                <a:blip r:embed="rId4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Echo State Networks</a:t>
            </a:r>
            <a:endParaRPr/>
          </a:p>
          <a:p>
            <a:pPr marL="272880" indent="-271800">
              <a:lnSpc>
                <a:spcPct val="100000"/>
              </a:lnSpc>
              <a:buBlip>
                <a:blip r:embed="rId5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Prototype</a:t>
            </a:r>
            <a:endParaRPr/>
          </a:p>
          <a:p>
            <a:pPr marL="272880" indent="-271800">
              <a:lnSpc>
                <a:spcPct val="100000"/>
              </a:lnSpc>
              <a:buBlip>
                <a:blip r:embed="rId6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Implementation</a:t>
            </a:r>
            <a:endParaRPr/>
          </a:p>
          <a:p>
            <a:pPr marL="272880" indent="-271800">
              <a:lnSpc>
                <a:spcPct val="100000"/>
              </a:lnSpc>
              <a:buBlip>
                <a:blip r:embed="rId7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Results</a:t>
            </a:r>
            <a:endParaRPr/>
          </a:p>
          <a:p>
            <a:pPr marL="272880" indent="-271800">
              <a:lnSpc>
                <a:spcPct val="100000"/>
              </a:lnSpc>
              <a:buBlip>
                <a:blip r:embed="rId8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Conclusion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CustomShape 1"/>
          <p:cNvSpPr/>
          <p:nvPr/>
        </p:nvSpPr>
        <p:spPr>
          <a:xfrm>
            <a:off x="380880" y="1463040"/>
            <a:ext cx="8380800" cy="4555800"/>
          </a:xfrm>
          <a:prstGeom prst="roundRect">
            <a:avLst>
              <a:gd name="adj" fmla="val 257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9" name="CustomShape 2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ESN Online Model vs. Sim</a:t>
            </a:r>
            <a:endParaRPr/>
          </a:p>
        </p:txBody>
      </p:sp>
      <p:sp>
        <p:nvSpPr>
          <p:cNvPr id="980" name="CustomShape 3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81" name="CustomShape 4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0A1F93A2-C9F7-4CC8-A827-D69BF6A8414C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pic>
        <p:nvPicPr>
          <p:cNvPr id="982" name="" descr=""/>
          <p:cNvPicPr/>
          <p:nvPr/>
        </p:nvPicPr>
        <p:blipFill>
          <a:blip r:embed="rId1"/>
          <a:stretch/>
        </p:blipFill>
        <p:spPr>
          <a:xfrm>
            <a:off x="800640" y="1734480"/>
            <a:ext cx="7557480" cy="395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CustomShape 1"/>
          <p:cNvSpPr/>
          <p:nvPr/>
        </p:nvSpPr>
        <p:spPr>
          <a:xfrm>
            <a:off x="380880" y="1463040"/>
            <a:ext cx="8380800" cy="4555800"/>
          </a:xfrm>
          <a:prstGeom prst="roundRect">
            <a:avLst>
              <a:gd name="adj" fmla="val 257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4" name="CustomShape 2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ESN Model Responses vs. Simulated Flight Data</a:t>
            </a:r>
            <a:endParaRPr/>
          </a:p>
        </p:txBody>
      </p:sp>
      <p:sp>
        <p:nvSpPr>
          <p:cNvPr id="985" name="CustomShape 3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86" name="CustomShape 4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5A558902-624F-4166-BB00-99CC98BC8A9D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pic>
        <p:nvPicPr>
          <p:cNvPr id="987" name="" descr=""/>
          <p:cNvPicPr/>
          <p:nvPr/>
        </p:nvPicPr>
        <p:blipFill>
          <a:blip r:embed="rId1"/>
          <a:stretch/>
        </p:blipFill>
        <p:spPr>
          <a:xfrm>
            <a:off x="1832040" y="1645920"/>
            <a:ext cx="5512320" cy="411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CustomShape 1"/>
          <p:cNvSpPr/>
          <p:nvPr/>
        </p:nvSpPr>
        <p:spPr>
          <a:xfrm>
            <a:off x="380880" y="1463040"/>
            <a:ext cx="8380800" cy="4555800"/>
          </a:xfrm>
          <a:prstGeom prst="roundRect">
            <a:avLst>
              <a:gd name="adj" fmla="val 257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9" name="CustomShape 2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Closed-loop Response for Bank Angle</a:t>
            </a:r>
            <a:endParaRPr/>
          </a:p>
        </p:txBody>
      </p:sp>
      <p:sp>
        <p:nvSpPr>
          <p:cNvPr id="990" name="CustomShape 3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91" name="CustomShape 4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6DBDF8FD-BD71-4FC4-9A94-511FA65059EC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pic>
        <p:nvPicPr>
          <p:cNvPr id="992" name="" descr=""/>
          <p:cNvPicPr/>
          <p:nvPr/>
        </p:nvPicPr>
        <p:blipFill>
          <a:blip r:embed="rId1"/>
          <a:stretch/>
        </p:blipFill>
        <p:spPr>
          <a:xfrm>
            <a:off x="1920240" y="1737360"/>
            <a:ext cx="5230800" cy="409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Conclusions</a:t>
            </a:r>
            <a:endParaRPr/>
          </a:p>
        </p:txBody>
      </p:sp>
      <p:sp>
        <p:nvSpPr>
          <p:cNvPr id="994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95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E5E7236C-6E8A-4308-84EF-36FB15CFCC3F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96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ESN can successfully perform identification and nonlinear control of UAVs.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2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Able to perform both offline and online learning.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3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Offline training allows for inversion of feedback linearization to be computed.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4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Simulation showed controller performance significantly improved in both open and closed loop responses.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5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ESN facilitated adaptability with more ease than a feed forward network.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6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Able to decrease delta of MSE with less training iterations.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7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Shorter bursts and Lyapunov sable.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Research Objectives</a:t>
            </a:r>
            <a:endParaRPr/>
          </a:p>
        </p:txBody>
      </p:sp>
      <p:sp>
        <p:nvSpPr>
          <p:cNvPr id="905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06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2F830108-E98D-49AA-8398-71C5E1EAF524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07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Develop Neural Networks for Performing Non-Linear Control of Unmanned Aerial Vehicles.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Both Feed Forward and Recurrent Models.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2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A Recurrent Model will allow for closer adherence to control laws.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Provide a feedback loop, allowing for adaptive control.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3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Provide an open platform for on campus UAV fleet.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Motivation</a:t>
            </a:r>
            <a:endParaRPr/>
          </a:p>
        </p:txBody>
      </p:sp>
      <p:sp>
        <p:nvSpPr>
          <p:cNvPr id="909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10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0C907069-A061-4F71-A4AE-2F879A9D2756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11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Unmanned Aerial Vehicles (UAVs) require the following to be registered in the National Airspace System (NAS).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Further Autonomy.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Expand flight envelope.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2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Gain scheduling is a popular means of accomplishing this goal.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Computationally Expensive.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High Design and Implementation Costs.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Rapid changes in gains lead to instability.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Pre-computed predictions may lead to vehicle failure.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Motivation, contd.</a:t>
            </a:r>
            <a:endParaRPr/>
          </a:p>
        </p:txBody>
      </p:sp>
      <p:sp>
        <p:nvSpPr>
          <p:cNvPr id="913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14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5599E706-93B3-4857-84E0-E891E4BB1BE6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15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A non-linear model would be better suited for this task.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Neural Networks provide a connectionist and non-linear approach to solving computational problems.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Artificial Neural Networks</a:t>
            </a:r>
            <a:endParaRPr/>
          </a:p>
        </p:txBody>
      </p:sp>
      <p:sp>
        <p:nvSpPr>
          <p:cNvPr id="917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18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542F34DC-45A6-4E81-B99B-83C02A122630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19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Composed of several interconnected artificial neurons that work in parallel to solve a problem.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2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The artificial neuron is the corner stone of a neural network.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Behaves like a biological nervous system.</a:t>
            </a:r>
            <a:endParaRPr/>
          </a:p>
          <a:p>
            <a:pPr lvl="2" marL="1296000" indent="-287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Neuron either fires or doesn't (0 or 1).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Multiplexes input signals into a single output signal.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Artificial Neural Networks, contd.</a:t>
            </a:r>
            <a:endParaRPr/>
          </a:p>
        </p:txBody>
      </p:sp>
      <p:sp>
        <p:nvSpPr>
          <p:cNvPr id="921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22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110B98A0-1F1E-41DA-A733-69420491E208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23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Connections between neurons are weighted.</a:t>
            </a:r>
            <a:endParaRPr/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Dictate the cost value of each possible path.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2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Weights of connections provide ability to find most fitted models.</a:t>
            </a:r>
            <a:endParaRPr/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Follow path to least cost.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3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Neural Networks are trained using a learning algorithm.</a:t>
            </a:r>
            <a:endParaRPr/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Uses training data which labels are acceptable and unacceptable.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4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Mean Square Error (MSE) used to determine if the model is fitted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Artificial Neural Networks, contd.</a:t>
            </a:r>
            <a:endParaRPr/>
          </a:p>
        </p:txBody>
      </p:sp>
      <p:sp>
        <p:nvSpPr>
          <p:cNvPr id="925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26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145DDE2B-613C-4616-867B-27CB51E4D53A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27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Neural Nets can be used to map complex relationships between inputs and outputs or perform pattern recognition.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2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Adaptive nature allows for response to unexpected inputs and patterns.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3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Come in many forms.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Feed-forward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Recurrent</a:t>
            </a:r>
            <a:endParaRPr/>
          </a:p>
          <a:p>
            <a:pPr marL="343080" indent="-342000">
              <a:lnSpc>
                <a:spcPct val="100000"/>
              </a:lnSpc>
              <a:buBlip>
                <a:blip r:embed="rId4"/>
              </a:buBlip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Architecture</a:t>
            </a:r>
            <a:endParaRPr/>
          </a:p>
          <a:p>
            <a:pPr lvl="1" marL="594360" indent="-181800">
              <a:lnSpc>
                <a:spcPct val="100000"/>
              </a:lnSpc>
              <a:buClr>
                <a:srgbClr val="808080"/>
              </a:buClr>
              <a:buFont typeface="Lucida Grande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Contain input layer, hidden layers, and output layers.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CustomShape 1"/>
          <p:cNvSpPr/>
          <p:nvPr/>
        </p:nvSpPr>
        <p:spPr>
          <a:xfrm>
            <a:off x="366840" y="197640"/>
            <a:ext cx="83808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Recurrent Neural Networks</a:t>
            </a:r>
            <a:endParaRPr/>
          </a:p>
        </p:txBody>
      </p:sp>
      <p:sp>
        <p:nvSpPr>
          <p:cNvPr id="929" name="CustomShape 2"/>
          <p:cNvSpPr/>
          <p:nvPr/>
        </p:nvSpPr>
        <p:spPr>
          <a:xfrm>
            <a:off x="865080" y="6356520"/>
            <a:ext cx="164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6/28/16</a:t>
            </a:r>
            <a:endParaRPr/>
          </a:p>
        </p:txBody>
      </p:sp>
      <p:sp>
        <p:nvSpPr>
          <p:cNvPr id="930" name="CustomShape 3"/>
          <p:cNvSpPr/>
          <p:nvPr/>
        </p:nvSpPr>
        <p:spPr>
          <a:xfrm>
            <a:off x="444600" y="63565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fld id="{8608959E-9F55-4460-B54A-60AB801CC94B}" type="slidenum">
              <a:rPr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31" name="CustomShape 4"/>
          <p:cNvSpPr/>
          <p:nvPr/>
        </p:nvSpPr>
        <p:spPr>
          <a:xfrm>
            <a:off x="366840" y="1644840"/>
            <a:ext cx="838080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2880" indent="-27180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 recurrent neural network.</a:t>
            </a:r>
            <a:endParaRPr/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All connections form a directed cycle.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32" name="" descr=""/>
          <p:cNvPicPr/>
          <p:nvPr/>
        </p:nvPicPr>
        <p:blipFill>
          <a:blip r:embed="rId2"/>
          <a:stretch/>
        </p:blipFill>
        <p:spPr>
          <a:xfrm>
            <a:off x="2720160" y="2597400"/>
            <a:ext cx="3713760" cy="334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IEEE-Template.thmx</Template>
  <TotalTime>881</TotalTime>
  <Application>LibreOffice/5.0.3.2$Linux_X86_64 LibreOffice_project/00m0$Build-2</Application>
  <Paragraphs>311</Paragraphs>
  <Company>IEEE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2012-12-04T23:01:03Z</dcterms:created>
  <dc:creator>Engel, Lisa Lisa.</dc:creator>
  <dc:language>en-US</dc:language>
  <cp:lastPrinted>2013-02-08T15:08:56Z</cp:lastPrinted>
  <dcterms:modified xsi:type="dcterms:W3CDTF">2016-06-28T05:59:40Z</dcterms:modified>
  <cp:revision>142</cp:revision>
  <dc:title>Using the IEEE Template for Your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IEEE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