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Nicholas Chu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27T04:04:18.123">
    <p:pos x="691" y="1162"/>
    <p:text>we haven't addressed this yet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0-27T04:05:12.446">
    <p:pos x="691" y="1162"/>
    <p:text>perhaps we could talk about our business plan here. how we are gonna partner with grab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DIGITAL SINGAPORE STOPOVER HOLIDAY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WHYN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Pain Points tackled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1) Servicing at SSH counter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2) Welcome pack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3) Product / Operational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Servicing at SSH counter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Cannot locate SSH Counter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Counter staff might make mistakes, issue wrong Q</a:t>
            </a:r>
            <a:r>
              <a:rPr lang="en-US" sz="2400"/>
              <a:t>R-coded attraction cards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Welcome Pack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Documents are </a:t>
            </a:r>
            <a:r>
              <a:rPr lang="en-US" sz="2400"/>
              <a:t>cumbersome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often misplace or forget to bring documents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Difficulty in locating attractions and hop-on bus stops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 / Operational Updates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Inconvenient to get operational changes</a:t>
            </a:r>
            <a:r>
              <a:rPr lang="en-US"/>
              <a:t> </a:t>
            </a: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Changes in opening times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068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Difficulty to maintain product updates to printed material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Observed Pain Point: </a:t>
            </a: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Discounts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might not even know that there are discounts available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400"/>
              <a:t>Customers are not likely to browse the discounts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</a:t>
            </a:r>
            <a:r>
              <a:rPr lang="en-US" sz="2400"/>
              <a:t>Increase in accessibility and visibility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</a:t>
            </a:r>
            <a:r>
              <a:rPr lang="en-US" sz="2400"/>
              <a:t>Better integration with Maps, giving better directions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✓ Reduction in paper and hassle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	✓ Improvement in customer satisfaction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