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holas Chu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27T04:04:18.123" idx="1">
    <p:pos x="691" y="1162"/>
    <p:text>we haven't addressed this yet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27T04:05:12.446" idx="2">
    <p:pos x="691" y="1162"/>
    <p:text>perhaps we could talk about our business plan here. how we are gonna partner with grab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50800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/>
              <a:buNone/>
            </a:pP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DIGITAL SINGAPORE STOPOVER HOLIDAY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 WHYN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Pain Points tackled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1) Servicing at SSH counter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2) Welcome pack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3) Product / Operational Updates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Servicing at SSH counter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Cannot locate SSH Counter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Counter staff might make mistakes, issue wrong Q</a:t>
            </a:r>
            <a:r>
              <a:rPr lang="en-US" sz="2400"/>
              <a:t>R-coded attraction cards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Welcome Pack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Documents are </a:t>
            </a:r>
            <a:r>
              <a:rPr lang="en-US" sz="2400"/>
              <a:t>cumbersome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Customers often misplace or forget to bring documents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Difficulty in locating attractions and hop-on bus stops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Product / Operational Updates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 </a:t>
            </a:r>
            <a:r>
              <a:rPr lang="en-U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Inconvenient to get operational changes</a:t>
            </a:r>
            <a:r>
              <a:rPr lang="en-US"/>
              <a:t> </a:t>
            </a: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Changes in opening times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-16306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Difficulty to maintain product updates to printed material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Observed Pain Point: 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Discounts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Customers might not even know that there are discounts available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/>
              <a:t>Customers are not likely to browse the discounts list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Our Solution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✓ </a:t>
            </a:r>
            <a:r>
              <a:rPr lang="en-US" sz="2400"/>
              <a:t>Increase in accessibility and visibility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✓ </a:t>
            </a:r>
            <a:r>
              <a:rPr lang="en-US" sz="2400"/>
              <a:t>Better integration with Maps, giving better directions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✓ Reduction in paper and hassle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	✓ Improvement in customer satisfaction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5FCA6F-A750-4DCE-B1A1-4D4BECC30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072" y="3881860"/>
            <a:ext cx="2095608" cy="20956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Retrospect</vt:lpstr>
      <vt:lpstr>DIGITAL SINGAPORE STOPOVER HOLIDAY</vt:lpstr>
      <vt:lpstr>Pain Points tackled</vt:lpstr>
      <vt:lpstr>Servicing at SSH counter</vt:lpstr>
      <vt:lpstr>Welcome Pack</vt:lpstr>
      <vt:lpstr>Product / Operational Updates</vt:lpstr>
      <vt:lpstr>Observed Pain Point: Discounts</vt:lpstr>
      <vt:lpstr>Our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SINGAPORE STOPOVER HOLIDAY</dc:title>
  <cp:lastModifiedBy>Luo Wenhan</cp:lastModifiedBy>
  <cp:revision>1</cp:revision>
  <dcterms:modified xsi:type="dcterms:W3CDTF">2017-10-27T09:51:52Z</dcterms:modified>
</cp:coreProperties>
</file>