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9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F708-BB7A-4367-940A-243452B9099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51" y="714682"/>
            <a:ext cx="7446645" cy="492888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03896" y="323133"/>
            <a:ext cx="600074" cy="40004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03970" y="137252"/>
            <a:ext cx="1243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57251" y="5913120"/>
            <a:ext cx="744664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56047" y="5743843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fig_w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16736" y="1402080"/>
            <a:ext cx="5279136" cy="36819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595873" y="5058120"/>
            <a:ext cx="2308097" cy="477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03970" y="5420088"/>
            <a:ext cx="98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Axes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sz="1600" dirty="0"/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16736" y="938784"/>
            <a:ext cx="5279136" cy="29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595872" y="502226"/>
            <a:ext cx="621128" cy="4438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41659" y="126919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Title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dirty="0"/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88480" y="1402080"/>
            <a:ext cx="1243584" cy="1335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132065" y="900404"/>
            <a:ext cx="771905" cy="5016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87446" y="718601"/>
            <a:ext cx="3242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Legend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leg</a:t>
            </a:r>
            <a:r>
              <a:rPr lang="en-US" sz="1600" dirty="0"/>
              <a:t>)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sz="1600" dirty="0"/>
              <a:t>Font: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leg_font_size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sz="1600" dirty="0"/>
              <a:t>Number of points shown for each legend item: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leg_points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7018" y="1394752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leg_title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014155" y="1853184"/>
            <a:ext cx="154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14155" y="2097024"/>
            <a:ext cx="15474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4155" y="2340864"/>
            <a:ext cx="1547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8896" y="1707687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7414" y="196810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68558" y="218964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36" name="Oval 35"/>
          <p:cNvSpPr/>
          <p:nvPr/>
        </p:nvSpPr>
        <p:spPr>
          <a:xfrm>
            <a:off x="7054640" y="1818208"/>
            <a:ext cx="75876" cy="72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60407" y="2064830"/>
            <a:ext cx="64488" cy="64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7055483" y="2299741"/>
            <a:ext cx="69412" cy="6684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316736" y="2097024"/>
            <a:ext cx="5279136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9071" y="1402080"/>
            <a:ext cx="0" cy="368198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46558" y="1906551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ax_size[0]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169582" y="3073795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ax_size[1]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64643" y="714682"/>
            <a:ext cx="0" cy="492888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 flipH="1">
            <a:off x="142837" y="2978171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fig_h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57251" y="1671751"/>
            <a:ext cx="45948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95872" y="1707687"/>
            <a:ext cx="28114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876566" y="350729"/>
            <a:ext cx="257709" cy="1302707"/>
          </a:xfrm>
          <a:custGeom>
            <a:avLst/>
            <a:gdLst>
              <a:gd name="connsiteX0" fmla="*/ 163094 w 257709"/>
              <a:gd name="connsiteY0" fmla="*/ 1302707 h 1302707"/>
              <a:gd name="connsiteX1" fmla="*/ 250776 w 257709"/>
              <a:gd name="connsiteY1" fmla="*/ 1027134 h 1302707"/>
              <a:gd name="connsiteX2" fmla="*/ 256 w 257709"/>
              <a:gd name="connsiteY2" fmla="*/ 187890 h 1302707"/>
              <a:gd name="connsiteX3" fmla="*/ 213198 w 257709"/>
              <a:gd name="connsiteY3" fmla="*/ 0 h 13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709" h="1302707">
                <a:moveTo>
                  <a:pt x="163094" y="1302707"/>
                </a:moveTo>
                <a:cubicBezTo>
                  <a:pt x="220505" y="1257822"/>
                  <a:pt x="277916" y="1212937"/>
                  <a:pt x="250776" y="1027134"/>
                </a:cubicBezTo>
                <a:cubicBezTo>
                  <a:pt x="223636" y="841331"/>
                  <a:pt x="6519" y="359079"/>
                  <a:pt x="256" y="187890"/>
                </a:cubicBezTo>
                <a:cubicBezTo>
                  <a:pt x="-6007" y="16701"/>
                  <a:pt x="103595" y="8350"/>
                  <a:pt x="213198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34452" y="138273"/>
            <a:ext cx="12955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fig_ax_ws</a:t>
            </a:r>
          </a:p>
        </p:txBody>
      </p:sp>
      <p:sp>
        <p:nvSpPr>
          <p:cNvPr id="61" name="Freeform 60"/>
          <p:cNvSpPr/>
          <p:nvPr/>
        </p:nvSpPr>
        <p:spPr>
          <a:xfrm>
            <a:off x="5645319" y="516255"/>
            <a:ext cx="1192316" cy="1149708"/>
          </a:xfrm>
          <a:custGeom>
            <a:avLst/>
            <a:gdLst>
              <a:gd name="connsiteX0" fmla="*/ 1014608 w 1113240"/>
              <a:gd name="connsiteY0" fmla="*/ 1089765 h 1089765"/>
              <a:gd name="connsiteX1" fmla="*/ 1052186 w 1113240"/>
              <a:gd name="connsiteY1" fmla="*/ 626302 h 1089765"/>
              <a:gd name="connsiteX2" fmla="*/ 300624 w 1113240"/>
              <a:gd name="connsiteY2" fmla="*/ 538619 h 1089765"/>
              <a:gd name="connsiteX3" fmla="*/ 0 w 1113240"/>
              <a:gd name="connsiteY3" fmla="*/ 0 h 108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240" h="1089765">
                <a:moveTo>
                  <a:pt x="1014608" y="1089765"/>
                </a:moveTo>
                <a:cubicBezTo>
                  <a:pt x="1092895" y="903962"/>
                  <a:pt x="1171183" y="718160"/>
                  <a:pt x="1052186" y="626302"/>
                </a:cubicBezTo>
                <a:cubicBezTo>
                  <a:pt x="933189" y="534444"/>
                  <a:pt x="475988" y="643003"/>
                  <a:pt x="300624" y="538619"/>
                </a:cubicBezTo>
                <a:cubicBezTo>
                  <a:pt x="125260" y="434235"/>
                  <a:pt x="62630" y="217117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180456" y="163672"/>
            <a:ext cx="12955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ax_leg_ws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79070" y="5079873"/>
            <a:ext cx="0" cy="5595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79070" y="938784"/>
            <a:ext cx="0" cy="29721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79070" y="1236001"/>
            <a:ext cx="0" cy="16607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881158" y="714682"/>
            <a:ext cx="0" cy="2385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1866378" y="462528"/>
            <a:ext cx="726510" cy="377650"/>
          </a:xfrm>
          <a:custGeom>
            <a:avLst/>
            <a:gdLst>
              <a:gd name="connsiteX0" fmla="*/ 0 w 726510"/>
              <a:gd name="connsiteY0" fmla="*/ 364190 h 377650"/>
              <a:gd name="connsiteX1" fmla="*/ 313151 w 726510"/>
              <a:gd name="connsiteY1" fmla="*/ 339138 h 377650"/>
              <a:gd name="connsiteX2" fmla="*/ 538619 w 726510"/>
              <a:gd name="connsiteY2" fmla="*/ 38513 h 377650"/>
              <a:gd name="connsiteX3" fmla="*/ 726510 w 726510"/>
              <a:gd name="connsiteY3" fmla="*/ 13461 h 37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510" h="377650">
                <a:moveTo>
                  <a:pt x="0" y="364190"/>
                </a:moveTo>
                <a:cubicBezTo>
                  <a:pt x="111690" y="378803"/>
                  <a:pt x="223381" y="393417"/>
                  <a:pt x="313151" y="339138"/>
                </a:cubicBezTo>
                <a:cubicBezTo>
                  <a:pt x="402921" y="284859"/>
                  <a:pt x="469726" y="92792"/>
                  <a:pt x="538619" y="38513"/>
                </a:cubicBezTo>
                <a:cubicBezTo>
                  <a:pt x="607512" y="-15766"/>
                  <a:pt x="667011" y="-1153"/>
                  <a:pt x="726510" y="1346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443264" y="264077"/>
            <a:ext cx="16658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fig_title_ws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32695" y="916221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title_h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1876983" y="1078033"/>
            <a:ext cx="1249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1866378" y="1283083"/>
            <a:ext cx="739036" cy="395405"/>
          </a:xfrm>
          <a:custGeom>
            <a:avLst/>
            <a:gdLst>
              <a:gd name="connsiteX0" fmla="*/ 0 w 739036"/>
              <a:gd name="connsiteY0" fmla="*/ 19624 h 395405"/>
              <a:gd name="connsiteX1" fmla="*/ 325677 w 739036"/>
              <a:gd name="connsiteY1" fmla="*/ 32150 h 395405"/>
              <a:gd name="connsiteX2" fmla="*/ 488515 w 739036"/>
              <a:gd name="connsiteY2" fmla="*/ 320249 h 395405"/>
              <a:gd name="connsiteX3" fmla="*/ 739036 w 739036"/>
              <a:gd name="connsiteY3" fmla="*/ 395405 h 39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036" h="395405">
                <a:moveTo>
                  <a:pt x="0" y="19624"/>
                </a:moveTo>
                <a:cubicBezTo>
                  <a:pt x="122129" y="835"/>
                  <a:pt x="244258" y="-17954"/>
                  <a:pt x="325677" y="32150"/>
                </a:cubicBezTo>
                <a:cubicBezTo>
                  <a:pt x="407096" y="82254"/>
                  <a:pt x="419622" y="259707"/>
                  <a:pt x="488515" y="320249"/>
                </a:cubicBezTo>
                <a:cubicBezTo>
                  <a:pt x="557408" y="380791"/>
                  <a:pt x="648222" y="388098"/>
                  <a:pt x="739036" y="39540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626450" y="1508499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title_ax_ws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32695" y="5182068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ax_fig_ws</a:t>
            </a:r>
          </a:p>
        </p:txBody>
      </p:sp>
      <p:cxnSp>
        <p:nvCxnSpPr>
          <p:cNvPr id="85" name="Straight Connector 84"/>
          <p:cNvCxnSpPr>
            <a:endCxn id="83" idx="1"/>
          </p:cNvCxnSpPr>
          <p:nvPr/>
        </p:nvCxnSpPr>
        <p:spPr>
          <a:xfrm flipV="1">
            <a:off x="1876983" y="5351345"/>
            <a:ext cx="155712" cy="2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32064" y="1666744"/>
            <a:ext cx="17183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8218842" y="1678193"/>
            <a:ext cx="978946" cy="763793"/>
          </a:xfrm>
          <a:custGeom>
            <a:avLst/>
            <a:gdLst>
              <a:gd name="connsiteX0" fmla="*/ 0 w 978946"/>
              <a:gd name="connsiteY0" fmla="*/ 0 h 763793"/>
              <a:gd name="connsiteX1" fmla="*/ 301214 w 978946"/>
              <a:gd name="connsiteY1" fmla="*/ 537882 h 763793"/>
              <a:gd name="connsiteX2" fmla="*/ 978946 w 978946"/>
              <a:gd name="connsiteY2" fmla="*/ 763793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946" h="763793">
                <a:moveTo>
                  <a:pt x="0" y="0"/>
                </a:moveTo>
                <a:cubicBezTo>
                  <a:pt x="69028" y="205291"/>
                  <a:pt x="138056" y="410583"/>
                  <a:pt x="301214" y="537882"/>
                </a:cubicBezTo>
                <a:cubicBezTo>
                  <a:pt x="464372" y="665181"/>
                  <a:pt x="721659" y="714487"/>
                  <a:pt x="978946" y="76379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007198" y="2234731"/>
            <a:ext cx="215956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leg_fig_ws + 6px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607892" y="3952562"/>
            <a:ext cx="169600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48121" y="3341644"/>
            <a:ext cx="17892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ax_leg_fig_ws</a:t>
            </a:r>
          </a:p>
        </p:txBody>
      </p:sp>
      <p:sp>
        <p:nvSpPr>
          <p:cNvPr id="5" name="Freeform 4"/>
          <p:cNvSpPr/>
          <p:nvPr/>
        </p:nvSpPr>
        <p:spPr>
          <a:xfrm>
            <a:off x="7422776" y="3354424"/>
            <a:ext cx="1043492" cy="593632"/>
          </a:xfrm>
          <a:custGeom>
            <a:avLst/>
            <a:gdLst>
              <a:gd name="connsiteX0" fmla="*/ 0 w 1043492"/>
              <a:gd name="connsiteY0" fmla="*/ 593632 h 593632"/>
              <a:gd name="connsiteX1" fmla="*/ 204396 w 1043492"/>
              <a:gd name="connsiteY1" fmla="*/ 23477 h 593632"/>
              <a:gd name="connsiteX2" fmla="*/ 1043492 w 1043492"/>
              <a:gd name="connsiteY2" fmla="*/ 163327 h 59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3492" h="593632">
                <a:moveTo>
                  <a:pt x="0" y="593632"/>
                </a:moveTo>
                <a:cubicBezTo>
                  <a:pt x="15240" y="344413"/>
                  <a:pt x="30481" y="95194"/>
                  <a:pt x="204396" y="23477"/>
                </a:cubicBezTo>
                <a:cubicBezTo>
                  <a:pt x="378311" y="-48241"/>
                  <a:pt x="710901" y="57543"/>
                  <a:pt x="1043492" y="163327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177" y="514265"/>
            <a:ext cx="9276305" cy="52534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9638" y="1252733"/>
            <a:ext cx="1243584" cy="1335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78176" y="124540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leg_title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15313" y="1703837"/>
            <a:ext cx="154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015313" y="1947677"/>
            <a:ext cx="15474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015313" y="2191517"/>
            <a:ext cx="1547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70054" y="155834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68572" y="181875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9716" y="204029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13" name="Oval 12"/>
          <p:cNvSpPr/>
          <p:nvPr/>
        </p:nvSpPr>
        <p:spPr>
          <a:xfrm>
            <a:off x="9055798" y="1668861"/>
            <a:ext cx="75876" cy="72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61565" y="1915483"/>
            <a:ext cx="64488" cy="64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9056641" y="2150394"/>
            <a:ext cx="69412" cy="6684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8431" y="1267666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46148" y="1267666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23866" y="1260207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60303" y="3540802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38020" y="3540802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5738" y="3533343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60303" y="815871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 Label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29892" y="815870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 Label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15738" y="815869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 Label 3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7674348" y="2026681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Label 1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7670711" y="4274032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Label 2</a:t>
            </a:r>
          </a:p>
        </p:txBody>
      </p:sp>
      <p:sp>
        <p:nvSpPr>
          <p:cNvPr id="27" name="Left Brace 26"/>
          <p:cNvSpPr/>
          <p:nvPr/>
        </p:nvSpPr>
        <p:spPr>
          <a:xfrm>
            <a:off x="584397" y="1323238"/>
            <a:ext cx="322754" cy="4049742"/>
          </a:xfrm>
          <a:prstGeom prst="leftBrace">
            <a:avLst>
              <a:gd name="adj1" fmla="val 65429"/>
              <a:gd name="adj2" fmla="val 495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 flipH="1">
            <a:off x="-50128" y="3178832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4850911" y="2818463"/>
            <a:ext cx="266916" cy="6520338"/>
          </a:xfrm>
          <a:prstGeom prst="leftBrace">
            <a:avLst>
              <a:gd name="adj1" fmla="val 65429"/>
              <a:gd name="adj2" fmla="val 495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flipH="1">
            <a:off x="4547444" y="6351878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</a:p>
        </p:txBody>
      </p:sp>
      <p:cxnSp>
        <p:nvCxnSpPr>
          <p:cNvPr id="32" name="Straight Arrow Connector 31"/>
          <p:cNvCxnSpPr>
            <a:stCxn id="16" idx="3"/>
            <a:endCxn id="17" idx="1"/>
          </p:cNvCxnSpPr>
          <p:nvPr/>
        </p:nvCxnSpPr>
        <p:spPr>
          <a:xfrm>
            <a:off x="3497231" y="2182066"/>
            <a:ext cx="54891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66078" y="3123426"/>
            <a:ext cx="0" cy="3997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721802" y="1875448"/>
            <a:ext cx="700247" cy="298483"/>
          </a:xfrm>
          <a:custGeom>
            <a:avLst/>
            <a:gdLst>
              <a:gd name="connsiteX0" fmla="*/ 23720 w 533674"/>
              <a:gd name="connsiteY0" fmla="*/ 269874 h 269874"/>
              <a:gd name="connsiteX1" fmla="*/ 58889 w 533674"/>
              <a:gd name="connsiteY1" fmla="*/ 23689 h 269874"/>
              <a:gd name="connsiteX2" fmla="*/ 533674 w 533674"/>
              <a:gd name="connsiteY2" fmla="*/ 23689 h 26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674" h="269874">
                <a:moveTo>
                  <a:pt x="23720" y="269874"/>
                </a:moveTo>
                <a:cubicBezTo>
                  <a:pt x="-1192" y="167297"/>
                  <a:pt x="-26103" y="64720"/>
                  <a:pt x="58889" y="23689"/>
                </a:cubicBezTo>
                <a:cubicBezTo>
                  <a:pt x="143881" y="-17342"/>
                  <a:pt x="338777" y="3173"/>
                  <a:pt x="533674" y="2368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388153" y="173790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wspace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3265782" y="3323321"/>
            <a:ext cx="2513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0240" y="315735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hspace</a:t>
            </a:r>
          </a:p>
        </p:txBody>
      </p:sp>
    </p:spTree>
    <p:extLst>
      <p:ext uri="{BB962C8B-B14F-4D97-AF65-F5344CB8AC3E}">
        <p14:creationId xmlns:p14="http://schemas.microsoft.com/office/powerpoint/2010/main" val="219407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73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17</cp:revision>
  <dcterms:created xsi:type="dcterms:W3CDTF">2015-11-14T16:53:37Z</dcterms:created>
  <dcterms:modified xsi:type="dcterms:W3CDTF">2016-04-17T15:32:15Z</dcterms:modified>
</cp:coreProperties>
</file>