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1" y="714682"/>
            <a:ext cx="7446645" cy="492888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3896" y="323133"/>
            <a:ext cx="600074" cy="4000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3970" y="137252"/>
            <a:ext cx="12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7251" y="5913120"/>
            <a:ext cx="744664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047" y="5743843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6736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95873" y="5058120"/>
            <a:ext cx="2308097" cy="477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03970" y="5420088"/>
            <a:ext cx="9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Axes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316736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95872" y="502226"/>
            <a:ext cx="621128" cy="4438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1659" y="12691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888480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132065" y="900404"/>
            <a:ext cx="771905" cy="501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87446" y="718601"/>
            <a:ext cx="324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Legend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</a:t>
            </a:r>
            <a:r>
              <a:rPr lang="en-US" sz="1600" dirty="0" smtClean="0"/>
              <a:t>)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 smtClean="0"/>
              <a:t>Font: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leg_font_size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 smtClean="0"/>
              <a:t>Number of points shown for each legend item: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leg_points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7018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14155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4155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4155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8896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7414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8558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54640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60407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055483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16736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9071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6558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169582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4643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142837" y="297817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57251" y="1671751"/>
            <a:ext cx="45948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95872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876566" y="350729"/>
            <a:ext cx="257709" cy="1302707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709" h="1302707">
                <a:moveTo>
                  <a:pt x="163094" y="1302707"/>
                </a:moveTo>
                <a:cubicBezTo>
                  <a:pt x="220505" y="1257822"/>
                  <a:pt x="277916" y="1212937"/>
                  <a:pt x="250776" y="1027134"/>
                </a:cubicBezTo>
                <a:cubicBezTo>
                  <a:pt x="223636" y="841331"/>
                  <a:pt x="6519" y="359079"/>
                  <a:pt x="256" y="187890"/>
                </a:cubicBezTo>
                <a:cubicBezTo>
                  <a:pt x="-6007" y="16701"/>
                  <a:pt x="103595" y="8350"/>
                  <a:pt x="21319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34452" y="138273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fig_ax_ws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645319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80456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ax_leg_ws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79070" y="5079873"/>
            <a:ext cx="0" cy="559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79070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79070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1158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1866378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443264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fig_title_ws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32695" y="916221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876983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1866378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26450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title_ax_ws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32695" y="51820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ax_fig_ws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1876983" y="5351345"/>
            <a:ext cx="155712" cy="2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2064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218842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07198" y="2234731"/>
            <a:ext cx="215956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leg_fig_ws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+ 6px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607892" y="3952562"/>
            <a:ext cx="169600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8121" y="3341644"/>
            <a:ext cx="17892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ax_leg_fig_ws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422776" y="3354424"/>
            <a:ext cx="1043492" cy="593632"/>
          </a:xfrm>
          <a:custGeom>
            <a:avLst/>
            <a:gdLst>
              <a:gd name="connsiteX0" fmla="*/ 0 w 1043492"/>
              <a:gd name="connsiteY0" fmla="*/ 593632 h 593632"/>
              <a:gd name="connsiteX1" fmla="*/ 204396 w 1043492"/>
              <a:gd name="connsiteY1" fmla="*/ 23477 h 593632"/>
              <a:gd name="connsiteX2" fmla="*/ 1043492 w 1043492"/>
              <a:gd name="connsiteY2" fmla="*/ 163327 h 59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492" h="593632">
                <a:moveTo>
                  <a:pt x="0" y="593632"/>
                </a:moveTo>
                <a:cubicBezTo>
                  <a:pt x="15240" y="344413"/>
                  <a:pt x="30481" y="95194"/>
                  <a:pt x="204396" y="23477"/>
                </a:cubicBezTo>
                <a:cubicBezTo>
                  <a:pt x="378311" y="-48241"/>
                  <a:pt x="710901" y="57543"/>
                  <a:pt x="1043492" y="16332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7674348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Label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7670711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Label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5448"/>
            <a:ext cx="700247" cy="29848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674" h="269874">
                <a:moveTo>
                  <a:pt x="23720" y="269874"/>
                </a:moveTo>
                <a:cubicBezTo>
                  <a:pt x="-1192" y="167297"/>
                  <a:pt x="-26103" y="64720"/>
                  <a:pt x="58889" y="23689"/>
                </a:cubicBezTo>
                <a:cubicBezTo>
                  <a:pt x="143881" y="-17342"/>
                  <a:pt x="338777" y="3173"/>
                  <a:pt x="533674" y="2368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88153" y="17379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73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16</cp:revision>
  <dcterms:created xsi:type="dcterms:W3CDTF">2015-11-14T16:53:37Z</dcterms:created>
  <dcterms:modified xsi:type="dcterms:W3CDTF">2016-01-31T17:34:35Z</dcterms:modified>
</cp:coreProperties>
</file>