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0" autoAdjust="0"/>
    <p:restoredTop sz="94660"/>
  </p:normalViewPr>
  <p:slideViewPr>
    <p:cSldViewPr snapToGrid="0">
      <p:cViewPr>
        <p:scale>
          <a:sx n="100" d="100"/>
          <a:sy n="100" d="100"/>
        </p:scale>
        <p:origin x="15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F708-BB7A-4367-940A-243452B90990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24" y="714681"/>
            <a:ext cx="8160041" cy="552419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8540966" y="5317098"/>
            <a:ext cx="600073" cy="1341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741" y="5299203"/>
            <a:ext cx="124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600" dirty="0"/>
              <a:t> (figure)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47675" y="6624325"/>
            <a:ext cx="8093290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73610" y="6443325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fig_size[0]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3805" y="1402080"/>
            <a:ext cx="5279136" cy="3681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32942" y="4294731"/>
            <a:ext cx="2308097" cy="4770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1039" y="4656699"/>
            <a:ext cx="964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/>
              <a:t> (axes)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53805" y="938784"/>
            <a:ext cx="5279136" cy="29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32941" y="502226"/>
            <a:ext cx="621128" cy="44383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7240" y="18486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125549" y="1402080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369134" y="900404"/>
            <a:ext cx="771905" cy="5016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24515" y="718601"/>
            <a:ext cx="324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4087" y="13947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51224" y="1853184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51224" y="2097024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51224" y="2340864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05965" y="1707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4483" y="196810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05627" y="218964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6" name="Oval 35"/>
          <p:cNvSpPr/>
          <p:nvPr/>
        </p:nvSpPr>
        <p:spPr>
          <a:xfrm>
            <a:off x="7291709" y="1818208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97476" y="2064830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7292552" y="2299741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53805" y="2097024"/>
            <a:ext cx="527913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16140" y="1402080"/>
            <a:ext cx="0" cy="36819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83627" y="190655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ax_size[0]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406651" y="3073795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ax_size[1]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4685" y="714682"/>
            <a:ext cx="0" cy="49288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 flipH="1">
            <a:off x="-577413" y="2978171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fig_size[1]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65191" y="3814293"/>
            <a:ext cx="30128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32941" y="1707687"/>
            <a:ext cx="2811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599746" y="3814292"/>
            <a:ext cx="127155" cy="2033235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  <a:gd name="connsiteX0" fmla="*/ 162838 w 257453"/>
              <a:gd name="connsiteY0" fmla="*/ 1114817 h 1114817"/>
              <a:gd name="connsiteX1" fmla="*/ 250520 w 257453"/>
              <a:gd name="connsiteY1" fmla="*/ 839244 h 1114817"/>
              <a:gd name="connsiteX2" fmla="*/ 0 w 257453"/>
              <a:gd name="connsiteY2" fmla="*/ 0 h 1114817"/>
              <a:gd name="connsiteX0" fmla="*/ 162838 w 254308"/>
              <a:gd name="connsiteY0" fmla="*/ 1114817 h 1114817"/>
              <a:gd name="connsiteX1" fmla="*/ 250520 w 254308"/>
              <a:gd name="connsiteY1" fmla="*/ 839244 h 1114817"/>
              <a:gd name="connsiteX2" fmla="*/ 55512 w 254308"/>
              <a:gd name="connsiteY2" fmla="*/ 347271 h 1114817"/>
              <a:gd name="connsiteX3" fmla="*/ 0 w 254308"/>
              <a:gd name="connsiteY3" fmla="*/ 0 h 1114817"/>
              <a:gd name="connsiteX0" fmla="*/ 162838 w 192175"/>
              <a:gd name="connsiteY0" fmla="*/ 1114817 h 1114817"/>
              <a:gd name="connsiteX1" fmla="*/ 160904 w 192175"/>
              <a:gd name="connsiteY1" fmla="*/ 817304 h 1114817"/>
              <a:gd name="connsiteX2" fmla="*/ 55512 w 192175"/>
              <a:gd name="connsiteY2" fmla="*/ 347271 h 1114817"/>
              <a:gd name="connsiteX3" fmla="*/ 0 w 192175"/>
              <a:gd name="connsiteY3" fmla="*/ 0 h 1114817"/>
              <a:gd name="connsiteX0" fmla="*/ 160904 w 160904"/>
              <a:gd name="connsiteY0" fmla="*/ 817304 h 817304"/>
              <a:gd name="connsiteX1" fmla="*/ 55512 w 160904"/>
              <a:gd name="connsiteY1" fmla="*/ 347271 h 817304"/>
              <a:gd name="connsiteX2" fmla="*/ 0 w 160904"/>
              <a:gd name="connsiteY2" fmla="*/ 0 h 817304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97" h="1146397">
                <a:moveTo>
                  <a:pt x="116097" y="1146397"/>
                </a:moveTo>
                <a:cubicBezTo>
                  <a:pt x="116132" y="601621"/>
                  <a:pt x="97265" y="487145"/>
                  <a:pt x="55512" y="347271"/>
                </a:cubicBezTo>
                <a:cubicBezTo>
                  <a:pt x="13759" y="178144"/>
                  <a:pt x="11134" y="597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3633" y="5840539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ws_fig_label</a:t>
            </a:r>
          </a:p>
        </p:txBody>
      </p:sp>
      <p:sp>
        <p:nvSpPr>
          <p:cNvPr id="61" name="Freeform 60"/>
          <p:cNvSpPr/>
          <p:nvPr/>
        </p:nvSpPr>
        <p:spPr>
          <a:xfrm>
            <a:off x="5882388" y="516255"/>
            <a:ext cx="1192316" cy="1149708"/>
          </a:xfrm>
          <a:custGeom>
            <a:avLst/>
            <a:gdLst>
              <a:gd name="connsiteX0" fmla="*/ 1014608 w 1113240"/>
              <a:gd name="connsiteY0" fmla="*/ 1089765 h 1089765"/>
              <a:gd name="connsiteX1" fmla="*/ 1052186 w 1113240"/>
              <a:gd name="connsiteY1" fmla="*/ 626302 h 1089765"/>
              <a:gd name="connsiteX2" fmla="*/ 300624 w 1113240"/>
              <a:gd name="connsiteY2" fmla="*/ 538619 h 1089765"/>
              <a:gd name="connsiteX3" fmla="*/ 0 w 1113240"/>
              <a:gd name="connsiteY3" fmla="*/ 0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0" h="1089765">
                <a:moveTo>
                  <a:pt x="1014608" y="1089765"/>
                </a:moveTo>
                <a:cubicBezTo>
                  <a:pt x="1092895" y="903962"/>
                  <a:pt x="1171183" y="718160"/>
                  <a:pt x="1052186" y="626302"/>
                </a:cubicBezTo>
                <a:cubicBezTo>
                  <a:pt x="933189" y="534444"/>
                  <a:pt x="475988" y="643003"/>
                  <a:pt x="300624" y="538619"/>
                </a:cubicBezTo>
                <a:cubicBezTo>
                  <a:pt x="125260" y="434235"/>
                  <a:pt x="62630" y="21711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417525" y="163672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ws_leg_ax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116139" y="938784"/>
            <a:ext cx="0" cy="29721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16139" y="1236001"/>
            <a:ext cx="0" cy="1660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18227" y="714682"/>
            <a:ext cx="0" cy="2385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103447" y="462528"/>
            <a:ext cx="726510" cy="377650"/>
          </a:xfrm>
          <a:custGeom>
            <a:avLst/>
            <a:gdLst>
              <a:gd name="connsiteX0" fmla="*/ 0 w 726510"/>
              <a:gd name="connsiteY0" fmla="*/ 364190 h 377650"/>
              <a:gd name="connsiteX1" fmla="*/ 313151 w 726510"/>
              <a:gd name="connsiteY1" fmla="*/ 339138 h 377650"/>
              <a:gd name="connsiteX2" fmla="*/ 538619 w 726510"/>
              <a:gd name="connsiteY2" fmla="*/ 38513 h 377650"/>
              <a:gd name="connsiteX3" fmla="*/ 726510 w 726510"/>
              <a:gd name="connsiteY3" fmla="*/ 13461 h 3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510" h="377650">
                <a:moveTo>
                  <a:pt x="0" y="364190"/>
                </a:moveTo>
                <a:cubicBezTo>
                  <a:pt x="111690" y="378803"/>
                  <a:pt x="223381" y="393417"/>
                  <a:pt x="313151" y="339138"/>
                </a:cubicBezTo>
                <a:cubicBezTo>
                  <a:pt x="402921" y="284859"/>
                  <a:pt x="469726" y="92792"/>
                  <a:pt x="538619" y="38513"/>
                </a:cubicBezTo>
                <a:cubicBezTo>
                  <a:pt x="607512" y="-15766"/>
                  <a:pt x="667011" y="-1153"/>
                  <a:pt x="726510" y="1346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80333" y="264077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ws_fig_title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69764" y="91622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title_size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114052" y="1078033"/>
            <a:ext cx="124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2103447" y="1283083"/>
            <a:ext cx="739036" cy="395405"/>
          </a:xfrm>
          <a:custGeom>
            <a:avLst/>
            <a:gdLst>
              <a:gd name="connsiteX0" fmla="*/ 0 w 739036"/>
              <a:gd name="connsiteY0" fmla="*/ 19624 h 395405"/>
              <a:gd name="connsiteX1" fmla="*/ 325677 w 739036"/>
              <a:gd name="connsiteY1" fmla="*/ 32150 h 395405"/>
              <a:gd name="connsiteX2" fmla="*/ 488515 w 739036"/>
              <a:gd name="connsiteY2" fmla="*/ 320249 h 395405"/>
              <a:gd name="connsiteX3" fmla="*/ 739036 w 739036"/>
              <a:gd name="connsiteY3" fmla="*/ 395405 h 39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36" h="395405">
                <a:moveTo>
                  <a:pt x="0" y="19624"/>
                </a:moveTo>
                <a:cubicBezTo>
                  <a:pt x="122129" y="835"/>
                  <a:pt x="244258" y="-17954"/>
                  <a:pt x="325677" y="32150"/>
                </a:cubicBezTo>
                <a:cubicBezTo>
                  <a:pt x="407096" y="82254"/>
                  <a:pt x="419622" y="259707"/>
                  <a:pt x="488515" y="320249"/>
                </a:cubicBezTo>
                <a:cubicBezTo>
                  <a:pt x="557408" y="380791"/>
                  <a:pt x="648222" y="388098"/>
                  <a:pt x="739036" y="3954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63519" y="150849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ws_title_ax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369133" y="1666744"/>
            <a:ext cx="171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455911" y="1678193"/>
            <a:ext cx="978946" cy="763793"/>
          </a:xfrm>
          <a:custGeom>
            <a:avLst/>
            <a:gdLst>
              <a:gd name="connsiteX0" fmla="*/ 0 w 978946"/>
              <a:gd name="connsiteY0" fmla="*/ 0 h 763793"/>
              <a:gd name="connsiteX1" fmla="*/ 301214 w 978946"/>
              <a:gd name="connsiteY1" fmla="*/ 537882 h 763793"/>
              <a:gd name="connsiteX2" fmla="*/ 978946 w 978946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946" h="763793">
                <a:moveTo>
                  <a:pt x="0" y="0"/>
                </a:moveTo>
                <a:cubicBezTo>
                  <a:pt x="69028" y="205291"/>
                  <a:pt x="138056" y="410583"/>
                  <a:pt x="301214" y="537882"/>
                </a:cubicBezTo>
                <a:cubicBezTo>
                  <a:pt x="464372" y="665181"/>
                  <a:pt x="721659" y="714487"/>
                  <a:pt x="978946" y="76379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44267" y="223473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ws_leg_fig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896058-5B84-4117-A4A6-038326461C69}"/>
              </a:ext>
            </a:extLst>
          </p:cNvPr>
          <p:cNvSpPr/>
          <p:nvPr/>
        </p:nvSpPr>
        <p:spPr>
          <a:xfrm>
            <a:off x="766478" y="2589770"/>
            <a:ext cx="253555" cy="1335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84F3F2-73F5-4843-8AE7-5725767E296D}"/>
              </a:ext>
            </a:extLst>
          </p:cNvPr>
          <p:cNvSpPr/>
          <p:nvPr/>
        </p:nvSpPr>
        <p:spPr>
          <a:xfrm rot="5400000">
            <a:off x="4243760" y="5059236"/>
            <a:ext cx="253555" cy="1335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6E7CA1-3934-4216-AC04-6C9F5FF6A05D}"/>
              </a:ext>
            </a:extLst>
          </p:cNvPr>
          <p:cNvSpPr/>
          <p:nvPr/>
        </p:nvSpPr>
        <p:spPr>
          <a:xfrm>
            <a:off x="1189599" y="1413368"/>
            <a:ext cx="227724" cy="367778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tick_labels_major|minor_y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7CC9DE-1331-47A1-B3C4-42C5827E6AC8}"/>
              </a:ext>
            </a:extLst>
          </p:cNvPr>
          <p:cNvSpPr/>
          <p:nvPr/>
        </p:nvSpPr>
        <p:spPr>
          <a:xfrm rot="5400000">
            <a:off x="4079065" y="2654658"/>
            <a:ext cx="228600" cy="52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tick_labels_major|minor_x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5EBFB4-3604-440A-A4C1-5503BE1335DA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4369343" y="5853526"/>
            <a:ext cx="1195" cy="34256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6">
            <a:extLst>
              <a:ext uri="{FF2B5EF4-FFF2-40B4-BE49-F238E27FC236}">
                <a16:creationId xmlns:a16="http://schemas.microsoft.com/office/drawing/2014/main" id="{0CDDCB96-3323-4965-A7E5-623436D8DCDA}"/>
              </a:ext>
            </a:extLst>
          </p:cNvPr>
          <p:cNvSpPr/>
          <p:nvPr/>
        </p:nvSpPr>
        <p:spPr>
          <a:xfrm>
            <a:off x="2114053" y="5999908"/>
            <a:ext cx="2238804" cy="79074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  <a:gd name="connsiteX0" fmla="*/ 162838 w 257453"/>
              <a:gd name="connsiteY0" fmla="*/ 1114817 h 1114817"/>
              <a:gd name="connsiteX1" fmla="*/ 250520 w 257453"/>
              <a:gd name="connsiteY1" fmla="*/ 839244 h 1114817"/>
              <a:gd name="connsiteX2" fmla="*/ 0 w 257453"/>
              <a:gd name="connsiteY2" fmla="*/ 0 h 1114817"/>
              <a:gd name="connsiteX0" fmla="*/ 162838 w 254308"/>
              <a:gd name="connsiteY0" fmla="*/ 1114817 h 1114817"/>
              <a:gd name="connsiteX1" fmla="*/ 250520 w 254308"/>
              <a:gd name="connsiteY1" fmla="*/ 839244 h 1114817"/>
              <a:gd name="connsiteX2" fmla="*/ 55512 w 254308"/>
              <a:gd name="connsiteY2" fmla="*/ 347271 h 1114817"/>
              <a:gd name="connsiteX3" fmla="*/ 0 w 254308"/>
              <a:gd name="connsiteY3" fmla="*/ 0 h 1114817"/>
              <a:gd name="connsiteX0" fmla="*/ 162838 w 192175"/>
              <a:gd name="connsiteY0" fmla="*/ 1114817 h 1114817"/>
              <a:gd name="connsiteX1" fmla="*/ 160904 w 192175"/>
              <a:gd name="connsiteY1" fmla="*/ 817304 h 1114817"/>
              <a:gd name="connsiteX2" fmla="*/ 55512 w 192175"/>
              <a:gd name="connsiteY2" fmla="*/ 347271 h 1114817"/>
              <a:gd name="connsiteX3" fmla="*/ 0 w 192175"/>
              <a:gd name="connsiteY3" fmla="*/ 0 h 1114817"/>
              <a:gd name="connsiteX0" fmla="*/ 160904 w 160904"/>
              <a:gd name="connsiteY0" fmla="*/ 817304 h 817304"/>
              <a:gd name="connsiteX1" fmla="*/ 55512 w 160904"/>
              <a:gd name="connsiteY1" fmla="*/ 347271 h 817304"/>
              <a:gd name="connsiteX2" fmla="*/ 0 w 160904"/>
              <a:gd name="connsiteY2" fmla="*/ 0 h 817304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2051788 w 2051788"/>
              <a:gd name="connsiteY0" fmla="*/ 1036699 h 1036699"/>
              <a:gd name="connsiteX1" fmla="*/ 55512 w 2051788"/>
              <a:gd name="connsiteY1" fmla="*/ 347271 h 1036699"/>
              <a:gd name="connsiteX2" fmla="*/ 0 w 2051788"/>
              <a:gd name="connsiteY2" fmla="*/ 0 h 1036699"/>
              <a:gd name="connsiteX0" fmla="*/ 2051788 w 2051788"/>
              <a:gd name="connsiteY0" fmla="*/ 1036699 h 1036699"/>
              <a:gd name="connsiteX1" fmla="*/ 55512 w 2051788"/>
              <a:gd name="connsiteY1" fmla="*/ 347271 h 1036699"/>
              <a:gd name="connsiteX2" fmla="*/ 0 w 2051788"/>
              <a:gd name="connsiteY2" fmla="*/ 0 h 1036699"/>
              <a:gd name="connsiteX0" fmla="*/ 2446095 w 2446095"/>
              <a:gd name="connsiteY0" fmla="*/ 963568 h 963568"/>
              <a:gd name="connsiteX1" fmla="*/ 55512 w 2446095"/>
              <a:gd name="connsiteY1" fmla="*/ 347271 h 963568"/>
              <a:gd name="connsiteX2" fmla="*/ 0 w 2446095"/>
              <a:gd name="connsiteY2" fmla="*/ 0 h 963568"/>
              <a:gd name="connsiteX0" fmla="*/ 2446095 w 2446095"/>
              <a:gd name="connsiteY0" fmla="*/ 963568 h 963568"/>
              <a:gd name="connsiteX1" fmla="*/ 1301165 w 2446095"/>
              <a:gd name="connsiteY1" fmla="*/ 859194 h 963568"/>
              <a:gd name="connsiteX2" fmla="*/ 0 w 2446095"/>
              <a:gd name="connsiteY2" fmla="*/ 0 h 963568"/>
              <a:gd name="connsiteX0" fmla="*/ 1720211 w 1720211"/>
              <a:gd name="connsiteY0" fmla="*/ 224935 h 224935"/>
              <a:gd name="connsiteX1" fmla="*/ 575281 w 1720211"/>
              <a:gd name="connsiteY1" fmla="*/ 120561 h 224935"/>
              <a:gd name="connsiteX2" fmla="*/ 0 w 1720211"/>
              <a:gd name="connsiteY2" fmla="*/ 0 h 224935"/>
              <a:gd name="connsiteX0" fmla="*/ 1720211 w 1720211"/>
              <a:gd name="connsiteY0" fmla="*/ 224935 h 224935"/>
              <a:gd name="connsiteX1" fmla="*/ 575281 w 1720211"/>
              <a:gd name="connsiteY1" fmla="*/ 120561 h 224935"/>
              <a:gd name="connsiteX2" fmla="*/ 0 w 1720211"/>
              <a:gd name="connsiteY2" fmla="*/ 0 h 224935"/>
              <a:gd name="connsiteX0" fmla="*/ 1720211 w 1720211"/>
              <a:gd name="connsiteY0" fmla="*/ 230844 h 230844"/>
              <a:gd name="connsiteX1" fmla="*/ 575281 w 1720211"/>
              <a:gd name="connsiteY1" fmla="*/ 126470 h 230844"/>
              <a:gd name="connsiteX2" fmla="*/ 0 w 1720211"/>
              <a:gd name="connsiteY2" fmla="*/ 5909 h 230844"/>
              <a:gd name="connsiteX0" fmla="*/ 1675404 w 1675404"/>
              <a:gd name="connsiteY0" fmla="*/ 209328 h 209328"/>
              <a:gd name="connsiteX1" fmla="*/ 530474 w 1675404"/>
              <a:gd name="connsiteY1" fmla="*/ 104954 h 209328"/>
              <a:gd name="connsiteX2" fmla="*/ 0 w 1675404"/>
              <a:gd name="connsiteY2" fmla="*/ 20959 h 209328"/>
              <a:gd name="connsiteX0" fmla="*/ 1675404 w 1675404"/>
              <a:gd name="connsiteY0" fmla="*/ 188369 h 188369"/>
              <a:gd name="connsiteX1" fmla="*/ 530474 w 1675404"/>
              <a:gd name="connsiteY1" fmla="*/ 83995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530474 w 1675404"/>
              <a:gd name="connsiteY1" fmla="*/ 83995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54512 w 1675404"/>
              <a:gd name="connsiteY1" fmla="*/ 120561 h 188369"/>
              <a:gd name="connsiteX2" fmla="*/ 0 w 1675404"/>
              <a:gd name="connsiteY2" fmla="*/ 0 h 188369"/>
              <a:gd name="connsiteX0" fmla="*/ 1675404 w 1675404"/>
              <a:gd name="connsiteY0" fmla="*/ 188369 h 202220"/>
              <a:gd name="connsiteX1" fmla="*/ 754512 w 1675404"/>
              <a:gd name="connsiteY1" fmla="*/ 120561 h 202220"/>
              <a:gd name="connsiteX2" fmla="*/ 0 w 1675404"/>
              <a:gd name="connsiteY2" fmla="*/ 0 h 2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5404" h="202220">
                <a:moveTo>
                  <a:pt x="1675404" y="188369"/>
                </a:moveTo>
                <a:cubicBezTo>
                  <a:pt x="1039170" y="206708"/>
                  <a:pt x="930688" y="223870"/>
                  <a:pt x="754512" y="120561"/>
                </a:cubicBezTo>
                <a:cubicBezTo>
                  <a:pt x="515605" y="9941"/>
                  <a:pt x="396480" y="1254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DD8F67-3742-4982-8186-B91A3723FFF9}"/>
              </a:ext>
            </a:extLst>
          </p:cNvPr>
          <p:cNvCxnSpPr>
            <a:cxnSpLocks/>
          </p:cNvCxnSpPr>
          <p:nvPr/>
        </p:nvCxnSpPr>
        <p:spPr>
          <a:xfrm>
            <a:off x="1020033" y="3818586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160547-5949-4705-BAF4-B5581745E7E4}"/>
              </a:ext>
            </a:extLst>
          </p:cNvPr>
          <p:cNvCxnSpPr>
            <a:cxnSpLocks/>
          </p:cNvCxnSpPr>
          <p:nvPr/>
        </p:nvCxnSpPr>
        <p:spPr>
          <a:xfrm rot="16200000">
            <a:off x="4277419" y="5507205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2BDC5F8-7A48-4B1A-BD57-B73CDD72DCF3}"/>
              </a:ext>
            </a:extLst>
          </p:cNvPr>
          <p:cNvSpPr txBox="1"/>
          <p:nvPr/>
        </p:nvSpPr>
        <p:spPr>
          <a:xfrm>
            <a:off x="887759" y="5451284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ws_label_tick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889FFC-7B55-435B-862F-BC7CE26C6F2C}"/>
              </a:ext>
            </a:extLst>
          </p:cNvPr>
          <p:cNvSpPr/>
          <p:nvPr/>
        </p:nvSpPr>
        <p:spPr>
          <a:xfrm>
            <a:off x="950514" y="3838222"/>
            <a:ext cx="418291" cy="1704622"/>
          </a:xfrm>
          <a:custGeom>
            <a:avLst/>
            <a:gdLst>
              <a:gd name="connsiteX0" fmla="*/ 144508 w 418291"/>
              <a:gd name="connsiteY0" fmla="*/ 0 h 1704622"/>
              <a:gd name="connsiteX1" fmla="*/ 9042 w 418291"/>
              <a:gd name="connsiteY1" fmla="*/ 1332089 h 1704622"/>
              <a:gd name="connsiteX2" fmla="*/ 370286 w 418291"/>
              <a:gd name="connsiteY2" fmla="*/ 1591734 h 1704622"/>
              <a:gd name="connsiteX3" fmla="*/ 404153 w 418291"/>
              <a:gd name="connsiteY3" fmla="*/ 1704622 h 170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91" h="1704622">
                <a:moveTo>
                  <a:pt x="144508" y="0"/>
                </a:moveTo>
                <a:cubicBezTo>
                  <a:pt x="57960" y="533400"/>
                  <a:pt x="-28588" y="1066800"/>
                  <a:pt x="9042" y="1332089"/>
                </a:cubicBezTo>
                <a:cubicBezTo>
                  <a:pt x="46672" y="1597378"/>
                  <a:pt x="304434" y="1529645"/>
                  <a:pt x="370286" y="1591734"/>
                </a:cubicBezTo>
                <a:cubicBezTo>
                  <a:pt x="436138" y="1653823"/>
                  <a:pt x="420145" y="1679222"/>
                  <a:pt x="404153" y="1704622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90DF4D-6A5D-4997-958F-4F1CA2D1C64E}"/>
              </a:ext>
            </a:extLst>
          </p:cNvPr>
          <p:cNvSpPr/>
          <p:nvPr/>
        </p:nvSpPr>
        <p:spPr>
          <a:xfrm>
            <a:off x="2596444" y="5508978"/>
            <a:ext cx="1749778" cy="90311"/>
          </a:xfrm>
          <a:custGeom>
            <a:avLst/>
            <a:gdLst>
              <a:gd name="connsiteX0" fmla="*/ 1749778 w 1749778"/>
              <a:gd name="connsiteY0" fmla="*/ 0 h 90311"/>
              <a:gd name="connsiteX1" fmla="*/ 587023 w 1749778"/>
              <a:gd name="connsiteY1" fmla="*/ 22578 h 90311"/>
              <a:gd name="connsiteX2" fmla="*/ 0 w 1749778"/>
              <a:gd name="connsiteY2" fmla="*/ 90311 h 9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78" h="90311">
                <a:moveTo>
                  <a:pt x="1749778" y="0"/>
                </a:moveTo>
                <a:cubicBezTo>
                  <a:pt x="1314215" y="3763"/>
                  <a:pt x="878653" y="7526"/>
                  <a:pt x="587023" y="22578"/>
                </a:cubicBezTo>
                <a:cubicBezTo>
                  <a:pt x="295393" y="37630"/>
                  <a:pt x="147696" y="63970"/>
                  <a:pt x="0" y="90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AB560F5-25B2-4A2E-A2C8-F35BA511785E}"/>
              </a:ext>
            </a:extLst>
          </p:cNvPr>
          <p:cNvCxnSpPr>
            <a:cxnSpLocks/>
          </p:cNvCxnSpPr>
          <p:nvPr/>
        </p:nvCxnSpPr>
        <p:spPr>
          <a:xfrm>
            <a:off x="1417323" y="3814292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6943F-96A4-48C7-A4BA-C719079357B3}"/>
              </a:ext>
            </a:extLst>
          </p:cNvPr>
          <p:cNvCxnSpPr>
            <a:cxnSpLocks/>
          </p:cNvCxnSpPr>
          <p:nvPr/>
        </p:nvCxnSpPr>
        <p:spPr>
          <a:xfrm rot="16200000">
            <a:off x="4261391" y="5142903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0934A05-F47D-4F03-AA07-3DA13374EC7A}"/>
              </a:ext>
            </a:extLst>
          </p:cNvPr>
          <p:cNvSpPr/>
          <p:nvPr/>
        </p:nvSpPr>
        <p:spPr>
          <a:xfrm>
            <a:off x="1475714" y="3899232"/>
            <a:ext cx="1367565" cy="697712"/>
          </a:xfrm>
          <a:custGeom>
            <a:avLst/>
            <a:gdLst>
              <a:gd name="connsiteX0" fmla="*/ 144508 w 418291"/>
              <a:gd name="connsiteY0" fmla="*/ 0 h 1704622"/>
              <a:gd name="connsiteX1" fmla="*/ 9042 w 418291"/>
              <a:gd name="connsiteY1" fmla="*/ 1332089 h 1704622"/>
              <a:gd name="connsiteX2" fmla="*/ 370286 w 418291"/>
              <a:gd name="connsiteY2" fmla="*/ 1591734 h 1704622"/>
              <a:gd name="connsiteX3" fmla="*/ 404153 w 418291"/>
              <a:gd name="connsiteY3" fmla="*/ 1704622 h 1704622"/>
              <a:gd name="connsiteX0" fmla="*/ 65452 w 451300"/>
              <a:gd name="connsiteY0" fmla="*/ 0 h 1563770"/>
              <a:gd name="connsiteX1" fmla="*/ 42051 w 451300"/>
              <a:gd name="connsiteY1" fmla="*/ 1191237 h 1563770"/>
              <a:gd name="connsiteX2" fmla="*/ 403295 w 451300"/>
              <a:gd name="connsiteY2" fmla="*/ 1450882 h 1563770"/>
              <a:gd name="connsiteX3" fmla="*/ 437162 w 451300"/>
              <a:gd name="connsiteY3" fmla="*/ 1563770 h 1563770"/>
              <a:gd name="connsiteX0" fmla="*/ 23094 w 401539"/>
              <a:gd name="connsiteY0" fmla="*/ 0 h 1563770"/>
              <a:gd name="connsiteX1" fmla="*/ 173394 w 401539"/>
              <a:gd name="connsiteY1" fmla="*/ 1238187 h 1563770"/>
              <a:gd name="connsiteX2" fmla="*/ 360937 w 401539"/>
              <a:gd name="connsiteY2" fmla="*/ 1450882 h 1563770"/>
              <a:gd name="connsiteX3" fmla="*/ 394804 w 401539"/>
              <a:gd name="connsiteY3" fmla="*/ 1563770 h 1563770"/>
              <a:gd name="connsiteX0" fmla="*/ 789 w 379234"/>
              <a:gd name="connsiteY0" fmla="*/ 0 h 1563770"/>
              <a:gd name="connsiteX1" fmla="*/ 151089 w 379234"/>
              <a:gd name="connsiteY1" fmla="*/ 1238187 h 1563770"/>
              <a:gd name="connsiteX2" fmla="*/ 338632 w 379234"/>
              <a:gd name="connsiteY2" fmla="*/ 1450882 h 1563770"/>
              <a:gd name="connsiteX3" fmla="*/ 372499 w 379234"/>
              <a:gd name="connsiteY3" fmla="*/ 1563770 h 1563770"/>
              <a:gd name="connsiteX0" fmla="*/ 789 w 338632"/>
              <a:gd name="connsiteY0" fmla="*/ 0 h 1450883"/>
              <a:gd name="connsiteX1" fmla="*/ 151089 w 338632"/>
              <a:gd name="connsiteY1" fmla="*/ 1238187 h 1450883"/>
              <a:gd name="connsiteX2" fmla="*/ 338632 w 338632"/>
              <a:gd name="connsiteY2" fmla="*/ 1450882 h 1450883"/>
              <a:gd name="connsiteX0" fmla="*/ 1069 w 338912"/>
              <a:gd name="connsiteY0" fmla="*/ 0 h 1450883"/>
              <a:gd name="connsiteX1" fmla="*/ 151369 w 338912"/>
              <a:gd name="connsiteY1" fmla="*/ 1238187 h 1450883"/>
              <a:gd name="connsiteX2" fmla="*/ 338912 w 338912"/>
              <a:gd name="connsiteY2" fmla="*/ 1450882 h 1450883"/>
              <a:gd name="connsiteX0" fmla="*/ 1554 w 339397"/>
              <a:gd name="connsiteY0" fmla="*/ 0 h 1450883"/>
              <a:gd name="connsiteX1" fmla="*/ 151854 w 339397"/>
              <a:gd name="connsiteY1" fmla="*/ 1238187 h 1450883"/>
              <a:gd name="connsiteX2" fmla="*/ 339397 w 339397"/>
              <a:gd name="connsiteY2" fmla="*/ 1450882 h 145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97" h="1450883">
                <a:moveTo>
                  <a:pt x="1554" y="0"/>
                </a:moveTo>
                <a:cubicBezTo>
                  <a:pt x="-9350" y="1096802"/>
                  <a:pt x="36713" y="1090275"/>
                  <a:pt x="151854" y="1238187"/>
                </a:cubicBezTo>
                <a:cubicBezTo>
                  <a:pt x="266995" y="1386099"/>
                  <a:pt x="302495" y="1396618"/>
                  <a:pt x="339397" y="1450882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FF2FED-494D-473C-A670-FB2032E15EFC}"/>
              </a:ext>
            </a:extLst>
          </p:cNvPr>
          <p:cNvSpPr txBox="1"/>
          <p:nvPr/>
        </p:nvSpPr>
        <p:spPr>
          <a:xfrm>
            <a:off x="2575388" y="4395173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ws_ticks_ax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8F2C2A-2E2A-442E-9784-FDB70DBC6C3F}"/>
              </a:ext>
            </a:extLst>
          </p:cNvPr>
          <p:cNvSpPr/>
          <p:nvPr/>
        </p:nvSpPr>
        <p:spPr>
          <a:xfrm>
            <a:off x="3296357" y="4718756"/>
            <a:ext cx="993422" cy="417688"/>
          </a:xfrm>
          <a:custGeom>
            <a:avLst/>
            <a:gdLst>
              <a:gd name="connsiteX0" fmla="*/ 1002112 w 1002112"/>
              <a:gd name="connsiteY0" fmla="*/ 417688 h 417688"/>
              <a:gd name="connsiteX1" fmla="*/ 144156 w 1002112"/>
              <a:gd name="connsiteY1" fmla="*/ 169333 h 417688"/>
              <a:gd name="connsiteX2" fmla="*/ 8690 w 1002112"/>
              <a:gd name="connsiteY2" fmla="*/ 0 h 417688"/>
              <a:gd name="connsiteX0" fmla="*/ 994185 w 994185"/>
              <a:gd name="connsiteY0" fmla="*/ 417688 h 417688"/>
              <a:gd name="connsiteX1" fmla="*/ 362007 w 994185"/>
              <a:gd name="connsiteY1" fmla="*/ 270933 h 417688"/>
              <a:gd name="connsiteX2" fmla="*/ 763 w 994185"/>
              <a:gd name="connsiteY2" fmla="*/ 0 h 417688"/>
              <a:gd name="connsiteX0" fmla="*/ 995055 w 995055"/>
              <a:gd name="connsiteY0" fmla="*/ 417688 h 417688"/>
              <a:gd name="connsiteX1" fmla="*/ 362877 w 995055"/>
              <a:gd name="connsiteY1" fmla="*/ 270933 h 417688"/>
              <a:gd name="connsiteX2" fmla="*/ 1633 w 995055"/>
              <a:gd name="connsiteY2" fmla="*/ 0 h 417688"/>
              <a:gd name="connsiteX0" fmla="*/ 1001623 w 1001623"/>
              <a:gd name="connsiteY0" fmla="*/ 417688 h 417688"/>
              <a:gd name="connsiteX1" fmla="*/ 369445 w 1001623"/>
              <a:gd name="connsiteY1" fmla="*/ 270933 h 417688"/>
              <a:gd name="connsiteX2" fmla="*/ 8201 w 1001623"/>
              <a:gd name="connsiteY2" fmla="*/ 0 h 417688"/>
              <a:gd name="connsiteX0" fmla="*/ 993422 w 993422"/>
              <a:gd name="connsiteY0" fmla="*/ 417688 h 417688"/>
              <a:gd name="connsiteX1" fmla="*/ 361244 w 993422"/>
              <a:gd name="connsiteY1" fmla="*/ 270933 h 417688"/>
              <a:gd name="connsiteX2" fmla="*/ 0 w 993422"/>
              <a:gd name="connsiteY2" fmla="*/ 0 h 417688"/>
              <a:gd name="connsiteX0" fmla="*/ 993422 w 993422"/>
              <a:gd name="connsiteY0" fmla="*/ 417688 h 417688"/>
              <a:gd name="connsiteX1" fmla="*/ 361244 w 993422"/>
              <a:gd name="connsiteY1" fmla="*/ 270933 h 417688"/>
              <a:gd name="connsiteX2" fmla="*/ 0 w 993422"/>
              <a:gd name="connsiteY2" fmla="*/ 0 h 41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422" h="417688">
                <a:moveTo>
                  <a:pt x="993422" y="417688"/>
                </a:moveTo>
                <a:cubicBezTo>
                  <a:pt x="647229" y="328318"/>
                  <a:pt x="662281" y="317970"/>
                  <a:pt x="361244" y="270933"/>
                </a:cubicBezTo>
                <a:cubicBezTo>
                  <a:pt x="60207" y="223896"/>
                  <a:pt x="30103" y="24177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177" y="514265"/>
            <a:ext cx="9276305" cy="52534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9638" y="1252733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78176" y="12454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5313" y="1703837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5313" y="1947677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15313" y="2191517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0054" y="155834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8572" y="18187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9716" y="204029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3" name="Oval 12"/>
          <p:cNvSpPr/>
          <p:nvPr/>
        </p:nvSpPr>
        <p:spPr>
          <a:xfrm>
            <a:off x="9055798" y="1668861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61565" y="1915483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9056641" y="2150394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68431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46148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866" y="1260207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60303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38020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15738" y="3533343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60303" y="81587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29892" y="815870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15738" y="815869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3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7650902" y="202668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1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7647265" y="4274032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2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584397" y="1323238"/>
            <a:ext cx="322754" cy="4049742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-50128" y="317883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850911" y="2818463"/>
            <a:ext cx="266916" cy="6520338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4547444" y="635187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</p:txBody>
      </p: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497231" y="2182066"/>
            <a:ext cx="54891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66078" y="3123426"/>
            <a:ext cx="0" cy="399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21802" y="1870478"/>
            <a:ext cx="530913" cy="303453"/>
          </a:xfrm>
          <a:custGeom>
            <a:avLst/>
            <a:gdLst>
              <a:gd name="connsiteX0" fmla="*/ 23720 w 533674"/>
              <a:gd name="connsiteY0" fmla="*/ 269874 h 269874"/>
              <a:gd name="connsiteX1" fmla="*/ 58889 w 533674"/>
              <a:gd name="connsiteY1" fmla="*/ 23689 h 269874"/>
              <a:gd name="connsiteX2" fmla="*/ 533674 w 533674"/>
              <a:gd name="connsiteY2" fmla="*/ 23689 h 269874"/>
              <a:gd name="connsiteX0" fmla="*/ 23720 w 404621"/>
              <a:gd name="connsiteY0" fmla="*/ 274368 h 274368"/>
              <a:gd name="connsiteX1" fmla="*/ 58889 w 404621"/>
              <a:gd name="connsiteY1" fmla="*/ 28183 h 274368"/>
              <a:gd name="connsiteX2" fmla="*/ 404621 w 404621"/>
              <a:gd name="connsiteY2" fmla="*/ 17977 h 27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621" h="274368">
                <a:moveTo>
                  <a:pt x="23720" y="274368"/>
                </a:moveTo>
                <a:cubicBezTo>
                  <a:pt x="-1192" y="171791"/>
                  <a:pt x="-26103" y="69214"/>
                  <a:pt x="58889" y="28183"/>
                </a:cubicBezTo>
                <a:cubicBezTo>
                  <a:pt x="143881" y="-12848"/>
                  <a:pt x="209724" y="-2539"/>
                  <a:pt x="404621" y="1797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20093" y="169078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ws_cols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265782" y="3323321"/>
            <a:ext cx="25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0240" y="315735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ws_rows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BB2D01-3A0B-4F70-BF0F-6A70CCB6B894}"/>
              </a:ext>
            </a:extLst>
          </p:cNvPr>
          <p:cNvCxnSpPr>
            <a:cxnSpLocks/>
          </p:cNvCxnSpPr>
          <p:nvPr/>
        </p:nvCxnSpPr>
        <p:spPr>
          <a:xfrm flipV="1">
            <a:off x="8320834" y="839315"/>
            <a:ext cx="0" cy="2743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54925-A736-4339-9DAB-F594BD307C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65729" y="1015159"/>
            <a:ext cx="0" cy="2743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7A9AEF-111F-4DDF-AF7F-0C384B0AA9AA}"/>
              </a:ext>
            </a:extLst>
          </p:cNvPr>
          <p:cNvSpPr txBox="1"/>
          <p:nvPr/>
        </p:nvSpPr>
        <p:spPr>
          <a:xfrm>
            <a:off x="8871643" y="624868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label_rc_size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650EE0-28DB-497E-AEA7-A4448F54844E}"/>
              </a:ext>
            </a:extLst>
          </p:cNvPr>
          <p:cNvSpPr/>
          <p:nvPr/>
        </p:nvSpPr>
        <p:spPr>
          <a:xfrm>
            <a:off x="8323385" y="768481"/>
            <a:ext cx="609600" cy="192811"/>
          </a:xfrm>
          <a:custGeom>
            <a:avLst/>
            <a:gdLst>
              <a:gd name="connsiteX0" fmla="*/ 0 w 609600"/>
              <a:gd name="connsiteY0" fmla="*/ 192811 h 192811"/>
              <a:gd name="connsiteX1" fmla="*/ 316523 w 609600"/>
              <a:gd name="connsiteY1" fmla="*/ 145919 h 192811"/>
              <a:gd name="connsiteX2" fmla="*/ 480646 w 609600"/>
              <a:gd name="connsiteY2" fmla="*/ 16965 h 192811"/>
              <a:gd name="connsiteX3" fmla="*/ 609600 w 609600"/>
              <a:gd name="connsiteY3" fmla="*/ 5242 h 19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92811">
                <a:moveTo>
                  <a:pt x="0" y="192811"/>
                </a:moveTo>
                <a:cubicBezTo>
                  <a:pt x="118207" y="184019"/>
                  <a:pt x="236415" y="175227"/>
                  <a:pt x="316523" y="145919"/>
                </a:cubicBezTo>
                <a:cubicBezTo>
                  <a:pt x="396631" y="116611"/>
                  <a:pt x="431800" y="40411"/>
                  <a:pt x="480646" y="16965"/>
                </a:cubicBezTo>
                <a:cubicBezTo>
                  <a:pt x="529492" y="-6481"/>
                  <a:pt x="569546" y="-620"/>
                  <a:pt x="609600" y="524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F9F808-B577-45E0-AEDE-1C4E38ED2782}"/>
              </a:ext>
            </a:extLst>
          </p:cNvPr>
          <p:cNvSpPr/>
          <p:nvPr/>
        </p:nvSpPr>
        <p:spPr>
          <a:xfrm>
            <a:off x="8593014" y="864889"/>
            <a:ext cx="339965" cy="260526"/>
          </a:xfrm>
          <a:custGeom>
            <a:avLst/>
            <a:gdLst>
              <a:gd name="connsiteX0" fmla="*/ 0 w 281354"/>
              <a:gd name="connsiteY0" fmla="*/ 316523 h 316523"/>
              <a:gd name="connsiteX1" fmla="*/ 70339 w 281354"/>
              <a:gd name="connsiteY1" fmla="*/ 187570 h 316523"/>
              <a:gd name="connsiteX2" fmla="*/ 281354 w 281354"/>
              <a:gd name="connsiteY2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54" h="316523">
                <a:moveTo>
                  <a:pt x="0" y="316523"/>
                </a:moveTo>
                <a:cubicBezTo>
                  <a:pt x="11723" y="278423"/>
                  <a:pt x="23447" y="240324"/>
                  <a:pt x="70339" y="187570"/>
                </a:cubicBezTo>
                <a:cubicBezTo>
                  <a:pt x="117231" y="134816"/>
                  <a:pt x="199292" y="67408"/>
                  <a:pt x="281354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9CACCC-2450-4213-B2D1-ACFA7A57A651}"/>
              </a:ext>
            </a:extLst>
          </p:cNvPr>
          <p:cNvCxnSpPr>
            <a:cxnSpLocks/>
          </p:cNvCxnSpPr>
          <p:nvPr/>
        </p:nvCxnSpPr>
        <p:spPr>
          <a:xfrm flipV="1">
            <a:off x="8027757" y="1088258"/>
            <a:ext cx="0" cy="1794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69E94A-4226-40FF-8B0B-A8231F1973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44279" y="1240658"/>
            <a:ext cx="0" cy="1794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A3D488-682A-4B7F-A15F-EC02095EFEEB}"/>
              </a:ext>
            </a:extLst>
          </p:cNvPr>
          <p:cNvSpPr txBox="1"/>
          <p:nvPr/>
        </p:nvSpPr>
        <p:spPr>
          <a:xfrm>
            <a:off x="6596156" y="1562524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ws_label_rc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5D1209-15E1-43B4-AB4B-38B6BDABBEF5}"/>
              </a:ext>
            </a:extLst>
          </p:cNvPr>
          <p:cNvSpPr/>
          <p:nvPr/>
        </p:nvSpPr>
        <p:spPr>
          <a:xfrm>
            <a:off x="7362092" y="1142763"/>
            <a:ext cx="644770" cy="428129"/>
          </a:xfrm>
          <a:custGeom>
            <a:avLst/>
            <a:gdLst>
              <a:gd name="connsiteX0" fmla="*/ 644770 w 644770"/>
              <a:gd name="connsiteY0" fmla="*/ 29545 h 428129"/>
              <a:gd name="connsiteX1" fmla="*/ 117231 w 644770"/>
              <a:gd name="connsiteY1" fmla="*/ 41268 h 428129"/>
              <a:gd name="connsiteX2" fmla="*/ 0 w 644770"/>
              <a:gd name="connsiteY2" fmla="*/ 428129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770" h="428129">
                <a:moveTo>
                  <a:pt x="644770" y="29545"/>
                </a:moveTo>
                <a:cubicBezTo>
                  <a:pt x="434731" y="2191"/>
                  <a:pt x="224693" y="-25163"/>
                  <a:pt x="117231" y="41268"/>
                </a:cubicBezTo>
                <a:cubicBezTo>
                  <a:pt x="9769" y="107699"/>
                  <a:pt x="4884" y="267914"/>
                  <a:pt x="0" y="42812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E38DB8-386E-4458-8124-9C91B8AF7E0D}"/>
              </a:ext>
            </a:extLst>
          </p:cNvPr>
          <p:cNvSpPr/>
          <p:nvPr/>
        </p:nvSpPr>
        <p:spPr>
          <a:xfrm>
            <a:off x="8100646" y="1336431"/>
            <a:ext cx="276143" cy="440973"/>
          </a:xfrm>
          <a:custGeom>
            <a:avLst/>
            <a:gdLst>
              <a:gd name="connsiteX0" fmla="*/ 234462 w 276143"/>
              <a:gd name="connsiteY0" fmla="*/ 0 h 440973"/>
              <a:gd name="connsiteX1" fmla="*/ 257908 w 276143"/>
              <a:gd name="connsiteY1" fmla="*/ 398584 h 440973"/>
              <a:gd name="connsiteX2" fmla="*/ 0 w 276143"/>
              <a:gd name="connsiteY2" fmla="*/ 410307 h 4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43" h="440973">
                <a:moveTo>
                  <a:pt x="234462" y="0"/>
                </a:moveTo>
                <a:cubicBezTo>
                  <a:pt x="265723" y="165100"/>
                  <a:pt x="296985" y="330200"/>
                  <a:pt x="257908" y="398584"/>
                </a:cubicBezTo>
                <a:cubicBezTo>
                  <a:pt x="218831" y="466968"/>
                  <a:pt x="109415" y="438637"/>
                  <a:pt x="0" y="41030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32453</TotalTime>
  <Words>154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Lisa</cp:lastModifiedBy>
  <cp:revision>31</cp:revision>
  <dcterms:created xsi:type="dcterms:W3CDTF">2015-11-14T16:53:37Z</dcterms:created>
  <dcterms:modified xsi:type="dcterms:W3CDTF">2018-07-08T23:48:18Z</dcterms:modified>
</cp:coreProperties>
</file>