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983e6780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983e6780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983e67806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983e67806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983e67806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983e67806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983e67806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983e67806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927825"/>
            <a:ext cx="8520600" cy="20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000">
                <a:solidFill>
                  <a:schemeClr val="dk2"/>
                </a:solidFill>
              </a:rPr>
              <a:t>Modelo Baseado em LLM para</a:t>
            </a:r>
            <a:endParaRPr b="1" sz="4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000">
                <a:solidFill>
                  <a:schemeClr val="dk2"/>
                </a:solidFill>
              </a:rPr>
              <a:t>Discutir o Programa Eleitoral do Partido ………..………….</a:t>
            </a:r>
            <a:endParaRPr b="1" sz="4000">
              <a:solidFill>
                <a:schemeClr val="dk2"/>
              </a:solidFill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35905" l="0" r="0" t="0"/>
          <a:stretch/>
        </p:blipFill>
        <p:spPr>
          <a:xfrm>
            <a:off x="7258425" y="3206250"/>
            <a:ext cx="1677825" cy="8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 rotWithShape="1">
          <a:blip r:embed="rId4">
            <a:alphaModFix/>
          </a:blip>
          <a:srcRect b="20309" l="8816" r="9776" t="17732"/>
          <a:stretch/>
        </p:blipFill>
        <p:spPr>
          <a:xfrm>
            <a:off x="3971200" y="2201950"/>
            <a:ext cx="3091951" cy="7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1830002" y="3206250"/>
            <a:ext cx="548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PG50944 Fautisno Sachimuco - MMC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PG50008 Marcos André Mussungo - MEI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PG52762 Lívia Péres Bettero - MLD 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/>
        </p:nvSpPr>
        <p:spPr>
          <a:xfrm>
            <a:off x="219750" y="1295275"/>
            <a:ext cx="87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Objectivo Geral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428980" y="1690231"/>
            <a:ext cx="8271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O objetivo geral deste estudo é desenvolver e avaliar um modelo baseado em Linguagem Natural (LLM) para analisar e discutir o Programa Eleitoral do Partido AD (Aliança Democrática), visando uma compreensão aprofundada de suas propostas e impactos potenciais que permita apresentá-las e discuti-las com o eleitor.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219750" y="3024690"/>
            <a:ext cx="87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Fonte de Dados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428980" y="3419647"/>
            <a:ext cx="8271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A fonte de dados para este projeto será constituída principalmente pelo Programa Eleitoral, hino e "cards" de apoio disponíveis no site oficial do Partido AD, publicações disponíveis em jornais online a respeito do partido e da sua campanha em 2024 e outras fontes relevantes disponíveis publicamente. Esses dados serão essenciais para treinar e validar o modelo proposto.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0" name="Google Shape;140;p14"/>
          <p:cNvSpPr txBox="1"/>
          <p:nvPr>
            <p:ph idx="4294967295" type="ctrTitle"/>
          </p:nvPr>
        </p:nvSpPr>
        <p:spPr>
          <a:xfrm>
            <a:off x="219750" y="201775"/>
            <a:ext cx="87045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00">
                <a:solidFill>
                  <a:schemeClr val="dk2"/>
                </a:solidFill>
              </a:rPr>
              <a:t>Modelo Baseado em LLM para Discutir o Programa Eleitoral do Partido AD (Aliança Democrática)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219750" y="1295275"/>
            <a:ext cx="87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Metodologia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428980" y="1690231"/>
            <a:ext cx="8271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A metodologia adotada neste estudo envolverá várias etapas, incluindo o pré-processamento de textos e/ou outros tipos de dados, análise exploratória, desenvolvimento do modelo de previsão, validação do modelo e interpretação de resultados.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219750" y="3024690"/>
            <a:ext cx="87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Pré-processamento de Dados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428980" y="3419647"/>
            <a:ext cx="8271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Nesta fase, será realizado webscrapping as fontes de dados pré-selecionadas para construção de uma base de dados, o que inclui técnicas de pré-processamento para limpeza e estruturação adequada, tokenização do texto do Programa Eleitoral e tratamento de informações irrelevantes ou redundantes.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9" name="Google Shape;149;p15"/>
          <p:cNvSpPr txBox="1"/>
          <p:nvPr>
            <p:ph idx="4294967295" type="ctrTitle"/>
          </p:nvPr>
        </p:nvSpPr>
        <p:spPr>
          <a:xfrm>
            <a:off x="219750" y="201775"/>
            <a:ext cx="87045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00">
                <a:solidFill>
                  <a:schemeClr val="dk2"/>
                </a:solidFill>
              </a:rPr>
              <a:t>Modelo Baseado em LLM para Discutir o Programa Eleitoral do Partido AD (Aliança Democrática)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219750" y="1219075"/>
            <a:ext cx="87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Plano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16"/>
          <p:cNvSpPr txBox="1"/>
          <p:nvPr>
            <p:ph idx="4294967295" type="ctrTitle"/>
          </p:nvPr>
        </p:nvSpPr>
        <p:spPr>
          <a:xfrm>
            <a:off x="219750" y="201775"/>
            <a:ext cx="87045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00">
                <a:solidFill>
                  <a:schemeClr val="dk2"/>
                </a:solidFill>
              </a:rPr>
              <a:t>Modelo Baseado em LLM para Discutir o Programa Eleitoral do Partido AD (Aliança Democrática)</a:t>
            </a:r>
            <a:endParaRPr b="1" sz="2400">
              <a:solidFill>
                <a:schemeClr val="dk2"/>
              </a:solidFill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75" y="1680775"/>
            <a:ext cx="8551450" cy="27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219750" y="1295275"/>
            <a:ext cx="87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Ferramentas e Tecnologias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17"/>
          <p:cNvSpPr txBox="1"/>
          <p:nvPr>
            <p:ph idx="4294967295" type="ctrTitle"/>
          </p:nvPr>
        </p:nvSpPr>
        <p:spPr>
          <a:xfrm>
            <a:off x="219750" y="201775"/>
            <a:ext cx="87045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00">
                <a:solidFill>
                  <a:schemeClr val="dk2"/>
                </a:solidFill>
              </a:rPr>
              <a:t>Modelo Baseado em LLM para Discutir o Programa Eleitoral do Partido AD (Aliança Democrática)</a:t>
            </a:r>
            <a:endParaRPr b="1" sz="2400">
              <a:solidFill>
                <a:schemeClr val="dk2"/>
              </a:solidFill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23348" l="10562" r="8928" t="17838"/>
          <a:stretch/>
        </p:blipFill>
        <p:spPr>
          <a:xfrm>
            <a:off x="1318850" y="1841713"/>
            <a:ext cx="3264120" cy="1420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804" y="1841713"/>
            <a:ext cx="1335195" cy="142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847" y="1841713"/>
            <a:ext cx="955853" cy="10167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4645575" y="2525500"/>
            <a:ext cx="74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GPT-3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9363" y="3581225"/>
            <a:ext cx="790086" cy="80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6446" y="3736605"/>
            <a:ext cx="1248192" cy="489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