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0D22-9E8B-4BD1-8040-273408A1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30EA69-78B5-400B-A8B3-A4BF95AE0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0D531-EFBE-4CB6-8071-461A449A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AAAA5-7A05-435F-90C1-1150D25C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F3DD9-2237-44A7-8CE1-E5F7B34C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7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4AE4D-2DCF-49C7-B770-406F4D97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4FC58D-6B05-4BA1-98DD-9D195F47F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6C230-8FC5-46E1-A193-318BDA61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C1253-FC30-489A-839B-1D968960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41D280-8589-4937-AE2F-1EFDB14B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586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25BF93-DDCF-4DE6-98EF-7553301C3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49FB7F-1A33-42C2-81B8-2EB60522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4904B-FA2E-402F-84DC-47A8B6FF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5E132-F210-4194-9599-B71A4F62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8C058-1AB5-4501-B29B-6DB3B7C3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12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10DB7-6511-47AB-947D-18D4D1E8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AC817B-7B44-45A7-836C-554ADD2B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8B704-F41C-4F50-9F76-0EAA5EBB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5D4C4-B76F-40D9-BA0F-78F23225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882F9A-5BAB-4CB0-93E2-A104DA12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644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3ED70-F76D-4CCF-81FF-281E422A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B3B85-50E2-40F4-B034-2E23890F2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9504F-A25E-4147-B849-ABE63728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F5A4B-0428-4A06-8983-B4ABE62A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7676F-8084-4313-B81E-13209F7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73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E8F68-784B-4E77-A7E4-A849E132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ED393-044C-47B5-AA2A-FFE807D20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F8685-9933-4F43-A018-25321B426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E18BE1-D1CE-4F8B-81D4-38205A93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4EFD73-A855-4BD5-B6B1-74F60CDF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E3E3D3-5D1C-4D7A-AE44-4BCFC258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7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7A399-2A40-4DCB-9DD5-00CAFFC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EE3062-C23D-43E9-A9E0-4386DB51E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876178-C34B-4C5F-A0DD-51E6ACD19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1F8099-F3D9-41E1-A42F-CB7EB9A4C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DAAC20-953D-404B-80C0-126BAD1BA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822EA7-72EC-456C-9EF9-B4DDB7AF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4C581D-A13E-477E-80FD-C90135BE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3B730F-F559-4DB4-8F49-2FFBE609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11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0C041-20C1-4C4E-B712-01594F00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C6365B-C0E8-4147-A5A0-A51492E5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B1ABA5-5049-4D29-B325-68BFCF9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6F23DB-32A3-4AFF-AB10-DF9BBFF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28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7475F1-1F68-44D5-AE8F-06A979E2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D35E3A-8EE0-466C-8279-626EC10C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3E07B-BC7C-483F-B52F-5FF7E3D1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8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37341-1F7A-4EA3-8207-731F5BD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403B7-2946-47A1-8FAB-1C94BA29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B292B6-EA1A-484C-B210-2D61C3A0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0BE82F-1BEF-477B-8884-666A9B73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3AD5BC-19D1-4EAB-B4A8-2BD74CF9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A7B36-FE12-42AA-ABA8-8CD09CED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1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D37FA-7FDD-42C8-8D54-389E97CB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70EB9C-8223-4027-B96B-B6BB70BA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DD68B7-03D5-4C60-B191-E2485B309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BCE45-0648-45A5-9FF1-D66E1014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1D02E3-5B38-4F4B-B8D7-D7FA933D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1AF74F-290D-4088-8E6F-4F394D87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32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4A3FA0-FCE7-43F9-ACFC-EF7FE8DC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747EF6-708E-4CB0-8BEA-068E39E6E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219E4-B57A-4F61-9114-F18B421F9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D068-5850-450F-A0BD-62A12737151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0DAD3-260E-40A4-B45F-8FEB4DCCF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611BA1-AFBA-41E8-9D9F-A223461EB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044F4-9C1C-413C-863B-FFDAEDAC6C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5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5088523-92E1-411F-830B-38849A17BC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33A3476-5FA5-460D-BD0D-AA7CF1B457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72EBE50-724B-4BAD-9C8C-6C010A6591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9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E1576B2-1C74-41AF-A75D-C7151E3ED4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8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C611631-9707-4B3B-A9B2-6083AB46D2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1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5B3B0CE-9ABB-4A0F-94AD-1990FF34B7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61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Fausto Armas</dc:creator>
  <cp:lastModifiedBy>Fausto Armas</cp:lastModifiedBy>
  <cp:revision>2</cp:revision>
  <dcterms:created xsi:type="dcterms:W3CDTF">2021-06-24T13:51:49Z</dcterms:created>
  <dcterms:modified xsi:type="dcterms:W3CDTF">2021-06-24T13:57:11Z</dcterms:modified>
</cp:coreProperties>
</file>