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sldIdLst>
    <p:sldId id="267" r:id="rId2"/>
    <p:sldId id="260" r:id="rId3"/>
    <p:sldId id="258" r:id="rId4"/>
    <p:sldId id="25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1C059B-2FC9-4942-9FC8-29862C636914}" v="2" dt="2024-09-09T15:51:56.7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usto Lira" userId="87364c0cd37a2549" providerId="LiveId" clId="{A21C059B-2FC9-4942-9FC8-29862C636914}"/>
    <pc:docChg chg="custSel delSld modSld">
      <pc:chgData name="Fausto Lira" userId="87364c0cd37a2549" providerId="LiveId" clId="{A21C059B-2FC9-4942-9FC8-29862C636914}" dt="2024-09-09T15:53:28.026" v="13" actId="20577"/>
      <pc:docMkLst>
        <pc:docMk/>
      </pc:docMkLst>
      <pc:sldChg chg="del">
        <pc:chgData name="Fausto Lira" userId="87364c0cd37a2549" providerId="LiveId" clId="{A21C059B-2FC9-4942-9FC8-29862C636914}" dt="2024-09-09T15:49:52.495" v="0" actId="47"/>
        <pc:sldMkLst>
          <pc:docMk/>
          <pc:sldMk cId="2302630174" sldId="256"/>
        </pc:sldMkLst>
      </pc:sldChg>
      <pc:sldChg chg="addSp delSp modSp mod">
        <pc:chgData name="Fausto Lira" userId="87364c0cd37a2549" providerId="LiveId" clId="{A21C059B-2FC9-4942-9FC8-29862C636914}" dt="2024-09-09T15:52:00.890" v="3" actId="478"/>
        <pc:sldMkLst>
          <pc:docMk/>
          <pc:sldMk cId="2127618025" sldId="257"/>
        </pc:sldMkLst>
        <pc:graphicFrameChg chg="add del mod">
          <ac:chgData name="Fausto Lira" userId="87364c0cd37a2549" providerId="LiveId" clId="{A21C059B-2FC9-4942-9FC8-29862C636914}" dt="2024-09-09T15:52:00.890" v="3" actId="478"/>
          <ac:graphicFrameMkLst>
            <pc:docMk/>
            <pc:sldMk cId="2127618025" sldId="257"/>
            <ac:graphicFrameMk id="3" creationId="{1AC3C56E-0683-E8F6-65AB-E701BE5F875F}"/>
          </ac:graphicFrameMkLst>
        </pc:graphicFrameChg>
      </pc:sldChg>
      <pc:sldChg chg="del">
        <pc:chgData name="Fausto Lira" userId="87364c0cd37a2549" providerId="LiveId" clId="{A21C059B-2FC9-4942-9FC8-29862C636914}" dt="2024-09-09T15:52:56.689" v="5" actId="47"/>
        <pc:sldMkLst>
          <pc:docMk/>
          <pc:sldMk cId="670253340" sldId="259"/>
        </pc:sldMkLst>
      </pc:sldChg>
      <pc:sldChg chg="del">
        <pc:chgData name="Fausto Lira" userId="87364c0cd37a2549" providerId="LiveId" clId="{A21C059B-2FC9-4942-9FC8-29862C636914}" dt="2024-09-09T15:52:53.675" v="4" actId="47"/>
        <pc:sldMkLst>
          <pc:docMk/>
          <pc:sldMk cId="3518989979" sldId="261"/>
        </pc:sldMkLst>
      </pc:sldChg>
      <pc:sldChg chg="del">
        <pc:chgData name="Fausto Lira" userId="87364c0cd37a2549" providerId="LiveId" clId="{A21C059B-2FC9-4942-9FC8-29862C636914}" dt="2024-09-09T15:50:59.871" v="1" actId="47"/>
        <pc:sldMkLst>
          <pc:docMk/>
          <pc:sldMk cId="45423121" sldId="262"/>
        </pc:sldMkLst>
      </pc:sldChg>
      <pc:sldChg chg="modSp mod">
        <pc:chgData name="Fausto Lira" userId="87364c0cd37a2549" providerId="LiveId" clId="{A21C059B-2FC9-4942-9FC8-29862C636914}" dt="2024-09-09T15:53:28.026" v="13" actId="20577"/>
        <pc:sldMkLst>
          <pc:docMk/>
          <pc:sldMk cId="499040449" sldId="267"/>
        </pc:sldMkLst>
        <pc:spChg chg="mod">
          <ac:chgData name="Fausto Lira" userId="87364c0cd37a2549" providerId="LiveId" clId="{A21C059B-2FC9-4942-9FC8-29862C636914}" dt="2024-09-09T15:53:28.026" v="13" actId="20577"/>
          <ac:spMkLst>
            <pc:docMk/>
            <pc:sldMk cId="499040449" sldId="267"/>
            <ac:spMk id="2" creationId="{0AC7006A-51DD-9306-0E04-4902CE80DF09}"/>
          </ac:spMkLst>
        </pc:spChg>
      </pc:sldChg>
    </pc:docChg>
  </pc:docChgLst>
  <pc:docChgLst>
    <pc:chgData name="Lira, Fausto" userId="fe2a2769-a2ef-4082-8a0e-b37edede3f5c" providerId="ADAL" clId="{495FC450-3145-4C72-9AFC-33765371DD85}"/>
    <pc:docChg chg="custSel modSld">
      <pc:chgData name="Lira, Fausto" userId="fe2a2769-a2ef-4082-8a0e-b37edede3f5c" providerId="ADAL" clId="{495FC450-3145-4C72-9AFC-33765371DD85}" dt="2023-12-15T02:08:44.167" v="45" actId="255"/>
      <pc:docMkLst>
        <pc:docMk/>
      </pc:docMkLst>
      <pc:sldChg chg="addSp delSp modSp mod delAnim modAnim">
        <pc:chgData name="Lira, Fausto" userId="fe2a2769-a2ef-4082-8a0e-b37edede3f5c" providerId="ADAL" clId="{495FC450-3145-4C72-9AFC-33765371DD85}" dt="2023-12-15T02:08:44.167" v="45" actId="255"/>
        <pc:sldMkLst>
          <pc:docMk/>
          <pc:sldMk cId="2127618025" sldId="257"/>
        </pc:sldMkLst>
        <pc:spChg chg="del">
          <ac:chgData name="Lira, Fausto" userId="fe2a2769-a2ef-4082-8a0e-b37edede3f5c" providerId="ADAL" clId="{495FC450-3145-4C72-9AFC-33765371DD85}" dt="2023-12-15T02:07:40.849" v="37" actId="478"/>
          <ac:spMkLst>
            <pc:docMk/>
            <pc:sldMk cId="2127618025" sldId="257"/>
            <ac:spMk id="6" creationId="{69182CEA-855B-BA6F-2BA4-02E2E03EE1CD}"/>
          </ac:spMkLst>
        </pc:spChg>
        <pc:spChg chg="add mod">
          <ac:chgData name="Lira, Fausto" userId="fe2a2769-a2ef-4082-8a0e-b37edede3f5c" providerId="ADAL" clId="{495FC450-3145-4C72-9AFC-33765371DD85}" dt="2023-12-15T02:08:44.167" v="45" actId="255"/>
          <ac:spMkLst>
            <pc:docMk/>
            <pc:sldMk cId="2127618025" sldId="257"/>
            <ac:spMk id="7" creationId="{021A501F-5875-96A2-F2D3-53BE78091354}"/>
          </ac:spMkLst>
        </pc:spChg>
        <pc:graphicFrameChg chg="del">
          <ac:chgData name="Lira, Fausto" userId="fe2a2769-a2ef-4082-8a0e-b37edede3f5c" providerId="ADAL" clId="{495FC450-3145-4C72-9AFC-33765371DD85}" dt="2023-12-15T02:07:26.298" v="33" actId="478"/>
          <ac:graphicFrameMkLst>
            <pc:docMk/>
            <pc:sldMk cId="2127618025" sldId="257"/>
            <ac:graphicFrameMk id="3" creationId="{24B9079F-4263-1C79-C369-7CB11577BDEE}"/>
          </ac:graphicFrameMkLst>
        </pc:graphicFrameChg>
        <pc:graphicFrameChg chg="add mod">
          <ac:chgData name="Lira, Fausto" userId="fe2a2769-a2ef-4082-8a0e-b37edede3f5c" providerId="ADAL" clId="{495FC450-3145-4C72-9AFC-33765371DD85}" dt="2023-12-15T02:07:36.570" v="36" actId="1076"/>
          <ac:graphicFrameMkLst>
            <pc:docMk/>
            <pc:sldMk cId="2127618025" sldId="257"/>
            <ac:graphicFrameMk id="5" creationId="{D2D7634C-EB9F-9F09-99F7-4CA8BA0FBE6C}"/>
          </ac:graphicFrameMkLst>
        </pc:graphicFrameChg>
      </pc:sldChg>
      <pc:sldChg chg="modSp">
        <pc:chgData name="Lira, Fausto" userId="fe2a2769-a2ef-4082-8a0e-b37edede3f5c" providerId="ADAL" clId="{495FC450-3145-4C72-9AFC-33765371DD85}" dt="2023-12-15T02:07:15.387" v="32" actId="20577"/>
        <pc:sldMkLst>
          <pc:docMk/>
          <pc:sldMk cId="32975203" sldId="258"/>
        </pc:sldMkLst>
        <pc:graphicFrameChg chg="mod">
          <ac:chgData name="Lira, Fausto" userId="fe2a2769-a2ef-4082-8a0e-b37edede3f5c" providerId="ADAL" clId="{495FC450-3145-4C72-9AFC-33765371DD85}" dt="2023-12-15T02:07:15.387" v="32" actId="20577"/>
          <ac:graphicFrameMkLst>
            <pc:docMk/>
            <pc:sldMk cId="32975203" sldId="258"/>
            <ac:graphicFrameMk id="4" creationId="{DA0A7C9E-F771-2ED8-85E3-A7436567D0A8}"/>
          </ac:graphicFrameMkLst>
        </pc:graphicFrameChg>
      </pc:sldChg>
    </pc:docChg>
  </pc:docChgLst>
  <pc:docChgLst>
    <pc:chgData name="Fausto Lira" userId="87364c0cd37a2549" providerId="LiveId" clId="{BB7A3A0B-DC69-4434-83C9-45366802EEB8}"/>
    <pc:docChg chg="undo redo custSel modSld">
      <pc:chgData name="Fausto Lira" userId="87364c0cd37a2549" providerId="LiveId" clId="{BB7A3A0B-DC69-4434-83C9-45366802EEB8}" dt="2023-12-14T03:27:16.946" v="2623" actId="20577"/>
      <pc:docMkLst>
        <pc:docMk/>
      </pc:docMkLst>
      <pc:sldChg chg="addSp modSp mod">
        <pc:chgData name="Fausto Lira" userId="87364c0cd37a2549" providerId="LiveId" clId="{BB7A3A0B-DC69-4434-83C9-45366802EEB8}" dt="2023-12-14T03:27:16.946" v="2623" actId="20577"/>
        <pc:sldMkLst>
          <pc:docMk/>
          <pc:sldMk cId="2127618025" sldId="257"/>
        </pc:sldMkLst>
        <pc:spChg chg="add mod">
          <ac:chgData name="Fausto Lira" userId="87364c0cd37a2549" providerId="LiveId" clId="{BB7A3A0B-DC69-4434-83C9-45366802EEB8}" dt="2023-12-14T03:22:26.991" v="2531" actId="20577"/>
          <ac:spMkLst>
            <pc:docMk/>
            <pc:sldMk cId="2127618025" sldId="257"/>
            <ac:spMk id="4" creationId="{B603D5F2-3CB2-7185-28B7-84C8E11CF52E}"/>
          </ac:spMkLst>
        </pc:spChg>
        <pc:spChg chg="mod">
          <ac:chgData name="Fausto Lira" userId="87364c0cd37a2549" providerId="LiveId" clId="{BB7A3A0B-DC69-4434-83C9-45366802EEB8}" dt="2023-12-14T03:27:16.946" v="2623" actId="20577"/>
          <ac:spMkLst>
            <pc:docMk/>
            <pc:sldMk cId="2127618025" sldId="257"/>
            <ac:spMk id="6" creationId="{69182CEA-855B-BA6F-2BA4-02E2E03EE1CD}"/>
          </ac:spMkLst>
        </pc:spChg>
        <pc:graphicFrameChg chg="mod">
          <ac:chgData name="Fausto Lira" userId="87364c0cd37a2549" providerId="LiveId" clId="{BB7A3A0B-DC69-4434-83C9-45366802EEB8}" dt="2023-12-14T03:00:46.608" v="1648" actId="1076"/>
          <ac:graphicFrameMkLst>
            <pc:docMk/>
            <pc:sldMk cId="2127618025" sldId="257"/>
            <ac:graphicFrameMk id="3" creationId="{24B9079F-4263-1C79-C369-7CB11577BDEE}"/>
          </ac:graphicFrameMkLst>
        </pc:graphicFrameChg>
      </pc:sldChg>
      <pc:sldChg chg="addSp delSp modSp mod delAnim modAnim">
        <pc:chgData name="Fausto Lira" userId="87364c0cd37a2549" providerId="LiveId" clId="{BB7A3A0B-DC69-4434-83C9-45366802EEB8}" dt="2023-12-14T02:58:30.796" v="1635" actId="20577"/>
        <pc:sldMkLst>
          <pc:docMk/>
          <pc:sldMk cId="32975203" sldId="258"/>
        </pc:sldMkLst>
        <pc:spChg chg="add mod">
          <ac:chgData name="Fausto Lira" userId="87364c0cd37a2549" providerId="LiveId" clId="{BB7A3A0B-DC69-4434-83C9-45366802EEB8}" dt="2023-12-14T02:58:30.796" v="1635" actId="20577"/>
          <ac:spMkLst>
            <pc:docMk/>
            <pc:sldMk cId="32975203" sldId="258"/>
            <ac:spMk id="3" creationId="{1CA8B232-6A78-4674-2075-8495CBD9E988}"/>
          </ac:spMkLst>
        </pc:spChg>
        <pc:graphicFrameChg chg="add mod">
          <ac:chgData name="Fausto Lira" userId="87364c0cd37a2549" providerId="LiveId" clId="{BB7A3A0B-DC69-4434-83C9-45366802EEB8}" dt="2023-12-14T02:55:40.399" v="1375" actId="1076"/>
          <ac:graphicFrameMkLst>
            <pc:docMk/>
            <pc:sldMk cId="32975203" sldId="258"/>
            <ac:graphicFrameMk id="4" creationId="{DA0A7C9E-F771-2ED8-85E3-A7436567D0A8}"/>
          </ac:graphicFrameMkLst>
        </pc:graphicFrameChg>
        <pc:graphicFrameChg chg="del mod">
          <ac:chgData name="Fausto Lira" userId="87364c0cd37a2549" providerId="LiveId" clId="{BB7A3A0B-DC69-4434-83C9-45366802EEB8}" dt="2023-12-14T02:49:37.379" v="1263" actId="478"/>
          <ac:graphicFrameMkLst>
            <pc:docMk/>
            <pc:sldMk cId="32975203" sldId="258"/>
            <ac:graphicFrameMk id="13" creationId="{04708B24-7390-8C7D-3FE8-6BEA35C68D4B}"/>
          </ac:graphicFrameMkLst>
        </pc:graphicFrameChg>
        <pc:picChg chg="mod">
          <ac:chgData name="Fausto Lira" userId="87364c0cd37a2549" providerId="LiveId" clId="{BB7A3A0B-DC69-4434-83C9-45366802EEB8}" dt="2023-12-14T02:54:14.788" v="1305" actId="1076"/>
          <ac:picMkLst>
            <pc:docMk/>
            <pc:sldMk cId="32975203" sldId="258"/>
            <ac:picMk id="9" creationId="{9FE2B231-D8B7-329E-3AB3-087B17488A03}"/>
          </ac:picMkLst>
        </pc:picChg>
      </pc:sldChg>
      <pc:sldChg chg="addSp delSp modSp mod">
        <pc:chgData name="Fausto Lira" userId="87364c0cd37a2549" providerId="LiveId" clId="{BB7A3A0B-DC69-4434-83C9-45366802EEB8}" dt="2023-12-14T02:40:28.375" v="777" actId="20577"/>
        <pc:sldMkLst>
          <pc:docMk/>
          <pc:sldMk cId="3141220208" sldId="260"/>
        </pc:sldMkLst>
        <pc:spChg chg="add mod">
          <ac:chgData name="Fausto Lira" userId="87364c0cd37a2549" providerId="LiveId" clId="{BB7A3A0B-DC69-4434-83C9-45366802EEB8}" dt="2023-12-14T02:40:28.375" v="777" actId="20577"/>
          <ac:spMkLst>
            <pc:docMk/>
            <pc:sldMk cId="3141220208" sldId="260"/>
            <ac:spMk id="3" creationId="{D24FB6FE-39AC-3BCE-C814-E2A7CF6F4654}"/>
          </ac:spMkLst>
        </pc:spChg>
        <pc:graphicFrameChg chg="del">
          <ac:chgData name="Fausto Lira" userId="87364c0cd37a2549" providerId="LiveId" clId="{BB7A3A0B-DC69-4434-83C9-45366802EEB8}" dt="2023-12-14T02:23:00.020" v="0" actId="11529"/>
          <ac:graphicFrameMkLst>
            <pc:docMk/>
            <pc:sldMk cId="3141220208" sldId="260"/>
            <ac:graphicFrameMk id="4" creationId="{637A55DC-7AF3-037F-1E38-7A3D9C946425}"/>
          </ac:graphicFrameMkLst>
        </pc:graphicFrameChg>
      </pc:sldChg>
      <pc:sldChg chg="modSp">
        <pc:chgData name="Fausto Lira" userId="87364c0cd37a2549" providerId="LiveId" clId="{BB7A3A0B-DC69-4434-83C9-45366802EEB8}" dt="2023-12-14T03:05:16.337" v="2003" actId="20577"/>
        <pc:sldMkLst>
          <pc:docMk/>
          <pc:sldMk cId="3518989979" sldId="261"/>
        </pc:sldMkLst>
        <pc:graphicFrameChg chg="mod">
          <ac:chgData name="Fausto Lira" userId="87364c0cd37a2549" providerId="LiveId" clId="{BB7A3A0B-DC69-4434-83C9-45366802EEB8}" dt="2023-12-14T02:46:36.571" v="957" actId="20577"/>
          <ac:graphicFrameMkLst>
            <pc:docMk/>
            <pc:sldMk cId="3518989979" sldId="261"/>
            <ac:graphicFrameMk id="10" creationId="{65E286D2-FF0A-DF3F-A937-07BC8F1169CC}"/>
          </ac:graphicFrameMkLst>
        </pc:graphicFrameChg>
        <pc:graphicFrameChg chg="mod">
          <ac:chgData name="Fausto Lira" userId="87364c0cd37a2549" providerId="LiveId" clId="{BB7A3A0B-DC69-4434-83C9-45366802EEB8}" dt="2023-12-14T03:05:16.337" v="2003" actId="20577"/>
          <ac:graphicFrameMkLst>
            <pc:docMk/>
            <pc:sldMk cId="3518989979" sldId="261"/>
            <ac:graphicFrameMk id="11" creationId="{5BE43E21-FB4F-216F-DB91-F345FA594903}"/>
          </ac:graphicFrameMkLst>
        </pc:graphicFrameChg>
      </pc:sldChg>
    </pc:docChg>
  </pc:docChgLst>
  <pc:docChgLst>
    <pc:chgData name="Fausto Lira" userId="87364c0cd37a2549" providerId="LiveId" clId="{9626439E-A06D-4233-AD1F-F0CC0A544076}"/>
    <pc:docChg chg="undo custSel modSld">
      <pc:chgData name="Fausto Lira" userId="87364c0cd37a2549" providerId="LiveId" clId="{9626439E-A06D-4233-AD1F-F0CC0A544076}" dt="2024-07-08T20:30:15.120" v="13"/>
      <pc:docMkLst>
        <pc:docMk/>
      </pc:docMkLst>
      <pc:sldChg chg="addSp modSp mod">
        <pc:chgData name="Fausto Lira" userId="87364c0cd37a2549" providerId="LiveId" clId="{9626439E-A06D-4233-AD1F-F0CC0A544076}" dt="2024-07-08T20:30:15.120" v="13"/>
        <pc:sldMkLst>
          <pc:docMk/>
          <pc:sldMk cId="2302630174" sldId="256"/>
        </pc:sldMkLst>
        <pc:spChg chg="mod">
          <ac:chgData name="Fausto Lira" userId="87364c0cd37a2549" providerId="LiveId" clId="{9626439E-A06D-4233-AD1F-F0CC0A544076}" dt="2024-07-08T20:30:15.120" v="13"/>
          <ac:spMkLst>
            <pc:docMk/>
            <pc:sldMk cId="2302630174" sldId="256"/>
            <ac:spMk id="2" creationId="{0AC7006A-51DD-9306-0E04-4902CE80DF09}"/>
          </ac:spMkLst>
        </pc:spChg>
        <pc:spChg chg="mod">
          <ac:chgData name="Fausto Lira" userId="87364c0cd37a2549" providerId="LiveId" clId="{9626439E-A06D-4233-AD1F-F0CC0A544076}" dt="2024-07-08T20:29:27.684" v="12" actId="26606"/>
          <ac:spMkLst>
            <pc:docMk/>
            <pc:sldMk cId="2302630174" sldId="256"/>
            <ac:spMk id="3" creationId="{8D6A4218-7700-6EA5-F674-635E82190E48}"/>
          </ac:spMkLst>
        </pc:spChg>
        <pc:spChg chg="add">
          <ac:chgData name="Fausto Lira" userId="87364c0cd37a2549" providerId="LiveId" clId="{9626439E-A06D-4233-AD1F-F0CC0A544076}" dt="2024-07-08T20:29:27.684" v="12" actId="26606"/>
          <ac:spMkLst>
            <pc:docMk/>
            <pc:sldMk cId="2302630174" sldId="256"/>
            <ac:spMk id="17" creationId="{06DA9DF9-31F7-4056-B42E-878CC92417B8}"/>
          </ac:spMkLst>
        </pc:spChg>
        <pc:picChg chg="mod ord">
          <ac:chgData name="Fausto Lira" userId="87364c0cd37a2549" providerId="LiveId" clId="{9626439E-A06D-4233-AD1F-F0CC0A544076}" dt="2024-07-08T20:29:27.684" v="12" actId="26606"/>
          <ac:picMkLst>
            <pc:docMk/>
            <pc:sldMk cId="2302630174" sldId="256"/>
            <ac:picMk id="12" creationId="{A41615F4-9299-ED6F-D8C9-EF2DDF3AC62E}"/>
          </ac:picMkLst>
        </pc:picChg>
      </pc:sldChg>
      <pc:sldChg chg="modSp">
        <pc:chgData name="Fausto Lira" userId="87364c0cd37a2549" providerId="LiveId" clId="{9626439E-A06D-4233-AD1F-F0CC0A544076}" dt="2024-07-08T20:28:31.986" v="4"/>
        <pc:sldMkLst>
          <pc:docMk/>
          <pc:sldMk cId="2127618025" sldId="257"/>
        </pc:sldMkLst>
        <pc:spChg chg="mod">
          <ac:chgData name="Fausto Lira" userId="87364c0cd37a2549" providerId="LiveId" clId="{9626439E-A06D-4233-AD1F-F0CC0A544076}" dt="2024-07-08T20:28:31.986" v="4"/>
          <ac:spMkLst>
            <pc:docMk/>
            <pc:sldMk cId="2127618025" sldId="257"/>
            <ac:spMk id="2" creationId="{ABD59C8D-F63E-C375-CDB0-5A6480123F35}"/>
          </ac:spMkLst>
        </pc:spChg>
      </pc:sldChg>
      <pc:sldChg chg="modSp">
        <pc:chgData name="Fausto Lira" userId="87364c0cd37a2549" providerId="LiveId" clId="{9626439E-A06D-4233-AD1F-F0CC0A544076}" dt="2024-07-08T20:28:47.965" v="7" actId="12100"/>
        <pc:sldMkLst>
          <pc:docMk/>
          <pc:sldMk cId="670253340" sldId="259"/>
        </pc:sldMkLst>
        <pc:spChg chg="mod">
          <ac:chgData name="Fausto Lira" userId="87364c0cd37a2549" providerId="LiveId" clId="{9626439E-A06D-4233-AD1F-F0CC0A544076}" dt="2024-07-08T20:28:31.986" v="4"/>
          <ac:spMkLst>
            <pc:docMk/>
            <pc:sldMk cId="670253340" sldId="259"/>
            <ac:spMk id="2" creationId="{D8BC0323-0522-3469-A26F-7332E9F5EE4B}"/>
          </ac:spMkLst>
        </pc:spChg>
        <pc:graphicFrameChg chg="mod">
          <ac:chgData name="Fausto Lira" userId="87364c0cd37a2549" providerId="LiveId" clId="{9626439E-A06D-4233-AD1F-F0CC0A544076}" dt="2024-07-08T20:28:47.965" v="7" actId="12100"/>
          <ac:graphicFrameMkLst>
            <pc:docMk/>
            <pc:sldMk cId="670253340" sldId="259"/>
            <ac:graphicFrameMk id="4" creationId="{EB930520-654C-D52B-D04C-491EE7078242}"/>
          </ac:graphicFrameMkLst>
        </pc:graphicFrameChg>
      </pc:sldChg>
      <pc:sldChg chg="delSp modSp mod delDesignElem">
        <pc:chgData name="Fausto Lira" userId="87364c0cd37a2549" providerId="LiveId" clId="{9626439E-A06D-4233-AD1F-F0CC0A544076}" dt="2024-07-08T20:28:31.986" v="4"/>
        <pc:sldMkLst>
          <pc:docMk/>
          <pc:sldMk cId="3141220208" sldId="260"/>
        </pc:sldMkLst>
        <pc:spChg chg="mod">
          <ac:chgData name="Fausto Lira" userId="87364c0cd37a2549" providerId="LiveId" clId="{9626439E-A06D-4233-AD1F-F0CC0A544076}" dt="2024-07-08T20:03:03.475" v="0" actId="14100"/>
          <ac:spMkLst>
            <pc:docMk/>
            <pc:sldMk cId="3141220208" sldId="260"/>
            <ac:spMk id="2" creationId="{159BA7F9-70B4-E6F8-8791-86E715B62E4F}"/>
          </ac:spMkLst>
        </pc:spChg>
        <pc:spChg chg="mod">
          <ac:chgData name="Fausto Lira" userId="87364c0cd37a2549" providerId="LiveId" clId="{9626439E-A06D-4233-AD1F-F0CC0A544076}" dt="2024-07-08T20:03:41.657" v="1" actId="20577"/>
          <ac:spMkLst>
            <pc:docMk/>
            <pc:sldMk cId="3141220208" sldId="260"/>
            <ac:spMk id="3" creationId="{D24FB6FE-39AC-3BCE-C814-E2A7CF6F4654}"/>
          </ac:spMkLst>
        </pc:spChg>
        <pc:grpChg chg="del">
          <ac:chgData name="Fausto Lira" userId="87364c0cd37a2549" providerId="LiveId" clId="{9626439E-A06D-4233-AD1F-F0CC0A544076}" dt="2024-07-08T20:28:31.986" v="4"/>
          <ac:grpSpMkLst>
            <pc:docMk/>
            <pc:sldMk cId="3141220208" sldId="260"/>
            <ac:grpSpMk id="81" creationId="{D920209C-E85B-4D6F-A56F-724F5ADA811C}"/>
          </ac:grpSpMkLst>
        </pc:grpChg>
      </pc:sldChg>
      <pc:sldChg chg="modSp mod">
        <pc:chgData name="Fausto Lira" userId="87364c0cd37a2549" providerId="LiveId" clId="{9626439E-A06D-4233-AD1F-F0CC0A544076}" dt="2024-07-08T20:28:32.113" v="6" actId="27636"/>
        <pc:sldMkLst>
          <pc:docMk/>
          <pc:sldMk cId="3518989979" sldId="261"/>
        </pc:sldMkLst>
        <pc:spChg chg="mod">
          <ac:chgData name="Fausto Lira" userId="87364c0cd37a2549" providerId="LiveId" clId="{9626439E-A06D-4233-AD1F-F0CC0A544076}" dt="2024-07-08T20:28:32.113" v="6" actId="27636"/>
          <ac:spMkLst>
            <pc:docMk/>
            <pc:sldMk cId="3518989979" sldId="261"/>
            <ac:spMk id="2" creationId="{01D21709-BF12-4955-FDA7-C9B5021EAED9}"/>
          </ac:spMkLst>
        </pc:spChg>
      </pc:sldChg>
      <pc:sldChg chg="addSp delSp modSp mod setBg setClrOvrMap delDesignElem">
        <pc:chgData name="Fausto Lira" userId="87364c0cd37a2549" providerId="LiveId" clId="{9626439E-A06D-4233-AD1F-F0CC0A544076}" dt="2024-07-08T20:29:12.760" v="11" actId="26606"/>
        <pc:sldMkLst>
          <pc:docMk/>
          <pc:sldMk cId="45423121" sldId="262"/>
        </pc:sldMkLst>
        <pc:spChg chg="mod">
          <ac:chgData name="Fausto Lira" userId="87364c0cd37a2549" providerId="LiveId" clId="{9626439E-A06D-4233-AD1F-F0CC0A544076}" dt="2024-07-08T20:29:12.760" v="11" actId="26606"/>
          <ac:spMkLst>
            <pc:docMk/>
            <pc:sldMk cId="45423121" sldId="262"/>
            <ac:spMk id="2" creationId="{58E36889-A0D7-3FB5-8EE1-5EA758C750ED}"/>
          </ac:spMkLst>
        </pc:spChg>
        <pc:spChg chg="add del">
          <ac:chgData name="Fausto Lira" userId="87364c0cd37a2549" providerId="LiveId" clId="{9626439E-A06D-4233-AD1F-F0CC0A544076}" dt="2024-07-08T20:29:12.744" v="10" actId="26606"/>
          <ac:spMkLst>
            <pc:docMk/>
            <pc:sldMk cId="45423121" sldId="262"/>
            <ac:spMk id="4" creationId="{DF9AD32D-FF05-44F4-BD4D-9CEE89B71EB9}"/>
          </ac:spMkLst>
        </pc:spChg>
        <pc:spChg chg="add del">
          <ac:chgData name="Fausto Lira" userId="87364c0cd37a2549" providerId="LiveId" clId="{9626439E-A06D-4233-AD1F-F0CC0A544076}" dt="2024-07-08T20:29:12.744" v="10" actId="26606"/>
          <ac:spMkLst>
            <pc:docMk/>
            <pc:sldMk cId="45423121" sldId="262"/>
            <ac:spMk id="7" creationId="{66B332A4-D438-4773-A77F-5ED49A448D9D}"/>
          </ac:spMkLst>
        </pc:spChg>
        <pc:spChg chg="add">
          <ac:chgData name="Fausto Lira" userId="87364c0cd37a2549" providerId="LiveId" clId="{9626439E-A06D-4233-AD1F-F0CC0A544076}" dt="2024-07-08T20:29:12.760" v="11" actId="26606"/>
          <ac:spMkLst>
            <pc:docMk/>
            <pc:sldMk cId="45423121" sldId="262"/>
            <ac:spMk id="10" creationId="{A3363022-C969-41E9-8EB2-E4C94908C1FA}"/>
          </ac:spMkLst>
        </pc:spChg>
        <pc:spChg chg="add">
          <ac:chgData name="Fausto Lira" userId="87364c0cd37a2549" providerId="LiveId" clId="{9626439E-A06D-4233-AD1F-F0CC0A544076}" dt="2024-07-08T20:29:12.760" v="11" actId="26606"/>
          <ac:spMkLst>
            <pc:docMk/>
            <pc:sldMk cId="45423121" sldId="262"/>
            <ac:spMk id="11" creationId="{8D1AD6B3-BE88-4CEB-BA17-790657CC4729}"/>
          </ac:spMkLst>
        </pc:spChg>
        <pc:spChg chg="del">
          <ac:chgData name="Fausto Lira" userId="87364c0cd37a2549" providerId="LiveId" clId="{9626439E-A06D-4233-AD1F-F0CC0A544076}" dt="2024-07-08T20:28:31.986" v="4"/>
          <ac:spMkLst>
            <pc:docMk/>
            <pc:sldMk cId="45423121" sldId="262"/>
            <ac:spMk id="24" creationId="{8CDA3497-1EDA-4EB3-9C27-4D9835D30AAB}"/>
          </ac:spMkLst>
        </pc:spChg>
        <pc:spChg chg="del">
          <ac:chgData name="Fausto Lira" userId="87364c0cd37a2549" providerId="LiveId" clId="{9626439E-A06D-4233-AD1F-F0CC0A544076}" dt="2024-07-08T20:28:31.986" v="4"/>
          <ac:spMkLst>
            <pc:docMk/>
            <pc:sldMk cId="45423121" sldId="262"/>
            <ac:spMk id="26" creationId="{41F9764E-9AA0-49A3-9EA2-885EE9914014}"/>
          </ac:spMkLst>
        </pc:spChg>
        <pc:spChg chg="del">
          <ac:chgData name="Fausto Lira" userId="87364c0cd37a2549" providerId="LiveId" clId="{9626439E-A06D-4233-AD1F-F0CC0A544076}" dt="2024-07-08T20:28:31.986" v="4"/>
          <ac:spMkLst>
            <pc:docMk/>
            <pc:sldMk cId="45423121" sldId="262"/>
            <ac:spMk id="28" creationId="{FA3A4F4A-4DC4-43F2-AC2D-06211A812FC0}"/>
          </ac:spMkLst>
        </pc:spChg>
        <pc:spChg chg="del">
          <ac:chgData name="Fausto Lira" userId="87364c0cd37a2549" providerId="LiveId" clId="{9626439E-A06D-4233-AD1F-F0CC0A544076}" dt="2024-07-08T20:28:31.986" v="4"/>
          <ac:spMkLst>
            <pc:docMk/>
            <pc:sldMk cId="45423121" sldId="262"/>
            <ac:spMk id="30" creationId="{84CFB374-B343-457A-B567-B4D784B1FEAE}"/>
          </ac:spMkLst>
        </pc:spChg>
        <pc:spChg chg="del">
          <ac:chgData name="Fausto Lira" userId="87364c0cd37a2549" providerId="LiveId" clId="{9626439E-A06D-4233-AD1F-F0CC0A544076}" dt="2024-07-08T20:28:31.986" v="4"/>
          <ac:spMkLst>
            <pc:docMk/>
            <pc:sldMk cId="45423121" sldId="262"/>
            <ac:spMk id="32" creationId="{0597FEEE-1E11-4396-BB69-B43FA92F9580}"/>
          </ac:spMkLst>
        </pc:spChg>
        <pc:spChg chg="del">
          <ac:chgData name="Fausto Lira" userId="87364c0cd37a2549" providerId="LiveId" clId="{9626439E-A06D-4233-AD1F-F0CC0A544076}" dt="2024-07-08T20:28:31.986" v="4"/>
          <ac:spMkLst>
            <pc:docMk/>
            <pc:sldMk cId="45423121" sldId="262"/>
            <ac:spMk id="34" creationId="{A2DB2F81-3E68-4044-B7C2-03DEEC50D8F5}"/>
          </ac:spMkLst>
        </pc:spChg>
        <pc:spChg chg="del">
          <ac:chgData name="Fausto Lira" userId="87364c0cd37a2549" providerId="LiveId" clId="{9626439E-A06D-4233-AD1F-F0CC0A544076}" dt="2024-07-08T20:28:31.986" v="4"/>
          <ac:spMkLst>
            <pc:docMk/>
            <pc:sldMk cId="45423121" sldId="262"/>
            <ac:spMk id="36" creationId="{DC2F7294-2397-4C96-AB1E-E66CDEA3B5DF}"/>
          </ac:spMkLst>
        </pc:spChg>
        <pc:grpChg chg="add">
          <ac:chgData name="Fausto Lira" userId="87364c0cd37a2549" providerId="LiveId" clId="{9626439E-A06D-4233-AD1F-F0CC0A544076}" dt="2024-07-08T20:29:12.760" v="11" actId="26606"/>
          <ac:grpSpMkLst>
            <pc:docMk/>
            <pc:sldMk cId="45423121" sldId="262"/>
            <ac:grpSpMk id="13" creationId="{89D1390B-7E13-4B4F-9CB2-391063412E54}"/>
          </ac:grpSpMkLst>
        </pc:grpChg>
        <pc:grpChg chg="del">
          <ac:chgData name="Fausto Lira" userId="87364c0cd37a2549" providerId="LiveId" clId="{9626439E-A06D-4233-AD1F-F0CC0A544076}" dt="2024-07-08T20:28:31.986" v="4"/>
          <ac:grpSpMkLst>
            <pc:docMk/>
            <pc:sldMk cId="45423121" sldId="262"/>
            <ac:grpSpMk id="21" creationId="{A5AFB369-4673-4727-A7CD-D86AFE0AE069}"/>
          </ac:grpSpMkLst>
        </pc:grpChg>
        <pc:picChg chg="add">
          <ac:chgData name="Fausto Lira" userId="87364c0cd37a2549" providerId="LiveId" clId="{9626439E-A06D-4233-AD1F-F0CC0A544076}" dt="2024-07-08T20:29:12.760" v="11" actId="26606"/>
          <ac:picMkLst>
            <pc:docMk/>
            <pc:sldMk cId="45423121" sldId="262"/>
            <ac:picMk id="6" creationId="{5C34ADA3-E8DC-E3AF-45FB-A147EF271191}"/>
          </ac:picMkLst>
        </pc:picChg>
        <pc:picChg chg="del">
          <ac:chgData name="Fausto Lira" userId="87364c0cd37a2549" providerId="LiveId" clId="{9626439E-A06D-4233-AD1F-F0CC0A544076}" dt="2024-07-08T20:29:02.419" v="8" actId="478"/>
          <ac:picMkLst>
            <pc:docMk/>
            <pc:sldMk cId="45423121" sldId="262"/>
            <ac:picMk id="38" creationId="{46A2ECD3-703D-6B2F-15AF-21D7AE1BE9D2}"/>
          </ac:picMkLst>
        </pc:picChg>
        <pc:cxnChg chg="del">
          <ac:chgData name="Fausto Lira" userId="87364c0cd37a2549" providerId="LiveId" clId="{9626439E-A06D-4233-AD1F-F0CC0A544076}" dt="2024-07-08T20:28:31.986" v="4"/>
          <ac:cxnSpMkLst>
            <pc:docMk/>
            <pc:sldMk cId="45423121" sldId="262"/>
            <ac:cxnSpMk id="20" creationId="{27A85E05-9D34-4977-8352-DB3956997445}"/>
          </ac:cxnSpMkLst>
        </pc:cxnChg>
        <pc:cxnChg chg="del">
          <ac:chgData name="Fausto Lira" userId="87364c0cd37a2549" providerId="LiveId" clId="{9626439E-A06D-4233-AD1F-F0CC0A544076}" dt="2024-07-08T20:28:31.986" v="4"/>
          <ac:cxnSpMkLst>
            <pc:docMk/>
            <pc:sldMk cId="45423121" sldId="262"/>
            <ac:cxnSpMk id="22" creationId="{5CDED616-E554-4DB6-9F28-08F38A64A940}"/>
          </ac:cxnSpMkLst>
        </pc:cxn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87364c0cd37a2549/Arquivos/Fausto/NBCC/Courses/Fall%202023/Data%20Visualization/Final%20Project/Data%20-%20Final%20projec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2200" b="1" i="0" u="none" strike="noStrike" kern="1200" cap="all" spc="50" baseline="0">
                <a:solidFill>
                  <a:schemeClr val="tx1">
                    <a:lumMod val="65000"/>
                    <a:lumOff val="35000"/>
                  </a:schemeClr>
                </a:solidFill>
                <a:latin typeface="+mn-lt"/>
                <a:ea typeface="+mn-ea"/>
                <a:cs typeface="+mn-cs"/>
              </a:defRPr>
            </a:pPr>
            <a:r>
              <a:rPr lang="en-US" sz="1200" dirty="0"/>
              <a:t>Proportion of Diversity in Hiring Across 5 Hiring Programs </a:t>
            </a:r>
          </a:p>
        </c:rich>
      </c:tx>
      <c:overlay val="0"/>
      <c:spPr>
        <a:noFill/>
        <a:ln>
          <a:noFill/>
        </a:ln>
        <a:effectLst/>
      </c:spPr>
      <c:txPr>
        <a:bodyPr rot="0" spcFirstLastPara="1" vertOverflow="ellipsis" vert="horz" wrap="square" anchor="ctr" anchorCtr="1"/>
        <a:lstStyle/>
        <a:p>
          <a:pPr>
            <a:defRPr sz="2200"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'[Data - Final project.xlsx]Data'!$B$47</c:f>
              <c:strCache>
                <c:ptCount val="1"/>
                <c:pt idx="0">
                  <c:v>Diverse</c:v>
                </c:pt>
              </c:strCache>
            </c:strRef>
          </c:tx>
          <c:spPr>
            <a:solidFill>
              <a:schemeClr val="accent2">
                <a:lumMod val="60000"/>
                <a:lumOff val="40000"/>
              </a:schemeClr>
            </a:solidFill>
            <a:ln>
              <a:noFill/>
            </a:ln>
            <a:effectLst/>
          </c:spPr>
          <c:invertIfNegative val="0"/>
          <c:dPt>
            <c:idx val="1"/>
            <c:invertIfNegative val="0"/>
            <c:bubble3D val="0"/>
            <c:spPr>
              <a:solidFill>
                <a:schemeClr val="accent2"/>
              </a:solidFill>
              <a:ln>
                <a:noFill/>
              </a:ln>
              <a:effectLst/>
            </c:spPr>
            <c:extLst>
              <c:ext xmlns:c16="http://schemas.microsoft.com/office/drawing/2014/chart" uri="{C3380CC4-5D6E-409C-BE32-E72D297353CC}">
                <c16:uniqueId val="{00000001-F80F-485B-8EDD-7180B7655161}"/>
              </c:ext>
            </c:extLst>
          </c:dPt>
          <c:dLbls>
            <c:dLbl>
              <c:idx val="0"/>
              <c:layout>
                <c:manualLayout>
                  <c:x val="-2.394372809125335E-3"/>
                  <c:y val="-0.1480765616959464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F80F-485B-8EDD-7180B7655161}"/>
                </c:ext>
              </c:extLst>
            </c:dLbl>
            <c:dLbl>
              <c:idx val="1"/>
              <c:layout>
                <c:manualLayout>
                  <c:x val="4.7887456182506699E-3"/>
                  <c:y val="-0.16361905431467641"/>
                </c:manualLayout>
              </c:layout>
              <c:tx>
                <c:rich>
                  <a:bodyPr/>
                  <a:lstStyle/>
                  <a:p>
                    <a:fld id="{18C665FF-79B8-43C1-847F-7DEBCCC1FADD}" type="VALUE">
                      <a:rPr lang="en-US" sz="1400" b="1"/>
                      <a:pPr/>
                      <a:t>[VALUE]</a:t>
                    </a:fld>
                    <a:endParaRPr lang="en-CA"/>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F80F-485B-8EDD-7180B7655161}"/>
                </c:ext>
              </c:extLst>
            </c:dLbl>
            <c:dLbl>
              <c:idx val="2"/>
              <c:layout>
                <c:manualLayout>
                  <c:x val="0"/>
                  <c:y val="-0.1753075077645066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80F-485B-8EDD-7180B7655161}"/>
                </c:ext>
              </c:extLst>
            </c:dLbl>
            <c:dLbl>
              <c:idx val="3"/>
              <c:layout>
                <c:manualLayout>
                  <c:x val="0"/>
                  <c:y val="-0.18537738105589885"/>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F80F-485B-8EDD-7180B7655161}"/>
                </c:ext>
              </c:extLst>
            </c:dLbl>
            <c:dLbl>
              <c:idx val="4"/>
              <c:layout>
                <c:manualLayout>
                  <c:x val="-2.780111924674338E-3"/>
                  <c:y val="-0.18767785814587995"/>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F80F-485B-8EDD-7180B7655161}"/>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'[Data - Final project.xlsx]Data'!$A$48:$A$52</c:f>
              <c:strCache>
                <c:ptCount val="5"/>
                <c:pt idx="0">
                  <c:v>EMA</c:v>
                </c:pt>
                <c:pt idx="1">
                  <c:v>ARC</c:v>
                </c:pt>
                <c:pt idx="2">
                  <c:v>REP</c:v>
                </c:pt>
                <c:pt idx="3">
                  <c:v>QB</c:v>
                </c:pt>
                <c:pt idx="4">
                  <c:v>ABXL</c:v>
                </c:pt>
              </c:strCache>
            </c:strRef>
          </c:cat>
          <c:val>
            <c:numRef>
              <c:f>'[Data - Final project.xlsx]Data'!$B$48:$B$52</c:f>
              <c:numCache>
                <c:formatCode>0%</c:formatCode>
                <c:ptCount val="5"/>
                <c:pt idx="0">
                  <c:v>0.36363636363636365</c:v>
                </c:pt>
                <c:pt idx="1">
                  <c:v>0.40740740740740738</c:v>
                </c:pt>
                <c:pt idx="2">
                  <c:v>0.5</c:v>
                </c:pt>
                <c:pt idx="3">
                  <c:v>0.5</c:v>
                </c:pt>
                <c:pt idx="4">
                  <c:v>0.54022988505747127</c:v>
                </c:pt>
              </c:numCache>
            </c:numRef>
          </c:val>
          <c:extLst>
            <c:ext xmlns:c16="http://schemas.microsoft.com/office/drawing/2014/chart" uri="{C3380CC4-5D6E-409C-BE32-E72D297353CC}">
              <c16:uniqueId val="{00000006-F80F-485B-8EDD-7180B7655161}"/>
            </c:ext>
          </c:extLst>
        </c:ser>
        <c:ser>
          <c:idx val="1"/>
          <c:order val="1"/>
          <c:tx>
            <c:strRef>
              <c:f>'[Data - Final project.xlsx]Data'!$C$47</c:f>
              <c:strCache>
                <c:ptCount val="1"/>
                <c:pt idx="0">
                  <c:v>Non-Diverse</c:v>
                </c:pt>
              </c:strCache>
            </c:strRef>
          </c:tx>
          <c:spPr>
            <a:solidFill>
              <a:schemeClr val="bg1">
                <a:lumMod val="85000"/>
              </a:schemeClr>
            </a:solidFill>
            <a:ln>
              <a:noFill/>
            </a:ln>
            <a:effectLst/>
          </c:spPr>
          <c:invertIfNegative val="0"/>
          <c:dPt>
            <c:idx val="1"/>
            <c:invertIfNegative val="0"/>
            <c:bubble3D val="0"/>
            <c:spPr>
              <a:solidFill>
                <a:schemeClr val="bg1">
                  <a:lumMod val="75000"/>
                </a:schemeClr>
              </a:solidFill>
              <a:ln>
                <a:noFill/>
              </a:ln>
              <a:effectLst/>
            </c:spPr>
            <c:extLst>
              <c:ext xmlns:c16="http://schemas.microsoft.com/office/drawing/2014/chart" uri="{C3380CC4-5D6E-409C-BE32-E72D297353CC}">
                <c16:uniqueId val="{00000008-F80F-485B-8EDD-7180B7655161}"/>
              </c:ext>
            </c:extLst>
          </c:dPt>
          <c:dLbls>
            <c:delete val="1"/>
          </c:dLbls>
          <c:cat>
            <c:strRef>
              <c:f>'[Data - Final project.xlsx]Data'!$A$48:$A$52</c:f>
              <c:strCache>
                <c:ptCount val="5"/>
                <c:pt idx="0">
                  <c:v>EMA</c:v>
                </c:pt>
                <c:pt idx="1">
                  <c:v>ARC</c:v>
                </c:pt>
                <c:pt idx="2">
                  <c:v>REP</c:v>
                </c:pt>
                <c:pt idx="3">
                  <c:v>QB</c:v>
                </c:pt>
                <c:pt idx="4">
                  <c:v>ABXL</c:v>
                </c:pt>
              </c:strCache>
            </c:strRef>
          </c:cat>
          <c:val>
            <c:numRef>
              <c:f>'[Data - Final project.xlsx]Data'!$C$48:$C$52</c:f>
              <c:numCache>
                <c:formatCode>0%</c:formatCode>
                <c:ptCount val="5"/>
                <c:pt idx="0">
                  <c:v>0.63636363636363635</c:v>
                </c:pt>
                <c:pt idx="1">
                  <c:v>0.59259259259259256</c:v>
                </c:pt>
                <c:pt idx="2">
                  <c:v>0.5</c:v>
                </c:pt>
                <c:pt idx="3">
                  <c:v>0.5</c:v>
                </c:pt>
                <c:pt idx="4">
                  <c:v>0.45977011494252873</c:v>
                </c:pt>
              </c:numCache>
            </c:numRef>
          </c:val>
          <c:extLst>
            <c:ext xmlns:c16="http://schemas.microsoft.com/office/drawing/2014/chart" uri="{C3380CC4-5D6E-409C-BE32-E72D297353CC}">
              <c16:uniqueId val="{00000009-F80F-485B-8EDD-7180B7655161}"/>
            </c:ext>
          </c:extLst>
        </c:ser>
        <c:dLbls>
          <c:dLblPos val="inEnd"/>
          <c:showLegendKey val="0"/>
          <c:showVal val="1"/>
          <c:showCatName val="0"/>
          <c:showSerName val="0"/>
          <c:showPercent val="0"/>
          <c:showBubbleSize val="0"/>
        </c:dLbls>
        <c:gapWidth val="50"/>
        <c:overlap val="100"/>
        <c:axId val="1935818656"/>
        <c:axId val="229000192"/>
      </c:barChart>
      <c:catAx>
        <c:axId val="1935818656"/>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headEnd type="none" w="sm" len="sm"/>
            <a:tailEnd type="none" w="sm" len="sm"/>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29000192"/>
        <c:crosses val="autoZero"/>
        <c:auto val="1"/>
        <c:lblAlgn val="ctr"/>
        <c:lblOffset val="100"/>
        <c:noMultiLvlLbl val="0"/>
      </c:catAx>
      <c:valAx>
        <c:axId val="229000192"/>
        <c:scaling>
          <c:orientation val="minMax"/>
          <c:max val="1"/>
        </c:scaling>
        <c:delete val="0"/>
        <c:axPos val="l"/>
        <c:majorGridlines>
          <c:spPr>
            <a:ln w="9525" cap="flat" cmpd="sng" algn="ctr">
              <a:gradFill>
                <a:gsLst>
                  <a:gs pos="0">
                    <a:schemeClr val="tx1">
                      <a:lumMod val="5000"/>
                      <a:lumOff val="95000"/>
                    </a:schemeClr>
                  </a:gs>
                  <a:gs pos="100000">
                    <a:schemeClr val="tx1">
                      <a:lumMod val="15000"/>
                      <a:lumOff val="85000"/>
                    </a:schemeClr>
                  </a:gs>
                </a:gsLst>
                <a:lin ang="5400000" scaled="0"/>
              </a:gra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35818656"/>
        <c:crosses val="autoZero"/>
        <c:crossBetween val="between"/>
        <c:majorUnit val="1"/>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30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headEnd type="none" w="sm" len="sm"/>
        <a:tailEnd type="none" w="sm" len="sm"/>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fillRef idx="0">
      <cs:styleClr val="auto"/>
    </cs:fillRef>
    <cs:effectRef idx="0"/>
    <cs:fontRef idx="minor">
      <a:schemeClr val="tx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a:gsLst>
          <a:gs pos="0">
            <a:schemeClr val="phClr"/>
          </a:gs>
          <a:gs pos="46000">
            <a:schemeClr val="phClr"/>
          </a:gs>
          <a:gs pos="100000">
            <a:schemeClr val="phClr">
              <a:lumMod val="20000"/>
              <a:lumOff val="80000"/>
              <a:alpha val="0"/>
            </a:schemeClr>
          </a:gs>
        </a:gsLst>
        <a:path path="circle">
          <a:fillToRect l="50000" t="-80000" r="50000" b="180000"/>
        </a:path>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ajor>
  <cs:gridlineMin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5AFEB6-BDAB-469F-8695-62F11BFF812F}" type="doc">
      <dgm:prSet loTypeId="urn:microsoft.com/office/officeart/2005/8/layout/hierarchy1" loCatId="hierarchy" qsTypeId="urn:microsoft.com/office/officeart/2005/8/quickstyle/simple2" qsCatId="simple" csTypeId="urn:microsoft.com/office/officeart/2005/8/colors/accent1_2" csCatId="accent1" phldr="1"/>
      <dgm:spPr/>
      <dgm:t>
        <a:bodyPr/>
        <a:lstStyle/>
        <a:p>
          <a:endParaRPr lang="en-US"/>
        </a:p>
      </dgm:t>
    </dgm:pt>
    <dgm:pt modelId="{587DDEA3-1B9B-413E-A0F9-397BA62B7463}">
      <dgm:prSet/>
      <dgm:spPr/>
      <dgm:t>
        <a:bodyPr/>
        <a:lstStyle/>
        <a:p>
          <a:r>
            <a:rPr lang="en-US" dirty="0"/>
            <a:t>OUTCOMES</a:t>
          </a:r>
        </a:p>
      </dgm:t>
    </dgm:pt>
    <dgm:pt modelId="{3E2083FF-7D67-45F2-9E27-583EEC45485E}" type="parTrans" cxnId="{B219366A-87FE-44C4-9FBD-A422885B1F1C}">
      <dgm:prSet/>
      <dgm:spPr/>
      <dgm:t>
        <a:bodyPr/>
        <a:lstStyle/>
        <a:p>
          <a:endParaRPr lang="en-US"/>
        </a:p>
      </dgm:t>
    </dgm:pt>
    <dgm:pt modelId="{76A8B88F-46C5-463F-8BA5-BE8DAC09C3C0}" type="sibTrans" cxnId="{B219366A-87FE-44C4-9FBD-A422885B1F1C}">
      <dgm:prSet/>
      <dgm:spPr/>
      <dgm:t>
        <a:bodyPr/>
        <a:lstStyle/>
        <a:p>
          <a:endParaRPr lang="en-US"/>
        </a:p>
      </dgm:t>
    </dgm:pt>
    <dgm:pt modelId="{3D74251C-D157-4DDB-8B8B-D0C0B523A5FD}">
      <dgm:prSet/>
      <dgm:spPr/>
      <dgm:t>
        <a:bodyPr/>
        <a:lstStyle/>
        <a:p>
          <a:r>
            <a:rPr lang="en-US" dirty="0"/>
            <a:t>Achieved 27% of </a:t>
          </a:r>
          <a:r>
            <a:rPr lang="en-US" b="1" dirty="0"/>
            <a:t>female</a:t>
          </a:r>
          <a:r>
            <a:rPr lang="en-US" dirty="0"/>
            <a:t> hiring</a:t>
          </a:r>
        </a:p>
      </dgm:t>
    </dgm:pt>
    <dgm:pt modelId="{34935E0A-E5C7-4808-BFA3-D33E96541EFA}" type="parTrans" cxnId="{9B9322F2-0D99-4FC8-BFE6-727BF6502093}">
      <dgm:prSet/>
      <dgm:spPr/>
      <dgm:t>
        <a:bodyPr/>
        <a:lstStyle/>
        <a:p>
          <a:endParaRPr lang="en-US"/>
        </a:p>
      </dgm:t>
    </dgm:pt>
    <dgm:pt modelId="{78FF6930-4107-431C-A989-5909BCE7537B}" type="sibTrans" cxnId="{9B9322F2-0D99-4FC8-BFE6-727BF6502093}">
      <dgm:prSet/>
      <dgm:spPr/>
      <dgm:t>
        <a:bodyPr/>
        <a:lstStyle/>
        <a:p>
          <a:endParaRPr lang="en-US"/>
        </a:p>
      </dgm:t>
    </dgm:pt>
    <dgm:pt modelId="{F41A9316-25C2-485E-8218-43413AC6483E}">
      <dgm:prSet/>
      <dgm:spPr/>
      <dgm:t>
        <a:bodyPr/>
        <a:lstStyle/>
        <a:p>
          <a:r>
            <a:rPr lang="en-US" b="0" dirty="0"/>
            <a:t>50</a:t>
          </a:r>
          <a:r>
            <a:rPr lang="en-US" b="1" dirty="0"/>
            <a:t>%</a:t>
          </a:r>
          <a:r>
            <a:rPr lang="en-US" dirty="0"/>
            <a:t> of jobs filled by </a:t>
          </a:r>
          <a:r>
            <a:rPr lang="en-US" b="1" dirty="0"/>
            <a:t>diversity</a:t>
          </a:r>
          <a:r>
            <a:rPr lang="en-US" dirty="0"/>
            <a:t> candidates</a:t>
          </a:r>
        </a:p>
      </dgm:t>
    </dgm:pt>
    <dgm:pt modelId="{130F8358-EF2F-4F48-B27C-931648751979}" type="parTrans" cxnId="{5B5FDEC5-50C7-49A1-815D-548ACD4E6B53}">
      <dgm:prSet/>
      <dgm:spPr/>
      <dgm:t>
        <a:bodyPr/>
        <a:lstStyle/>
        <a:p>
          <a:endParaRPr lang="en-US"/>
        </a:p>
      </dgm:t>
    </dgm:pt>
    <dgm:pt modelId="{E2A3B137-7A60-4638-9DC3-C50F9FFDCE8C}" type="sibTrans" cxnId="{5B5FDEC5-50C7-49A1-815D-548ACD4E6B53}">
      <dgm:prSet/>
      <dgm:spPr/>
      <dgm:t>
        <a:bodyPr/>
        <a:lstStyle/>
        <a:p>
          <a:endParaRPr lang="en-US"/>
        </a:p>
      </dgm:t>
    </dgm:pt>
    <dgm:pt modelId="{9EAB931F-0B0A-4064-A4A6-1AAEAD558293}" type="pres">
      <dgm:prSet presAssocID="{BD5AFEB6-BDAB-469F-8695-62F11BFF812F}" presName="hierChild1" presStyleCnt="0">
        <dgm:presLayoutVars>
          <dgm:chPref val="1"/>
          <dgm:dir/>
          <dgm:animOne val="branch"/>
          <dgm:animLvl val="lvl"/>
          <dgm:resizeHandles/>
        </dgm:presLayoutVars>
      </dgm:prSet>
      <dgm:spPr/>
    </dgm:pt>
    <dgm:pt modelId="{2BA71C22-7136-47BE-9679-FBD03390614D}" type="pres">
      <dgm:prSet presAssocID="{587DDEA3-1B9B-413E-A0F9-397BA62B7463}" presName="hierRoot1" presStyleCnt="0"/>
      <dgm:spPr/>
    </dgm:pt>
    <dgm:pt modelId="{254469D0-1A42-4EF7-93B8-9B8274680E26}" type="pres">
      <dgm:prSet presAssocID="{587DDEA3-1B9B-413E-A0F9-397BA62B7463}" presName="composite" presStyleCnt="0"/>
      <dgm:spPr/>
    </dgm:pt>
    <dgm:pt modelId="{CC4CD8EB-4A7E-424B-9EFC-EA3F0C353583}" type="pres">
      <dgm:prSet presAssocID="{587DDEA3-1B9B-413E-A0F9-397BA62B7463}" presName="background" presStyleLbl="node0" presStyleIdx="0" presStyleCnt="1"/>
      <dgm:spPr/>
    </dgm:pt>
    <dgm:pt modelId="{69C1943A-9DB9-48A9-A472-EE891FC60325}" type="pres">
      <dgm:prSet presAssocID="{587DDEA3-1B9B-413E-A0F9-397BA62B7463}" presName="text" presStyleLbl="fgAcc0" presStyleIdx="0" presStyleCnt="1">
        <dgm:presLayoutVars>
          <dgm:chPref val="3"/>
        </dgm:presLayoutVars>
      </dgm:prSet>
      <dgm:spPr/>
    </dgm:pt>
    <dgm:pt modelId="{EC4EC7FF-76F8-4728-A48D-584992D916B1}" type="pres">
      <dgm:prSet presAssocID="{587DDEA3-1B9B-413E-A0F9-397BA62B7463}" presName="hierChild2" presStyleCnt="0"/>
      <dgm:spPr/>
    </dgm:pt>
    <dgm:pt modelId="{4566247F-213E-4567-9FF5-E8B0B42A188D}" type="pres">
      <dgm:prSet presAssocID="{34935E0A-E5C7-4808-BFA3-D33E96541EFA}" presName="Name10" presStyleLbl="parChTrans1D2" presStyleIdx="0" presStyleCnt="2"/>
      <dgm:spPr/>
    </dgm:pt>
    <dgm:pt modelId="{6E8FF493-211B-46CE-8D49-CD021F4A525B}" type="pres">
      <dgm:prSet presAssocID="{3D74251C-D157-4DDB-8B8B-D0C0B523A5FD}" presName="hierRoot2" presStyleCnt="0"/>
      <dgm:spPr/>
    </dgm:pt>
    <dgm:pt modelId="{C9270EF7-6E8E-4B73-AE23-CB7C4DC21F31}" type="pres">
      <dgm:prSet presAssocID="{3D74251C-D157-4DDB-8B8B-D0C0B523A5FD}" presName="composite2" presStyleCnt="0"/>
      <dgm:spPr/>
    </dgm:pt>
    <dgm:pt modelId="{261530AA-3A12-465A-8BA5-43C23AA5D728}" type="pres">
      <dgm:prSet presAssocID="{3D74251C-D157-4DDB-8B8B-D0C0B523A5FD}" presName="background2" presStyleLbl="node2" presStyleIdx="0" presStyleCnt="2"/>
      <dgm:spPr/>
    </dgm:pt>
    <dgm:pt modelId="{132F149F-67C3-44A3-95DA-FD7565E261D4}" type="pres">
      <dgm:prSet presAssocID="{3D74251C-D157-4DDB-8B8B-D0C0B523A5FD}" presName="text2" presStyleLbl="fgAcc2" presStyleIdx="0" presStyleCnt="2">
        <dgm:presLayoutVars>
          <dgm:chPref val="3"/>
        </dgm:presLayoutVars>
      </dgm:prSet>
      <dgm:spPr/>
    </dgm:pt>
    <dgm:pt modelId="{31CDA31D-FF11-4054-A0DF-0EE1A455B306}" type="pres">
      <dgm:prSet presAssocID="{3D74251C-D157-4DDB-8B8B-D0C0B523A5FD}" presName="hierChild3" presStyleCnt="0"/>
      <dgm:spPr/>
    </dgm:pt>
    <dgm:pt modelId="{81225311-E9B8-46FC-8CDC-D8645E87F0C6}" type="pres">
      <dgm:prSet presAssocID="{130F8358-EF2F-4F48-B27C-931648751979}" presName="Name10" presStyleLbl="parChTrans1D2" presStyleIdx="1" presStyleCnt="2"/>
      <dgm:spPr/>
    </dgm:pt>
    <dgm:pt modelId="{2329A4EB-FE09-4625-91CB-8753DA9DE213}" type="pres">
      <dgm:prSet presAssocID="{F41A9316-25C2-485E-8218-43413AC6483E}" presName="hierRoot2" presStyleCnt="0"/>
      <dgm:spPr/>
    </dgm:pt>
    <dgm:pt modelId="{1F0D0DE0-44A7-469F-A269-B447D5001F5E}" type="pres">
      <dgm:prSet presAssocID="{F41A9316-25C2-485E-8218-43413AC6483E}" presName="composite2" presStyleCnt="0"/>
      <dgm:spPr/>
    </dgm:pt>
    <dgm:pt modelId="{FC52F23C-E0C2-4DE5-9E11-A7462AFC08AF}" type="pres">
      <dgm:prSet presAssocID="{F41A9316-25C2-485E-8218-43413AC6483E}" presName="background2" presStyleLbl="node2" presStyleIdx="1" presStyleCnt="2"/>
      <dgm:spPr/>
    </dgm:pt>
    <dgm:pt modelId="{4EA0CB8D-0A71-44ED-99F4-D7E4E387CB70}" type="pres">
      <dgm:prSet presAssocID="{F41A9316-25C2-485E-8218-43413AC6483E}" presName="text2" presStyleLbl="fgAcc2" presStyleIdx="1" presStyleCnt="2">
        <dgm:presLayoutVars>
          <dgm:chPref val="3"/>
        </dgm:presLayoutVars>
      </dgm:prSet>
      <dgm:spPr/>
    </dgm:pt>
    <dgm:pt modelId="{475835B7-D0ED-4552-A5E6-60823A436B13}" type="pres">
      <dgm:prSet presAssocID="{F41A9316-25C2-485E-8218-43413AC6483E}" presName="hierChild3" presStyleCnt="0"/>
      <dgm:spPr/>
    </dgm:pt>
  </dgm:ptLst>
  <dgm:cxnLst>
    <dgm:cxn modelId="{B219366A-87FE-44C4-9FBD-A422885B1F1C}" srcId="{BD5AFEB6-BDAB-469F-8695-62F11BFF812F}" destId="{587DDEA3-1B9B-413E-A0F9-397BA62B7463}" srcOrd="0" destOrd="0" parTransId="{3E2083FF-7D67-45F2-9E27-583EEC45485E}" sibTransId="{76A8B88F-46C5-463F-8BA5-BE8DAC09C3C0}"/>
    <dgm:cxn modelId="{2D8FDC52-D38D-44C4-AD29-E2CA469357DB}" type="presOf" srcId="{34935E0A-E5C7-4808-BFA3-D33E96541EFA}" destId="{4566247F-213E-4567-9FF5-E8B0B42A188D}" srcOrd="0" destOrd="0" presId="urn:microsoft.com/office/officeart/2005/8/layout/hierarchy1"/>
    <dgm:cxn modelId="{61676CB4-5D32-48CC-8205-152A5D4D7A2F}" type="presOf" srcId="{130F8358-EF2F-4F48-B27C-931648751979}" destId="{81225311-E9B8-46FC-8CDC-D8645E87F0C6}" srcOrd="0" destOrd="0" presId="urn:microsoft.com/office/officeart/2005/8/layout/hierarchy1"/>
    <dgm:cxn modelId="{FDBAF7B4-2F65-41A2-ABE5-09E311B22CCA}" type="presOf" srcId="{3D74251C-D157-4DDB-8B8B-D0C0B523A5FD}" destId="{132F149F-67C3-44A3-95DA-FD7565E261D4}" srcOrd="0" destOrd="0" presId="urn:microsoft.com/office/officeart/2005/8/layout/hierarchy1"/>
    <dgm:cxn modelId="{09D193C4-127A-45FC-839E-FC5FFF2062F5}" type="presOf" srcId="{BD5AFEB6-BDAB-469F-8695-62F11BFF812F}" destId="{9EAB931F-0B0A-4064-A4A6-1AAEAD558293}" srcOrd="0" destOrd="0" presId="urn:microsoft.com/office/officeart/2005/8/layout/hierarchy1"/>
    <dgm:cxn modelId="{5B5FDEC5-50C7-49A1-815D-548ACD4E6B53}" srcId="{587DDEA3-1B9B-413E-A0F9-397BA62B7463}" destId="{F41A9316-25C2-485E-8218-43413AC6483E}" srcOrd="1" destOrd="0" parTransId="{130F8358-EF2F-4F48-B27C-931648751979}" sibTransId="{E2A3B137-7A60-4638-9DC3-C50F9FFDCE8C}"/>
    <dgm:cxn modelId="{CC0D38DE-E51E-4C3F-BC65-71A728DE426C}" type="presOf" srcId="{F41A9316-25C2-485E-8218-43413AC6483E}" destId="{4EA0CB8D-0A71-44ED-99F4-D7E4E387CB70}" srcOrd="0" destOrd="0" presId="urn:microsoft.com/office/officeart/2005/8/layout/hierarchy1"/>
    <dgm:cxn modelId="{09FB04E3-BD5D-4B26-ADB3-26D086057DF0}" type="presOf" srcId="{587DDEA3-1B9B-413E-A0F9-397BA62B7463}" destId="{69C1943A-9DB9-48A9-A472-EE891FC60325}" srcOrd="0" destOrd="0" presId="urn:microsoft.com/office/officeart/2005/8/layout/hierarchy1"/>
    <dgm:cxn modelId="{9B9322F2-0D99-4FC8-BFE6-727BF6502093}" srcId="{587DDEA3-1B9B-413E-A0F9-397BA62B7463}" destId="{3D74251C-D157-4DDB-8B8B-D0C0B523A5FD}" srcOrd="0" destOrd="0" parTransId="{34935E0A-E5C7-4808-BFA3-D33E96541EFA}" sibTransId="{78FF6930-4107-431C-A989-5909BCE7537B}"/>
    <dgm:cxn modelId="{760AE998-E63C-4BF1-B4BD-54D60AA2B9D7}" type="presParOf" srcId="{9EAB931F-0B0A-4064-A4A6-1AAEAD558293}" destId="{2BA71C22-7136-47BE-9679-FBD03390614D}" srcOrd="0" destOrd="0" presId="urn:microsoft.com/office/officeart/2005/8/layout/hierarchy1"/>
    <dgm:cxn modelId="{EA412784-5BDF-494B-93C2-78AACFCC4F96}" type="presParOf" srcId="{2BA71C22-7136-47BE-9679-FBD03390614D}" destId="{254469D0-1A42-4EF7-93B8-9B8274680E26}" srcOrd="0" destOrd="0" presId="urn:microsoft.com/office/officeart/2005/8/layout/hierarchy1"/>
    <dgm:cxn modelId="{EAE1605D-9597-4B32-AAE4-0E9B5990ABEE}" type="presParOf" srcId="{254469D0-1A42-4EF7-93B8-9B8274680E26}" destId="{CC4CD8EB-4A7E-424B-9EFC-EA3F0C353583}" srcOrd="0" destOrd="0" presId="urn:microsoft.com/office/officeart/2005/8/layout/hierarchy1"/>
    <dgm:cxn modelId="{0ACC88DA-4BDF-4A1D-8E36-1CEDE2A1BB2A}" type="presParOf" srcId="{254469D0-1A42-4EF7-93B8-9B8274680E26}" destId="{69C1943A-9DB9-48A9-A472-EE891FC60325}" srcOrd="1" destOrd="0" presId="urn:microsoft.com/office/officeart/2005/8/layout/hierarchy1"/>
    <dgm:cxn modelId="{8B803BE6-ED07-4997-913F-9683E3F12003}" type="presParOf" srcId="{2BA71C22-7136-47BE-9679-FBD03390614D}" destId="{EC4EC7FF-76F8-4728-A48D-584992D916B1}" srcOrd="1" destOrd="0" presId="urn:microsoft.com/office/officeart/2005/8/layout/hierarchy1"/>
    <dgm:cxn modelId="{A4450C80-801C-46EF-B02B-162E8A973C66}" type="presParOf" srcId="{EC4EC7FF-76F8-4728-A48D-584992D916B1}" destId="{4566247F-213E-4567-9FF5-E8B0B42A188D}" srcOrd="0" destOrd="0" presId="urn:microsoft.com/office/officeart/2005/8/layout/hierarchy1"/>
    <dgm:cxn modelId="{431E8FE3-1A46-444D-90D2-FC30D842A487}" type="presParOf" srcId="{EC4EC7FF-76F8-4728-A48D-584992D916B1}" destId="{6E8FF493-211B-46CE-8D49-CD021F4A525B}" srcOrd="1" destOrd="0" presId="urn:microsoft.com/office/officeart/2005/8/layout/hierarchy1"/>
    <dgm:cxn modelId="{C933C541-E79F-44F4-82F6-851DCE583D00}" type="presParOf" srcId="{6E8FF493-211B-46CE-8D49-CD021F4A525B}" destId="{C9270EF7-6E8E-4B73-AE23-CB7C4DC21F31}" srcOrd="0" destOrd="0" presId="urn:microsoft.com/office/officeart/2005/8/layout/hierarchy1"/>
    <dgm:cxn modelId="{94531466-1ABA-4399-8267-2216A64D45AC}" type="presParOf" srcId="{C9270EF7-6E8E-4B73-AE23-CB7C4DC21F31}" destId="{261530AA-3A12-465A-8BA5-43C23AA5D728}" srcOrd="0" destOrd="0" presId="urn:microsoft.com/office/officeart/2005/8/layout/hierarchy1"/>
    <dgm:cxn modelId="{CDB01181-68FB-4EA0-9D5E-B3A34167EA43}" type="presParOf" srcId="{C9270EF7-6E8E-4B73-AE23-CB7C4DC21F31}" destId="{132F149F-67C3-44A3-95DA-FD7565E261D4}" srcOrd="1" destOrd="0" presId="urn:microsoft.com/office/officeart/2005/8/layout/hierarchy1"/>
    <dgm:cxn modelId="{5A2E35B6-44FA-45B5-B78F-024675DB6595}" type="presParOf" srcId="{6E8FF493-211B-46CE-8D49-CD021F4A525B}" destId="{31CDA31D-FF11-4054-A0DF-0EE1A455B306}" srcOrd="1" destOrd="0" presId="urn:microsoft.com/office/officeart/2005/8/layout/hierarchy1"/>
    <dgm:cxn modelId="{E63F324C-01DF-4230-A7F7-8F0350838EAC}" type="presParOf" srcId="{EC4EC7FF-76F8-4728-A48D-584992D916B1}" destId="{81225311-E9B8-46FC-8CDC-D8645E87F0C6}" srcOrd="2" destOrd="0" presId="urn:microsoft.com/office/officeart/2005/8/layout/hierarchy1"/>
    <dgm:cxn modelId="{4E51C94C-3634-4578-8577-DF1B0B5D9A23}" type="presParOf" srcId="{EC4EC7FF-76F8-4728-A48D-584992D916B1}" destId="{2329A4EB-FE09-4625-91CB-8753DA9DE213}" srcOrd="3" destOrd="0" presId="urn:microsoft.com/office/officeart/2005/8/layout/hierarchy1"/>
    <dgm:cxn modelId="{4F7C9FAD-262A-4812-9FD6-781BCC2891FD}" type="presParOf" srcId="{2329A4EB-FE09-4625-91CB-8753DA9DE213}" destId="{1F0D0DE0-44A7-469F-A269-B447D5001F5E}" srcOrd="0" destOrd="0" presId="urn:microsoft.com/office/officeart/2005/8/layout/hierarchy1"/>
    <dgm:cxn modelId="{07671CE8-3FA7-49C1-AB8E-BF64C0264992}" type="presParOf" srcId="{1F0D0DE0-44A7-469F-A269-B447D5001F5E}" destId="{FC52F23C-E0C2-4DE5-9E11-A7462AFC08AF}" srcOrd="0" destOrd="0" presId="urn:microsoft.com/office/officeart/2005/8/layout/hierarchy1"/>
    <dgm:cxn modelId="{70B21A49-341D-442C-88A3-2EC6AF30FB5F}" type="presParOf" srcId="{1F0D0DE0-44A7-469F-A269-B447D5001F5E}" destId="{4EA0CB8D-0A71-44ED-99F4-D7E4E387CB70}" srcOrd="1" destOrd="0" presId="urn:microsoft.com/office/officeart/2005/8/layout/hierarchy1"/>
    <dgm:cxn modelId="{440C4F02-FF47-42F9-A1C8-78F0E1DDFA78}" type="presParOf" srcId="{2329A4EB-FE09-4625-91CB-8753DA9DE213}" destId="{475835B7-D0ED-4552-A5E6-60823A436B13}"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225311-E9B8-46FC-8CDC-D8645E87F0C6}">
      <dsp:nvSpPr>
        <dsp:cNvPr id="0" name=""/>
        <dsp:cNvSpPr/>
      </dsp:nvSpPr>
      <dsp:spPr>
        <a:xfrm>
          <a:off x="1392849" y="676773"/>
          <a:ext cx="650412" cy="309537"/>
        </a:xfrm>
        <a:custGeom>
          <a:avLst/>
          <a:gdLst/>
          <a:ahLst/>
          <a:cxnLst/>
          <a:rect l="0" t="0" r="0" b="0"/>
          <a:pathLst>
            <a:path>
              <a:moveTo>
                <a:pt x="0" y="0"/>
              </a:moveTo>
              <a:lnTo>
                <a:pt x="0" y="210940"/>
              </a:lnTo>
              <a:lnTo>
                <a:pt x="650412" y="210940"/>
              </a:lnTo>
              <a:lnTo>
                <a:pt x="650412" y="309537"/>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566247F-213E-4567-9FF5-E8B0B42A188D}">
      <dsp:nvSpPr>
        <dsp:cNvPr id="0" name=""/>
        <dsp:cNvSpPr/>
      </dsp:nvSpPr>
      <dsp:spPr>
        <a:xfrm>
          <a:off x="742437" y="676773"/>
          <a:ext cx="650412" cy="309537"/>
        </a:xfrm>
        <a:custGeom>
          <a:avLst/>
          <a:gdLst/>
          <a:ahLst/>
          <a:cxnLst/>
          <a:rect l="0" t="0" r="0" b="0"/>
          <a:pathLst>
            <a:path>
              <a:moveTo>
                <a:pt x="650412" y="0"/>
              </a:moveTo>
              <a:lnTo>
                <a:pt x="650412" y="210940"/>
              </a:lnTo>
              <a:lnTo>
                <a:pt x="0" y="210940"/>
              </a:lnTo>
              <a:lnTo>
                <a:pt x="0" y="309537"/>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C4CD8EB-4A7E-424B-9EFC-EA3F0C353583}">
      <dsp:nvSpPr>
        <dsp:cNvPr id="0" name=""/>
        <dsp:cNvSpPr/>
      </dsp:nvSpPr>
      <dsp:spPr>
        <a:xfrm>
          <a:off x="860693" y="935"/>
          <a:ext cx="1064311" cy="67583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69C1943A-9DB9-48A9-A472-EE891FC60325}">
      <dsp:nvSpPr>
        <dsp:cNvPr id="0" name=""/>
        <dsp:cNvSpPr/>
      </dsp:nvSpPr>
      <dsp:spPr>
        <a:xfrm>
          <a:off x="978950" y="113279"/>
          <a:ext cx="1064311" cy="67583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OUTCOMES</a:t>
          </a:r>
        </a:p>
      </dsp:txBody>
      <dsp:txXfrm>
        <a:off x="998745" y="133074"/>
        <a:ext cx="1024721" cy="636247"/>
      </dsp:txXfrm>
    </dsp:sp>
    <dsp:sp modelId="{261530AA-3A12-465A-8BA5-43C23AA5D728}">
      <dsp:nvSpPr>
        <dsp:cNvPr id="0" name=""/>
        <dsp:cNvSpPr/>
      </dsp:nvSpPr>
      <dsp:spPr>
        <a:xfrm>
          <a:off x="210281" y="986310"/>
          <a:ext cx="1064311" cy="67583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132F149F-67C3-44A3-95DA-FD7565E261D4}">
      <dsp:nvSpPr>
        <dsp:cNvPr id="0" name=""/>
        <dsp:cNvSpPr/>
      </dsp:nvSpPr>
      <dsp:spPr>
        <a:xfrm>
          <a:off x="328538" y="1098654"/>
          <a:ext cx="1064311" cy="67583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Achieved 27% of </a:t>
          </a:r>
          <a:r>
            <a:rPr lang="en-US" sz="1000" b="1" kern="1200" dirty="0"/>
            <a:t>female</a:t>
          </a:r>
          <a:r>
            <a:rPr lang="en-US" sz="1000" kern="1200" dirty="0"/>
            <a:t> hiring</a:t>
          </a:r>
        </a:p>
      </dsp:txBody>
      <dsp:txXfrm>
        <a:off x="348333" y="1118449"/>
        <a:ext cx="1024721" cy="636247"/>
      </dsp:txXfrm>
    </dsp:sp>
    <dsp:sp modelId="{FC52F23C-E0C2-4DE5-9E11-A7462AFC08AF}">
      <dsp:nvSpPr>
        <dsp:cNvPr id="0" name=""/>
        <dsp:cNvSpPr/>
      </dsp:nvSpPr>
      <dsp:spPr>
        <a:xfrm>
          <a:off x="1511106" y="986310"/>
          <a:ext cx="1064311" cy="67583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4EA0CB8D-0A71-44ED-99F4-D7E4E387CB70}">
      <dsp:nvSpPr>
        <dsp:cNvPr id="0" name=""/>
        <dsp:cNvSpPr/>
      </dsp:nvSpPr>
      <dsp:spPr>
        <a:xfrm>
          <a:off x="1629363" y="1098654"/>
          <a:ext cx="1064311" cy="67583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kern="1200" dirty="0"/>
            <a:t>50</a:t>
          </a:r>
          <a:r>
            <a:rPr lang="en-US" sz="1000" b="1" kern="1200" dirty="0"/>
            <a:t>%</a:t>
          </a:r>
          <a:r>
            <a:rPr lang="en-US" sz="1000" kern="1200" dirty="0"/>
            <a:t> of jobs filled by </a:t>
          </a:r>
          <a:r>
            <a:rPr lang="en-US" sz="1000" b="1" kern="1200" dirty="0"/>
            <a:t>diversity</a:t>
          </a:r>
          <a:r>
            <a:rPr lang="en-US" sz="1000" kern="1200" dirty="0"/>
            <a:t> candidates</a:t>
          </a:r>
        </a:p>
      </dsp:txBody>
      <dsp:txXfrm>
        <a:off x="1649158" y="1118449"/>
        <a:ext cx="1024721" cy="63624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81884-D907-53E4-694A-7CEB1EDEFE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BR"/>
          </a:p>
        </p:txBody>
      </p:sp>
      <p:sp>
        <p:nvSpPr>
          <p:cNvPr id="3" name="Subtitle 2">
            <a:extLst>
              <a:ext uri="{FF2B5EF4-FFF2-40B4-BE49-F238E27FC236}">
                <a16:creationId xmlns:a16="http://schemas.microsoft.com/office/drawing/2014/main" id="{E1808C52-15F4-8E8A-A2ED-364B1FAF3C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BR"/>
          </a:p>
        </p:txBody>
      </p:sp>
      <p:sp>
        <p:nvSpPr>
          <p:cNvPr id="4" name="Date Placeholder 3">
            <a:extLst>
              <a:ext uri="{FF2B5EF4-FFF2-40B4-BE49-F238E27FC236}">
                <a16:creationId xmlns:a16="http://schemas.microsoft.com/office/drawing/2014/main" id="{E684B50B-37C2-C6EF-FF9F-397D4DDAACC6}"/>
              </a:ext>
            </a:extLst>
          </p:cNvPr>
          <p:cNvSpPr>
            <a:spLocks noGrp="1"/>
          </p:cNvSpPr>
          <p:nvPr>
            <p:ph type="dt" sz="half" idx="10"/>
          </p:nvPr>
        </p:nvSpPr>
        <p:spPr/>
        <p:txBody>
          <a:bodyPr/>
          <a:lstStyle/>
          <a:p>
            <a:fld id="{12775CA0-1D4C-4196-8899-A802455300EC}" type="datetimeFigureOut">
              <a:rPr lang="en-US" smtClean="0"/>
              <a:t>9/9/2024</a:t>
            </a:fld>
            <a:endParaRPr lang="en-US"/>
          </a:p>
        </p:txBody>
      </p:sp>
      <p:sp>
        <p:nvSpPr>
          <p:cNvPr id="5" name="Footer Placeholder 4">
            <a:extLst>
              <a:ext uri="{FF2B5EF4-FFF2-40B4-BE49-F238E27FC236}">
                <a16:creationId xmlns:a16="http://schemas.microsoft.com/office/drawing/2014/main" id="{17F18BDD-4AEE-99DA-2C0E-0A25D4F9BB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A9323C-BD4B-DFFA-C2D9-FBA137BAF037}"/>
              </a:ext>
            </a:extLst>
          </p:cNvPr>
          <p:cNvSpPr>
            <a:spLocks noGrp="1"/>
          </p:cNvSpPr>
          <p:nvPr>
            <p:ph type="sldNum" sz="quarter" idx="12"/>
          </p:nvPr>
        </p:nvSpPr>
        <p:spPr/>
        <p:txBody>
          <a:bodyPr/>
          <a:lstStyle/>
          <a:p>
            <a:fld id="{5BF9208C-76D4-4542-B1BF-314DE4A1F439}" type="slidenum">
              <a:rPr lang="en-US" smtClean="0"/>
              <a:t>‹#›</a:t>
            </a:fld>
            <a:endParaRPr lang="en-US"/>
          </a:p>
        </p:txBody>
      </p:sp>
    </p:spTree>
    <p:extLst>
      <p:ext uri="{BB962C8B-B14F-4D97-AF65-F5344CB8AC3E}">
        <p14:creationId xmlns:p14="http://schemas.microsoft.com/office/powerpoint/2010/main" val="884669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886CA-6A9A-7AA9-9605-F9BE83EE4CFC}"/>
              </a:ext>
            </a:extLst>
          </p:cNvPr>
          <p:cNvSpPr>
            <a:spLocks noGrp="1"/>
          </p:cNvSpPr>
          <p:nvPr>
            <p:ph type="title"/>
          </p:nvPr>
        </p:nvSpPr>
        <p:spPr/>
        <p:txBody>
          <a:bodyPr/>
          <a:lstStyle/>
          <a:p>
            <a:r>
              <a:rPr lang="en-US"/>
              <a:t>Click to edit Master title style</a:t>
            </a:r>
            <a:endParaRPr lang="pt-BR"/>
          </a:p>
        </p:txBody>
      </p:sp>
      <p:sp>
        <p:nvSpPr>
          <p:cNvPr id="3" name="Vertical Text Placeholder 2">
            <a:extLst>
              <a:ext uri="{FF2B5EF4-FFF2-40B4-BE49-F238E27FC236}">
                <a16:creationId xmlns:a16="http://schemas.microsoft.com/office/drawing/2014/main" id="{C0F7C2FB-F991-BA23-33FE-2E8261F63C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D7A26EAA-F097-D8A6-D54F-32F608622D1F}"/>
              </a:ext>
            </a:extLst>
          </p:cNvPr>
          <p:cNvSpPr>
            <a:spLocks noGrp="1"/>
          </p:cNvSpPr>
          <p:nvPr>
            <p:ph type="dt" sz="half" idx="10"/>
          </p:nvPr>
        </p:nvSpPr>
        <p:spPr/>
        <p:txBody>
          <a:bodyPr/>
          <a:lstStyle/>
          <a:p>
            <a:fld id="{12775CA0-1D4C-4196-8899-A802455300EC}" type="datetimeFigureOut">
              <a:rPr lang="en-US" smtClean="0"/>
              <a:t>9/9/2024</a:t>
            </a:fld>
            <a:endParaRPr lang="en-US"/>
          </a:p>
        </p:txBody>
      </p:sp>
      <p:sp>
        <p:nvSpPr>
          <p:cNvPr id="5" name="Footer Placeholder 4">
            <a:extLst>
              <a:ext uri="{FF2B5EF4-FFF2-40B4-BE49-F238E27FC236}">
                <a16:creationId xmlns:a16="http://schemas.microsoft.com/office/drawing/2014/main" id="{C0911D81-2870-25A2-5FA0-B4AA6AA1A2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3F2312-DAEB-9C73-9F5B-2F7385016162}"/>
              </a:ext>
            </a:extLst>
          </p:cNvPr>
          <p:cNvSpPr>
            <a:spLocks noGrp="1"/>
          </p:cNvSpPr>
          <p:nvPr>
            <p:ph type="sldNum" sz="quarter" idx="12"/>
          </p:nvPr>
        </p:nvSpPr>
        <p:spPr/>
        <p:txBody>
          <a:bodyPr/>
          <a:lstStyle/>
          <a:p>
            <a:fld id="{5BF9208C-76D4-4542-B1BF-314DE4A1F439}" type="slidenum">
              <a:rPr lang="en-US" smtClean="0"/>
              <a:t>‹#›</a:t>
            </a:fld>
            <a:endParaRPr lang="en-US"/>
          </a:p>
        </p:txBody>
      </p:sp>
    </p:spTree>
    <p:extLst>
      <p:ext uri="{BB962C8B-B14F-4D97-AF65-F5344CB8AC3E}">
        <p14:creationId xmlns:p14="http://schemas.microsoft.com/office/powerpoint/2010/main" val="868075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BA8C4F-7417-D9D6-8D86-CBF6DD0B19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pt-BR"/>
          </a:p>
        </p:txBody>
      </p:sp>
      <p:sp>
        <p:nvSpPr>
          <p:cNvPr id="3" name="Vertical Text Placeholder 2">
            <a:extLst>
              <a:ext uri="{FF2B5EF4-FFF2-40B4-BE49-F238E27FC236}">
                <a16:creationId xmlns:a16="http://schemas.microsoft.com/office/drawing/2014/main" id="{1780D391-FE4F-01DD-FBAF-027CA4FF07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53359195-57CB-6214-DA47-7BD83E9F6B5A}"/>
              </a:ext>
            </a:extLst>
          </p:cNvPr>
          <p:cNvSpPr>
            <a:spLocks noGrp="1"/>
          </p:cNvSpPr>
          <p:nvPr>
            <p:ph type="dt" sz="half" idx="10"/>
          </p:nvPr>
        </p:nvSpPr>
        <p:spPr/>
        <p:txBody>
          <a:bodyPr/>
          <a:lstStyle/>
          <a:p>
            <a:fld id="{12775CA0-1D4C-4196-8899-A802455300EC}" type="datetimeFigureOut">
              <a:rPr lang="en-US" smtClean="0"/>
              <a:t>9/9/2024</a:t>
            </a:fld>
            <a:endParaRPr lang="en-US"/>
          </a:p>
        </p:txBody>
      </p:sp>
      <p:sp>
        <p:nvSpPr>
          <p:cNvPr id="5" name="Footer Placeholder 4">
            <a:extLst>
              <a:ext uri="{FF2B5EF4-FFF2-40B4-BE49-F238E27FC236}">
                <a16:creationId xmlns:a16="http://schemas.microsoft.com/office/drawing/2014/main" id="{43493143-4A06-F35F-9E62-7D82614F3F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F4C11A-AD8A-6644-DC9F-84123710CE4B}"/>
              </a:ext>
            </a:extLst>
          </p:cNvPr>
          <p:cNvSpPr>
            <a:spLocks noGrp="1"/>
          </p:cNvSpPr>
          <p:nvPr>
            <p:ph type="sldNum" sz="quarter" idx="12"/>
          </p:nvPr>
        </p:nvSpPr>
        <p:spPr/>
        <p:txBody>
          <a:bodyPr/>
          <a:lstStyle/>
          <a:p>
            <a:fld id="{5BF9208C-76D4-4542-B1BF-314DE4A1F439}" type="slidenum">
              <a:rPr lang="en-US" smtClean="0"/>
              <a:t>‹#›</a:t>
            </a:fld>
            <a:endParaRPr lang="en-US"/>
          </a:p>
        </p:txBody>
      </p:sp>
    </p:spTree>
    <p:extLst>
      <p:ext uri="{BB962C8B-B14F-4D97-AF65-F5344CB8AC3E}">
        <p14:creationId xmlns:p14="http://schemas.microsoft.com/office/powerpoint/2010/main" val="3519845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FA68D-02BD-CF96-0B9B-4CF94500B32A}"/>
              </a:ext>
            </a:extLst>
          </p:cNvPr>
          <p:cNvSpPr>
            <a:spLocks noGrp="1"/>
          </p:cNvSpPr>
          <p:nvPr>
            <p:ph type="title"/>
          </p:nvPr>
        </p:nvSpPr>
        <p:spPr/>
        <p:txBody>
          <a:bodyPr/>
          <a:lstStyle/>
          <a:p>
            <a:r>
              <a:rPr lang="en-US"/>
              <a:t>Click to edit Master title style</a:t>
            </a:r>
            <a:endParaRPr lang="pt-BR"/>
          </a:p>
        </p:txBody>
      </p:sp>
      <p:sp>
        <p:nvSpPr>
          <p:cNvPr id="3" name="Content Placeholder 2">
            <a:extLst>
              <a:ext uri="{FF2B5EF4-FFF2-40B4-BE49-F238E27FC236}">
                <a16:creationId xmlns:a16="http://schemas.microsoft.com/office/drawing/2014/main" id="{7930CBEA-08FA-26DC-F1BA-A8346F8B00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483C68CF-802B-1EE9-55EB-C9F1296EBD76}"/>
              </a:ext>
            </a:extLst>
          </p:cNvPr>
          <p:cNvSpPr>
            <a:spLocks noGrp="1"/>
          </p:cNvSpPr>
          <p:nvPr>
            <p:ph type="dt" sz="half" idx="10"/>
          </p:nvPr>
        </p:nvSpPr>
        <p:spPr/>
        <p:txBody>
          <a:bodyPr/>
          <a:lstStyle/>
          <a:p>
            <a:fld id="{12775CA0-1D4C-4196-8899-A802455300EC}" type="datetimeFigureOut">
              <a:rPr lang="en-US" smtClean="0"/>
              <a:t>9/9/2024</a:t>
            </a:fld>
            <a:endParaRPr lang="en-US"/>
          </a:p>
        </p:txBody>
      </p:sp>
      <p:sp>
        <p:nvSpPr>
          <p:cNvPr id="5" name="Footer Placeholder 4">
            <a:extLst>
              <a:ext uri="{FF2B5EF4-FFF2-40B4-BE49-F238E27FC236}">
                <a16:creationId xmlns:a16="http://schemas.microsoft.com/office/drawing/2014/main" id="{AA4D3771-5B9A-A032-B383-E0CBB7FFE8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FB602F-F2B3-CF96-EB7E-33BCBD167296}"/>
              </a:ext>
            </a:extLst>
          </p:cNvPr>
          <p:cNvSpPr>
            <a:spLocks noGrp="1"/>
          </p:cNvSpPr>
          <p:nvPr>
            <p:ph type="sldNum" sz="quarter" idx="12"/>
          </p:nvPr>
        </p:nvSpPr>
        <p:spPr/>
        <p:txBody>
          <a:bodyPr/>
          <a:lstStyle/>
          <a:p>
            <a:fld id="{5BF9208C-76D4-4542-B1BF-314DE4A1F439}" type="slidenum">
              <a:rPr lang="en-US" smtClean="0"/>
              <a:t>‹#›</a:t>
            </a:fld>
            <a:endParaRPr lang="en-US"/>
          </a:p>
        </p:txBody>
      </p:sp>
    </p:spTree>
    <p:extLst>
      <p:ext uri="{BB962C8B-B14F-4D97-AF65-F5344CB8AC3E}">
        <p14:creationId xmlns:p14="http://schemas.microsoft.com/office/powerpoint/2010/main" val="3256618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5804E-F666-C4EB-CAC6-B95C457FB2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BR"/>
          </a:p>
        </p:txBody>
      </p:sp>
      <p:sp>
        <p:nvSpPr>
          <p:cNvPr id="3" name="Text Placeholder 2">
            <a:extLst>
              <a:ext uri="{FF2B5EF4-FFF2-40B4-BE49-F238E27FC236}">
                <a16:creationId xmlns:a16="http://schemas.microsoft.com/office/drawing/2014/main" id="{2007EC8E-3BFA-7DF4-5C25-46FB7AC41F2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E03BA5-2F90-B461-2E2F-CED8F48A3A3C}"/>
              </a:ext>
            </a:extLst>
          </p:cNvPr>
          <p:cNvSpPr>
            <a:spLocks noGrp="1"/>
          </p:cNvSpPr>
          <p:nvPr>
            <p:ph type="dt" sz="half" idx="10"/>
          </p:nvPr>
        </p:nvSpPr>
        <p:spPr/>
        <p:txBody>
          <a:bodyPr/>
          <a:lstStyle/>
          <a:p>
            <a:fld id="{12775CA0-1D4C-4196-8899-A802455300EC}" type="datetimeFigureOut">
              <a:rPr lang="en-US" smtClean="0"/>
              <a:t>9/9/2024</a:t>
            </a:fld>
            <a:endParaRPr lang="en-US"/>
          </a:p>
        </p:txBody>
      </p:sp>
      <p:sp>
        <p:nvSpPr>
          <p:cNvPr id="5" name="Footer Placeholder 4">
            <a:extLst>
              <a:ext uri="{FF2B5EF4-FFF2-40B4-BE49-F238E27FC236}">
                <a16:creationId xmlns:a16="http://schemas.microsoft.com/office/drawing/2014/main" id="{D9C1C6B4-A723-1054-B453-6E1C14E6FD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753AF8-15A8-A7BA-9B74-8E657B843F53}"/>
              </a:ext>
            </a:extLst>
          </p:cNvPr>
          <p:cNvSpPr>
            <a:spLocks noGrp="1"/>
          </p:cNvSpPr>
          <p:nvPr>
            <p:ph type="sldNum" sz="quarter" idx="12"/>
          </p:nvPr>
        </p:nvSpPr>
        <p:spPr/>
        <p:txBody>
          <a:bodyPr/>
          <a:lstStyle/>
          <a:p>
            <a:fld id="{5BF9208C-76D4-4542-B1BF-314DE4A1F439}" type="slidenum">
              <a:rPr lang="en-US" smtClean="0"/>
              <a:t>‹#›</a:t>
            </a:fld>
            <a:endParaRPr lang="en-US"/>
          </a:p>
        </p:txBody>
      </p:sp>
    </p:spTree>
    <p:extLst>
      <p:ext uri="{BB962C8B-B14F-4D97-AF65-F5344CB8AC3E}">
        <p14:creationId xmlns:p14="http://schemas.microsoft.com/office/powerpoint/2010/main" val="1381973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306F2-2AAD-4D62-0864-01217F69F05F}"/>
              </a:ext>
            </a:extLst>
          </p:cNvPr>
          <p:cNvSpPr>
            <a:spLocks noGrp="1"/>
          </p:cNvSpPr>
          <p:nvPr>
            <p:ph type="title"/>
          </p:nvPr>
        </p:nvSpPr>
        <p:spPr/>
        <p:txBody>
          <a:bodyPr/>
          <a:lstStyle/>
          <a:p>
            <a:r>
              <a:rPr lang="en-US"/>
              <a:t>Click to edit Master title style</a:t>
            </a:r>
            <a:endParaRPr lang="pt-BR"/>
          </a:p>
        </p:txBody>
      </p:sp>
      <p:sp>
        <p:nvSpPr>
          <p:cNvPr id="3" name="Content Placeholder 2">
            <a:extLst>
              <a:ext uri="{FF2B5EF4-FFF2-40B4-BE49-F238E27FC236}">
                <a16:creationId xmlns:a16="http://schemas.microsoft.com/office/drawing/2014/main" id="{65E67E34-3A73-1D1C-6097-70D9783E12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a:extLst>
              <a:ext uri="{FF2B5EF4-FFF2-40B4-BE49-F238E27FC236}">
                <a16:creationId xmlns:a16="http://schemas.microsoft.com/office/drawing/2014/main" id="{80D8E0C4-0EF6-832C-4A99-FCA4489ED5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a:extLst>
              <a:ext uri="{FF2B5EF4-FFF2-40B4-BE49-F238E27FC236}">
                <a16:creationId xmlns:a16="http://schemas.microsoft.com/office/drawing/2014/main" id="{57FCFD96-6BF6-A319-8E81-29152C5A366C}"/>
              </a:ext>
            </a:extLst>
          </p:cNvPr>
          <p:cNvSpPr>
            <a:spLocks noGrp="1"/>
          </p:cNvSpPr>
          <p:nvPr>
            <p:ph type="dt" sz="half" idx="10"/>
          </p:nvPr>
        </p:nvSpPr>
        <p:spPr/>
        <p:txBody>
          <a:bodyPr/>
          <a:lstStyle/>
          <a:p>
            <a:fld id="{12775CA0-1D4C-4196-8899-A802455300EC}" type="datetimeFigureOut">
              <a:rPr lang="en-US" smtClean="0"/>
              <a:t>9/9/2024</a:t>
            </a:fld>
            <a:endParaRPr lang="en-US"/>
          </a:p>
        </p:txBody>
      </p:sp>
      <p:sp>
        <p:nvSpPr>
          <p:cNvPr id="6" name="Footer Placeholder 5">
            <a:extLst>
              <a:ext uri="{FF2B5EF4-FFF2-40B4-BE49-F238E27FC236}">
                <a16:creationId xmlns:a16="http://schemas.microsoft.com/office/drawing/2014/main" id="{B19992F6-B447-B715-7D1B-E30B6E4980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BB8CA5-EC58-7A1C-9653-CACC15E10196}"/>
              </a:ext>
            </a:extLst>
          </p:cNvPr>
          <p:cNvSpPr>
            <a:spLocks noGrp="1"/>
          </p:cNvSpPr>
          <p:nvPr>
            <p:ph type="sldNum" sz="quarter" idx="12"/>
          </p:nvPr>
        </p:nvSpPr>
        <p:spPr/>
        <p:txBody>
          <a:bodyPr/>
          <a:lstStyle/>
          <a:p>
            <a:fld id="{5BF9208C-76D4-4542-B1BF-314DE4A1F439}" type="slidenum">
              <a:rPr lang="en-US" smtClean="0"/>
              <a:t>‹#›</a:t>
            </a:fld>
            <a:endParaRPr lang="en-US"/>
          </a:p>
        </p:txBody>
      </p:sp>
    </p:spTree>
    <p:extLst>
      <p:ext uri="{BB962C8B-B14F-4D97-AF65-F5344CB8AC3E}">
        <p14:creationId xmlns:p14="http://schemas.microsoft.com/office/powerpoint/2010/main" val="3436520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A788A-9246-4F49-0751-EF16113A234A}"/>
              </a:ext>
            </a:extLst>
          </p:cNvPr>
          <p:cNvSpPr>
            <a:spLocks noGrp="1"/>
          </p:cNvSpPr>
          <p:nvPr>
            <p:ph type="title"/>
          </p:nvPr>
        </p:nvSpPr>
        <p:spPr>
          <a:xfrm>
            <a:off x="839788" y="365125"/>
            <a:ext cx="10515600" cy="1325563"/>
          </a:xfrm>
        </p:spPr>
        <p:txBody>
          <a:bodyPr/>
          <a:lstStyle/>
          <a:p>
            <a:r>
              <a:rPr lang="en-US"/>
              <a:t>Click to edit Master title style</a:t>
            </a:r>
            <a:endParaRPr lang="pt-BR"/>
          </a:p>
        </p:txBody>
      </p:sp>
      <p:sp>
        <p:nvSpPr>
          <p:cNvPr id="3" name="Text Placeholder 2">
            <a:extLst>
              <a:ext uri="{FF2B5EF4-FFF2-40B4-BE49-F238E27FC236}">
                <a16:creationId xmlns:a16="http://schemas.microsoft.com/office/drawing/2014/main" id="{202BE611-F9B7-1982-679D-E3F038CD2F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EAAC25-99EE-D5DA-8D38-21CA64AF32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a:extLst>
              <a:ext uri="{FF2B5EF4-FFF2-40B4-BE49-F238E27FC236}">
                <a16:creationId xmlns:a16="http://schemas.microsoft.com/office/drawing/2014/main" id="{9928E81D-F640-31C9-077B-FB0EE63B10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1F9B3A-24EC-EACC-76AC-DD4A459F4B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a:extLst>
              <a:ext uri="{FF2B5EF4-FFF2-40B4-BE49-F238E27FC236}">
                <a16:creationId xmlns:a16="http://schemas.microsoft.com/office/drawing/2014/main" id="{E94E04DE-4A1A-DB62-B164-F21AC949F027}"/>
              </a:ext>
            </a:extLst>
          </p:cNvPr>
          <p:cNvSpPr>
            <a:spLocks noGrp="1"/>
          </p:cNvSpPr>
          <p:nvPr>
            <p:ph type="dt" sz="half" idx="10"/>
          </p:nvPr>
        </p:nvSpPr>
        <p:spPr/>
        <p:txBody>
          <a:bodyPr/>
          <a:lstStyle/>
          <a:p>
            <a:fld id="{12775CA0-1D4C-4196-8899-A802455300EC}" type="datetimeFigureOut">
              <a:rPr lang="en-US" smtClean="0"/>
              <a:t>9/9/2024</a:t>
            </a:fld>
            <a:endParaRPr lang="en-US"/>
          </a:p>
        </p:txBody>
      </p:sp>
      <p:sp>
        <p:nvSpPr>
          <p:cNvPr id="8" name="Footer Placeholder 7">
            <a:extLst>
              <a:ext uri="{FF2B5EF4-FFF2-40B4-BE49-F238E27FC236}">
                <a16:creationId xmlns:a16="http://schemas.microsoft.com/office/drawing/2014/main" id="{B045CE60-7E6B-8F6A-813F-717512E0F0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32F71F-C18D-3874-295B-E8AD06B82135}"/>
              </a:ext>
            </a:extLst>
          </p:cNvPr>
          <p:cNvSpPr>
            <a:spLocks noGrp="1"/>
          </p:cNvSpPr>
          <p:nvPr>
            <p:ph type="sldNum" sz="quarter" idx="12"/>
          </p:nvPr>
        </p:nvSpPr>
        <p:spPr/>
        <p:txBody>
          <a:bodyPr/>
          <a:lstStyle/>
          <a:p>
            <a:fld id="{5BF9208C-76D4-4542-B1BF-314DE4A1F439}" type="slidenum">
              <a:rPr lang="en-US" smtClean="0"/>
              <a:t>‹#›</a:t>
            </a:fld>
            <a:endParaRPr lang="en-US"/>
          </a:p>
        </p:txBody>
      </p:sp>
    </p:spTree>
    <p:extLst>
      <p:ext uri="{BB962C8B-B14F-4D97-AF65-F5344CB8AC3E}">
        <p14:creationId xmlns:p14="http://schemas.microsoft.com/office/powerpoint/2010/main" val="831526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5D404-AEE1-C87E-64F8-20D35187BE09}"/>
              </a:ext>
            </a:extLst>
          </p:cNvPr>
          <p:cNvSpPr>
            <a:spLocks noGrp="1"/>
          </p:cNvSpPr>
          <p:nvPr>
            <p:ph type="title"/>
          </p:nvPr>
        </p:nvSpPr>
        <p:spPr/>
        <p:txBody>
          <a:bodyPr/>
          <a:lstStyle/>
          <a:p>
            <a:r>
              <a:rPr lang="en-US"/>
              <a:t>Click to edit Master title style</a:t>
            </a:r>
            <a:endParaRPr lang="pt-BR"/>
          </a:p>
        </p:txBody>
      </p:sp>
      <p:sp>
        <p:nvSpPr>
          <p:cNvPr id="3" name="Date Placeholder 2">
            <a:extLst>
              <a:ext uri="{FF2B5EF4-FFF2-40B4-BE49-F238E27FC236}">
                <a16:creationId xmlns:a16="http://schemas.microsoft.com/office/drawing/2014/main" id="{AC4554CC-8CBB-73C2-6DD5-6C6B57EA6862}"/>
              </a:ext>
            </a:extLst>
          </p:cNvPr>
          <p:cNvSpPr>
            <a:spLocks noGrp="1"/>
          </p:cNvSpPr>
          <p:nvPr>
            <p:ph type="dt" sz="half" idx="10"/>
          </p:nvPr>
        </p:nvSpPr>
        <p:spPr/>
        <p:txBody>
          <a:bodyPr/>
          <a:lstStyle/>
          <a:p>
            <a:fld id="{12775CA0-1D4C-4196-8899-A802455300EC}" type="datetimeFigureOut">
              <a:rPr lang="en-US" smtClean="0"/>
              <a:t>9/9/2024</a:t>
            </a:fld>
            <a:endParaRPr lang="en-US"/>
          </a:p>
        </p:txBody>
      </p:sp>
      <p:sp>
        <p:nvSpPr>
          <p:cNvPr id="4" name="Footer Placeholder 3">
            <a:extLst>
              <a:ext uri="{FF2B5EF4-FFF2-40B4-BE49-F238E27FC236}">
                <a16:creationId xmlns:a16="http://schemas.microsoft.com/office/drawing/2014/main" id="{440CD696-3315-DECC-4C55-72724A77F9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85A1E2-3123-1AD7-39DF-0EFF5D80DBFB}"/>
              </a:ext>
            </a:extLst>
          </p:cNvPr>
          <p:cNvSpPr>
            <a:spLocks noGrp="1"/>
          </p:cNvSpPr>
          <p:nvPr>
            <p:ph type="sldNum" sz="quarter" idx="12"/>
          </p:nvPr>
        </p:nvSpPr>
        <p:spPr/>
        <p:txBody>
          <a:bodyPr/>
          <a:lstStyle/>
          <a:p>
            <a:fld id="{5BF9208C-76D4-4542-B1BF-314DE4A1F439}" type="slidenum">
              <a:rPr lang="en-US" smtClean="0"/>
              <a:t>‹#›</a:t>
            </a:fld>
            <a:endParaRPr lang="en-US"/>
          </a:p>
        </p:txBody>
      </p:sp>
    </p:spTree>
    <p:extLst>
      <p:ext uri="{BB962C8B-B14F-4D97-AF65-F5344CB8AC3E}">
        <p14:creationId xmlns:p14="http://schemas.microsoft.com/office/powerpoint/2010/main" val="4203422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F1444B-980A-D3CA-0EDB-DAA4DB59A423}"/>
              </a:ext>
            </a:extLst>
          </p:cNvPr>
          <p:cNvSpPr>
            <a:spLocks noGrp="1"/>
          </p:cNvSpPr>
          <p:nvPr>
            <p:ph type="dt" sz="half" idx="10"/>
          </p:nvPr>
        </p:nvSpPr>
        <p:spPr/>
        <p:txBody>
          <a:bodyPr/>
          <a:lstStyle/>
          <a:p>
            <a:fld id="{12775CA0-1D4C-4196-8899-A802455300EC}" type="datetimeFigureOut">
              <a:rPr lang="en-US" smtClean="0"/>
              <a:t>9/9/2024</a:t>
            </a:fld>
            <a:endParaRPr lang="en-US"/>
          </a:p>
        </p:txBody>
      </p:sp>
      <p:sp>
        <p:nvSpPr>
          <p:cNvPr id="3" name="Footer Placeholder 2">
            <a:extLst>
              <a:ext uri="{FF2B5EF4-FFF2-40B4-BE49-F238E27FC236}">
                <a16:creationId xmlns:a16="http://schemas.microsoft.com/office/drawing/2014/main" id="{6B9D3254-8376-625F-0AA6-935AE60624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FD2969-FD0B-4F9A-7076-6507E3B95D80}"/>
              </a:ext>
            </a:extLst>
          </p:cNvPr>
          <p:cNvSpPr>
            <a:spLocks noGrp="1"/>
          </p:cNvSpPr>
          <p:nvPr>
            <p:ph type="sldNum" sz="quarter" idx="12"/>
          </p:nvPr>
        </p:nvSpPr>
        <p:spPr/>
        <p:txBody>
          <a:bodyPr/>
          <a:lstStyle/>
          <a:p>
            <a:fld id="{5BF9208C-76D4-4542-B1BF-314DE4A1F439}" type="slidenum">
              <a:rPr lang="en-US" smtClean="0"/>
              <a:t>‹#›</a:t>
            </a:fld>
            <a:endParaRPr lang="en-US"/>
          </a:p>
        </p:txBody>
      </p:sp>
    </p:spTree>
    <p:extLst>
      <p:ext uri="{BB962C8B-B14F-4D97-AF65-F5344CB8AC3E}">
        <p14:creationId xmlns:p14="http://schemas.microsoft.com/office/powerpoint/2010/main" val="1373666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A124B-81F2-AB09-D1A2-98BA6F6150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Content Placeholder 2">
            <a:extLst>
              <a:ext uri="{FF2B5EF4-FFF2-40B4-BE49-F238E27FC236}">
                <a16:creationId xmlns:a16="http://schemas.microsoft.com/office/drawing/2014/main" id="{2708FF6E-E02C-7197-7EA3-662374F9AF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a:extLst>
              <a:ext uri="{FF2B5EF4-FFF2-40B4-BE49-F238E27FC236}">
                <a16:creationId xmlns:a16="http://schemas.microsoft.com/office/drawing/2014/main" id="{08750CBE-9121-2631-0932-BC0F5B0A85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83AD44-FCE6-878C-72C2-41AA0EE92860}"/>
              </a:ext>
            </a:extLst>
          </p:cNvPr>
          <p:cNvSpPr>
            <a:spLocks noGrp="1"/>
          </p:cNvSpPr>
          <p:nvPr>
            <p:ph type="dt" sz="half" idx="10"/>
          </p:nvPr>
        </p:nvSpPr>
        <p:spPr/>
        <p:txBody>
          <a:bodyPr/>
          <a:lstStyle/>
          <a:p>
            <a:fld id="{12775CA0-1D4C-4196-8899-A802455300EC}" type="datetimeFigureOut">
              <a:rPr lang="en-US" smtClean="0"/>
              <a:t>9/9/2024</a:t>
            </a:fld>
            <a:endParaRPr lang="en-US"/>
          </a:p>
        </p:txBody>
      </p:sp>
      <p:sp>
        <p:nvSpPr>
          <p:cNvPr id="6" name="Footer Placeholder 5">
            <a:extLst>
              <a:ext uri="{FF2B5EF4-FFF2-40B4-BE49-F238E27FC236}">
                <a16:creationId xmlns:a16="http://schemas.microsoft.com/office/drawing/2014/main" id="{BA062672-715E-C520-7398-16A012E563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28C2C6-A109-AA05-0E7B-D2E98B2C21BD}"/>
              </a:ext>
            </a:extLst>
          </p:cNvPr>
          <p:cNvSpPr>
            <a:spLocks noGrp="1"/>
          </p:cNvSpPr>
          <p:nvPr>
            <p:ph type="sldNum" sz="quarter" idx="12"/>
          </p:nvPr>
        </p:nvSpPr>
        <p:spPr/>
        <p:txBody>
          <a:bodyPr/>
          <a:lstStyle/>
          <a:p>
            <a:fld id="{5BF9208C-76D4-4542-B1BF-314DE4A1F439}" type="slidenum">
              <a:rPr lang="en-US" smtClean="0"/>
              <a:t>‹#›</a:t>
            </a:fld>
            <a:endParaRPr lang="en-US"/>
          </a:p>
        </p:txBody>
      </p:sp>
    </p:spTree>
    <p:extLst>
      <p:ext uri="{BB962C8B-B14F-4D97-AF65-F5344CB8AC3E}">
        <p14:creationId xmlns:p14="http://schemas.microsoft.com/office/powerpoint/2010/main" val="2433316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7AB9D-2EBD-0E34-F1FD-16B79C9948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Picture Placeholder 2">
            <a:extLst>
              <a:ext uri="{FF2B5EF4-FFF2-40B4-BE49-F238E27FC236}">
                <a16:creationId xmlns:a16="http://schemas.microsoft.com/office/drawing/2014/main" id="{54FCFF12-6544-5277-8E0C-30EB5AAFD5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a:extLst>
              <a:ext uri="{FF2B5EF4-FFF2-40B4-BE49-F238E27FC236}">
                <a16:creationId xmlns:a16="http://schemas.microsoft.com/office/drawing/2014/main" id="{9D14285B-D718-3B3F-1DB3-5CE9876957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80640C-4F98-073E-D93D-E503F7C6D2AF}"/>
              </a:ext>
            </a:extLst>
          </p:cNvPr>
          <p:cNvSpPr>
            <a:spLocks noGrp="1"/>
          </p:cNvSpPr>
          <p:nvPr>
            <p:ph type="dt" sz="half" idx="10"/>
          </p:nvPr>
        </p:nvSpPr>
        <p:spPr/>
        <p:txBody>
          <a:bodyPr/>
          <a:lstStyle/>
          <a:p>
            <a:fld id="{12775CA0-1D4C-4196-8899-A802455300EC}" type="datetimeFigureOut">
              <a:rPr lang="en-US" smtClean="0"/>
              <a:t>9/9/2024</a:t>
            </a:fld>
            <a:endParaRPr lang="en-US"/>
          </a:p>
        </p:txBody>
      </p:sp>
      <p:sp>
        <p:nvSpPr>
          <p:cNvPr id="6" name="Footer Placeholder 5">
            <a:extLst>
              <a:ext uri="{FF2B5EF4-FFF2-40B4-BE49-F238E27FC236}">
                <a16:creationId xmlns:a16="http://schemas.microsoft.com/office/drawing/2014/main" id="{B783415D-2EFB-6B3A-8A7A-C4632A9D2D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7D7CDD-8005-FE59-597E-C496011F0C5E}"/>
              </a:ext>
            </a:extLst>
          </p:cNvPr>
          <p:cNvSpPr>
            <a:spLocks noGrp="1"/>
          </p:cNvSpPr>
          <p:nvPr>
            <p:ph type="sldNum" sz="quarter" idx="12"/>
          </p:nvPr>
        </p:nvSpPr>
        <p:spPr/>
        <p:txBody>
          <a:bodyPr/>
          <a:lstStyle/>
          <a:p>
            <a:fld id="{5BF9208C-76D4-4542-B1BF-314DE4A1F439}" type="slidenum">
              <a:rPr lang="en-US" smtClean="0"/>
              <a:t>‹#›</a:t>
            </a:fld>
            <a:endParaRPr lang="en-US"/>
          </a:p>
        </p:txBody>
      </p:sp>
    </p:spTree>
    <p:extLst>
      <p:ext uri="{BB962C8B-B14F-4D97-AF65-F5344CB8AC3E}">
        <p14:creationId xmlns:p14="http://schemas.microsoft.com/office/powerpoint/2010/main" val="4244028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4351E8-F7C3-F555-3BEA-637D7BA919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a:extLst>
              <a:ext uri="{FF2B5EF4-FFF2-40B4-BE49-F238E27FC236}">
                <a16:creationId xmlns:a16="http://schemas.microsoft.com/office/drawing/2014/main" id="{D07872CE-B370-57F2-F54F-BE84A7357B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D5C77FCE-78D4-D7CD-0CE8-C1827FFBF0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2775CA0-1D4C-4196-8899-A802455300EC}" type="datetimeFigureOut">
              <a:rPr lang="en-US" smtClean="0"/>
              <a:t>9/9/2024</a:t>
            </a:fld>
            <a:endParaRPr lang="en-US"/>
          </a:p>
        </p:txBody>
      </p:sp>
      <p:sp>
        <p:nvSpPr>
          <p:cNvPr id="5" name="Footer Placeholder 4">
            <a:extLst>
              <a:ext uri="{FF2B5EF4-FFF2-40B4-BE49-F238E27FC236}">
                <a16:creationId xmlns:a16="http://schemas.microsoft.com/office/drawing/2014/main" id="{2CDD4CF8-D9BB-977D-183A-19F0CB44E7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9FBACB6-A67A-4A8A-14C4-5EDCA8FCF6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BF9208C-76D4-4542-B1BF-314DE4A1F439}" type="slidenum">
              <a:rPr lang="en-US" smtClean="0"/>
              <a:t>‹#›</a:t>
            </a:fld>
            <a:endParaRPr lang="en-US"/>
          </a:p>
        </p:txBody>
      </p:sp>
    </p:spTree>
    <p:extLst>
      <p:ext uri="{BB962C8B-B14F-4D97-AF65-F5344CB8AC3E}">
        <p14:creationId xmlns:p14="http://schemas.microsoft.com/office/powerpoint/2010/main" val="916320166"/>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0AC7006A-51DD-9306-0E04-4902CE80DF09}"/>
              </a:ext>
            </a:extLst>
          </p:cNvPr>
          <p:cNvSpPr>
            <a:spLocks noGrp="1"/>
          </p:cNvSpPr>
          <p:nvPr>
            <p:ph type="ctrTitle"/>
          </p:nvPr>
        </p:nvSpPr>
        <p:spPr>
          <a:xfrm>
            <a:off x="643467" y="2448560"/>
            <a:ext cx="4620584" cy="1695244"/>
          </a:xfrm>
        </p:spPr>
        <p:txBody>
          <a:bodyPr>
            <a:normAutofit/>
          </a:bodyPr>
          <a:lstStyle/>
          <a:p>
            <a:pPr algn="l"/>
            <a:r>
              <a:rPr lang="en-US" sz="4400" dirty="0"/>
              <a:t>FutureTech - </a:t>
            </a:r>
            <a:r>
              <a:rPr lang="en-US" sz="4400"/>
              <a:t>Hiring Strategy - Guide</a:t>
            </a:r>
            <a:endParaRPr lang="en-US" sz="4400" dirty="0"/>
          </a:p>
        </p:txBody>
      </p:sp>
      <p:sp>
        <p:nvSpPr>
          <p:cNvPr id="3" name="Subtitle 2">
            <a:extLst>
              <a:ext uri="{FF2B5EF4-FFF2-40B4-BE49-F238E27FC236}">
                <a16:creationId xmlns:a16="http://schemas.microsoft.com/office/drawing/2014/main" id="{8D6A4218-7700-6EA5-F674-635E82190E48}"/>
              </a:ext>
            </a:extLst>
          </p:cNvPr>
          <p:cNvSpPr>
            <a:spLocks noGrp="1"/>
          </p:cNvSpPr>
          <p:nvPr>
            <p:ph type="subTitle" idx="1"/>
          </p:nvPr>
        </p:nvSpPr>
        <p:spPr>
          <a:xfrm>
            <a:off x="643467" y="4714241"/>
            <a:ext cx="4620584" cy="1500292"/>
          </a:xfrm>
        </p:spPr>
        <p:txBody>
          <a:bodyPr>
            <a:normAutofit/>
          </a:bodyPr>
          <a:lstStyle/>
          <a:p>
            <a:pPr algn="l"/>
            <a:r>
              <a:rPr lang="en-US" sz="2000" dirty="0"/>
              <a:t>Prepared by</a:t>
            </a:r>
          </a:p>
          <a:p>
            <a:pPr algn="l"/>
            <a:r>
              <a:rPr lang="en-US" sz="2000" dirty="0"/>
              <a:t>Fausto Lira</a:t>
            </a:r>
          </a:p>
          <a:p>
            <a:pPr algn="l"/>
            <a:r>
              <a:rPr lang="en-US" sz="2000" dirty="0"/>
              <a:t>Anslem Okeke</a:t>
            </a:r>
            <a:r>
              <a:rPr lang="en-US" sz="1400" dirty="0"/>
              <a:t> </a:t>
            </a:r>
          </a:p>
          <a:p>
            <a:pPr algn="l"/>
            <a:endParaRPr lang="en-US" sz="1000" dirty="0"/>
          </a:p>
        </p:txBody>
      </p:sp>
      <p:pic>
        <p:nvPicPr>
          <p:cNvPr id="12" name="Picture 11" descr="A close-up of a network&#10;&#10;Description automatically generated">
            <a:extLst>
              <a:ext uri="{FF2B5EF4-FFF2-40B4-BE49-F238E27FC236}">
                <a16:creationId xmlns:a16="http://schemas.microsoft.com/office/drawing/2014/main" id="{A41615F4-9299-ED6F-D8C9-EF2DDF3AC62E}"/>
              </a:ext>
            </a:extLst>
          </p:cNvPr>
          <p:cNvPicPr>
            <a:picLocks noChangeAspect="1"/>
          </p:cNvPicPr>
          <p:nvPr/>
        </p:nvPicPr>
        <p:blipFill rotWithShape="1">
          <a:blip r:embed="rId2"/>
          <a:srcRect l="28147" r="2295"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499040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BA7F9-70B4-E6F8-8791-86E715B62E4F}"/>
              </a:ext>
            </a:extLst>
          </p:cNvPr>
          <p:cNvSpPr>
            <a:spLocks noGrp="1"/>
          </p:cNvSpPr>
          <p:nvPr>
            <p:ph type="title"/>
          </p:nvPr>
        </p:nvSpPr>
        <p:spPr>
          <a:xfrm>
            <a:off x="677334" y="609600"/>
            <a:ext cx="8596668" cy="743339"/>
          </a:xfrm>
        </p:spPr>
        <p:txBody>
          <a:bodyPr vert="horz" lIns="91440" tIns="45720" rIns="91440" bIns="45720" rtlCol="0" anchor="t">
            <a:normAutofit/>
          </a:bodyPr>
          <a:lstStyle/>
          <a:p>
            <a:r>
              <a:rPr lang="en-US" dirty="0" err="1">
                <a:solidFill>
                  <a:schemeClr val="tx1"/>
                </a:solidFill>
              </a:rPr>
              <a:t>FutureTech</a:t>
            </a:r>
            <a:endParaRPr lang="en-US" dirty="0">
              <a:solidFill>
                <a:schemeClr val="tx1"/>
              </a:solidFill>
            </a:endParaRPr>
          </a:p>
        </p:txBody>
      </p:sp>
      <p:sp>
        <p:nvSpPr>
          <p:cNvPr id="3" name="Rectangle 2">
            <a:extLst>
              <a:ext uri="{FF2B5EF4-FFF2-40B4-BE49-F238E27FC236}">
                <a16:creationId xmlns:a16="http://schemas.microsoft.com/office/drawing/2014/main" id="{D24FB6FE-39AC-3BCE-C814-E2A7CF6F4654}"/>
              </a:ext>
            </a:extLst>
          </p:cNvPr>
          <p:cNvSpPr/>
          <p:nvPr/>
        </p:nvSpPr>
        <p:spPr>
          <a:xfrm>
            <a:off x="640229" y="1613161"/>
            <a:ext cx="8596312" cy="5142202"/>
          </a:xfrm>
          <a:prstGeom prst="rect">
            <a:avLst/>
          </a:prstGeom>
        </p:spPr>
        <p:txBody>
          <a:bodyPr/>
          <a:lstStyle/>
          <a:p>
            <a:pPr lvl="0">
              <a:lnSpc>
                <a:spcPct val="200000"/>
              </a:lnSpc>
            </a:pPr>
            <a:r>
              <a:rPr lang="en-US" sz="1600" dirty="0"/>
              <a:t>With more than 15 years in the analytics consultancy business, the company FutureTech faces the need to adapt to modern trends of inclusivity, work flexibility, continuous learning culture, among others. With respect to inclusivity, the company has established five hiring programs: ABXL, ARC, EMA, REP, and QB. The goal is to start balancing the different types of talent in the company. It establishes an initial target of 25% of vacancies for women and 40% of vacancies for the diversity group (ethnic female and male and non-ethnic female). The analysis and its outcomes, conclusions and recommendations will be presented in the next slides.</a:t>
            </a:r>
          </a:p>
        </p:txBody>
      </p:sp>
    </p:spTree>
    <p:extLst>
      <p:ext uri="{BB962C8B-B14F-4D97-AF65-F5344CB8AC3E}">
        <p14:creationId xmlns:p14="http://schemas.microsoft.com/office/powerpoint/2010/main" val="3141220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BA7F9-70B4-E6F8-8791-86E715B62E4F}"/>
              </a:ext>
            </a:extLst>
          </p:cNvPr>
          <p:cNvSpPr>
            <a:spLocks noGrp="1"/>
          </p:cNvSpPr>
          <p:nvPr>
            <p:ph type="title"/>
          </p:nvPr>
        </p:nvSpPr>
        <p:spPr>
          <a:xfrm>
            <a:off x="677334" y="609600"/>
            <a:ext cx="8596668" cy="828675"/>
          </a:xfrm>
        </p:spPr>
        <p:txBody>
          <a:bodyPr>
            <a:normAutofit/>
          </a:bodyPr>
          <a:lstStyle/>
          <a:p>
            <a:pPr algn="ctr"/>
            <a:r>
              <a:rPr lang="en-US" dirty="0">
                <a:solidFill>
                  <a:schemeClr val="tx1"/>
                </a:solidFill>
              </a:rPr>
              <a:t>Hiring Process Outcomes</a:t>
            </a:r>
          </a:p>
        </p:txBody>
      </p:sp>
      <p:pic>
        <p:nvPicPr>
          <p:cNvPr id="9" name="Picture 8" descr="A graph of gender equality&#10;&#10;Description automatically generated with medium confidence">
            <a:extLst>
              <a:ext uri="{FF2B5EF4-FFF2-40B4-BE49-F238E27FC236}">
                <a16:creationId xmlns:a16="http://schemas.microsoft.com/office/drawing/2014/main" id="{9FE2B231-D8B7-329E-3AB3-087B17488A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481" y="1438275"/>
            <a:ext cx="3260465" cy="2445349"/>
          </a:xfrm>
          <a:prstGeom prst="rect">
            <a:avLst/>
          </a:prstGeom>
        </p:spPr>
      </p:pic>
      <p:sp>
        <p:nvSpPr>
          <p:cNvPr id="3" name="TextBox 2">
            <a:extLst>
              <a:ext uri="{FF2B5EF4-FFF2-40B4-BE49-F238E27FC236}">
                <a16:creationId xmlns:a16="http://schemas.microsoft.com/office/drawing/2014/main" id="{1CA8B232-6A78-4674-2075-8495CBD9E988}"/>
              </a:ext>
            </a:extLst>
          </p:cNvPr>
          <p:cNvSpPr txBox="1"/>
          <p:nvPr/>
        </p:nvSpPr>
        <p:spPr>
          <a:xfrm>
            <a:off x="3610946" y="1596939"/>
            <a:ext cx="6510696" cy="4765600"/>
          </a:xfrm>
          <a:prstGeom prst="rect">
            <a:avLst/>
          </a:prstGeom>
          <a:noFill/>
        </p:spPr>
        <p:txBody>
          <a:bodyPr wrap="square" rtlCol="0">
            <a:spAutoFit/>
          </a:bodyPr>
          <a:lstStyle/>
          <a:p>
            <a:pPr>
              <a:lnSpc>
                <a:spcPct val="200000"/>
              </a:lnSpc>
            </a:pPr>
            <a:r>
              <a:rPr lang="en-US" sz="1400" dirty="0"/>
              <a:t>The graph alongside shows the proportion of men and women in the 5 selection processes divided between ethnic and non-ethnic groups. The main message the graph presents is the proportion of women hired. It is also possible to extract from the graph that the proportion of people hired from ethnic groups is 50%. The idea is to immediately transmit positive outcomes to stakeholders. Observe that the bar representing women has a highlighted color compared to the bar for men. Also, only the words “female” and diversity are in bold (10% rule). The choice of the percentages 27% and 73% in the y-axis is reinforce the proportion, the other percentages were eliminated to avoid distractions. The visual is proposed to clean. We also opted by basic language in all texts.</a:t>
            </a:r>
          </a:p>
        </p:txBody>
      </p:sp>
      <p:graphicFrame>
        <p:nvGraphicFramePr>
          <p:cNvPr id="4" name="Diagram 3">
            <a:extLst>
              <a:ext uri="{FF2B5EF4-FFF2-40B4-BE49-F238E27FC236}">
                <a16:creationId xmlns:a16="http://schemas.microsoft.com/office/drawing/2014/main" id="{DA0A7C9E-F771-2ED8-85E3-A7436567D0A8}"/>
              </a:ext>
            </a:extLst>
          </p:cNvPr>
          <p:cNvGraphicFramePr/>
          <p:nvPr>
            <p:extLst>
              <p:ext uri="{D42A27DB-BD31-4B8C-83A1-F6EECF244321}">
                <p14:modId xmlns:p14="http://schemas.microsoft.com/office/powerpoint/2010/main" val="2111689573"/>
              </p:ext>
            </p:extLst>
          </p:nvPr>
        </p:nvGraphicFramePr>
        <p:xfrm>
          <a:off x="350481" y="3883624"/>
          <a:ext cx="2903956" cy="17754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975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59C8D-F63E-C375-CDB0-5A6480123F35}"/>
              </a:ext>
            </a:extLst>
          </p:cNvPr>
          <p:cNvSpPr>
            <a:spLocks noGrp="1"/>
          </p:cNvSpPr>
          <p:nvPr>
            <p:ph type="title"/>
          </p:nvPr>
        </p:nvSpPr>
        <p:spPr/>
        <p:txBody>
          <a:bodyPr>
            <a:normAutofit/>
          </a:bodyPr>
          <a:lstStyle/>
          <a:p>
            <a:pPr algn="ctr"/>
            <a:r>
              <a:rPr lang="en-US" dirty="0">
                <a:solidFill>
                  <a:schemeClr val="tx1"/>
                </a:solidFill>
              </a:rPr>
              <a:t>Hiring Programs: ABXL, ARC, EMA, REP, and QB</a:t>
            </a:r>
          </a:p>
        </p:txBody>
      </p:sp>
      <p:sp>
        <p:nvSpPr>
          <p:cNvPr id="4" name="TextBox 3">
            <a:extLst>
              <a:ext uri="{FF2B5EF4-FFF2-40B4-BE49-F238E27FC236}">
                <a16:creationId xmlns:a16="http://schemas.microsoft.com/office/drawing/2014/main" id="{B603D5F2-3CB2-7185-28B7-84C8E11CF52E}"/>
              </a:ext>
            </a:extLst>
          </p:cNvPr>
          <p:cNvSpPr txBox="1"/>
          <p:nvPr/>
        </p:nvSpPr>
        <p:spPr>
          <a:xfrm>
            <a:off x="5794311" y="1633894"/>
            <a:ext cx="5617028" cy="4831900"/>
          </a:xfrm>
          <a:prstGeom prst="rect">
            <a:avLst/>
          </a:prstGeom>
          <a:noFill/>
        </p:spPr>
        <p:txBody>
          <a:bodyPr wrap="square" rtlCol="0">
            <a:spAutoFit/>
          </a:bodyPr>
          <a:lstStyle/>
          <a:p>
            <a:pPr>
              <a:lnSpc>
                <a:spcPct val="200000"/>
              </a:lnSpc>
            </a:pPr>
            <a:r>
              <a:rPr lang="en-US" sz="1300" dirty="0"/>
              <a:t>The present graph has the sole intention of conveying the message that ARC's hiring process has achieved the expected result of almost 40% in the process of hiring people from the diverse group. The message aims to convey the message that the average for the diverse group was 50%, higher than expected. We highlight the ARC bar to convey the message more quickly. Only the "41%" is greater than the others following the 10% rule, there are only percentages of 0% and 100% on the y-axis to avoid distractions. In general, the graph is as summarized as possible with only what matters. There are two pieces of information in the text box. The first uses the simple text technique developed in class 3. The information is straightforward with an emphasis on percentages. Again, the idea is to quickly convey the message.</a:t>
            </a:r>
          </a:p>
        </p:txBody>
      </p:sp>
      <p:graphicFrame>
        <p:nvGraphicFramePr>
          <p:cNvPr id="5" name="Chart 4">
            <a:extLst>
              <a:ext uri="{FF2B5EF4-FFF2-40B4-BE49-F238E27FC236}">
                <a16:creationId xmlns:a16="http://schemas.microsoft.com/office/drawing/2014/main" id="{D2D7634C-EB9F-9F09-99F7-4CA8BA0FBE6C}"/>
              </a:ext>
            </a:extLst>
          </p:cNvPr>
          <p:cNvGraphicFramePr>
            <a:graphicFrameLocks/>
          </p:cNvGraphicFramePr>
          <p:nvPr>
            <p:extLst>
              <p:ext uri="{D42A27DB-BD31-4B8C-83A1-F6EECF244321}">
                <p14:modId xmlns:p14="http://schemas.microsoft.com/office/powerpoint/2010/main" val="1579874194"/>
              </p:ext>
            </p:extLst>
          </p:nvPr>
        </p:nvGraphicFramePr>
        <p:xfrm>
          <a:off x="853029" y="1862527"/>
          <a:ext cx="3958813" cy="2621341"/>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021A501F-5875-96A2-F2D3-53BE78091354}"/>
              </a:ext>
            </a:extLst>
          </p:cNvPr>
          <p:cNvSpPr txBox="1"/>
          <p:nvPr/>
        </p:nvSpPr>
        <p:spPr>
          <a:xfrm>
            <a:off x="779862" y="4540183"/>
            <a:ext cx="3274977" cy="1661993"/>
          </a:xfrm>
          <a:prstGeom prst="rect">
            <a:avLst/>
          </a:prstGeom>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t>Out of all available positions, were allocated </a:t>
            </a:r>
          </a:p>
          <a:p>
            <a:r>
              <a:rPr lang="en-US" dirty="0"/>
              <a:t>50% to the diversity</a:t>
            </a:r>
            <a:r>
              <a:rPr lang="en-US" sz="1400" dirty="0"/>
              <a:t> group.</a:t>
            </a:r>
          </a:p>
          <a:p>
            <a:endParaRPr lang="en-US" sz="2800" dirty="0"/>
          </a:p>
          <a:p>
            <a:r>
              <a:rPr lang="en-US" sz="1400" dirty="0"/>
              <a:t>ARC hiring program achieves 41% of diversity.</a:t>
            </a:r>
          </a:p>
        </p:txBody>
      </p:sp>
    </p:spTree>
    <p:extLst>
      <p:ext uri="{BB962C8B-B14F-4D97-AF65-F5344CB8AC3E}">
        <p14:creationId xmlns:p14="http://schemas.microsoft.com/office/powerpoint/2010/main" val="2127618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344</TotalTime>
  <Words>509</Words>
  <Application>Microsoft Office PowerPoint</Application>
  <PresentationFormat>Widescreen</PresentationFormat>
  <Paragraphs>23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Aptos</vt:lpstr>
      <vt:lpstr>Aptos Display</vt:lpstr>
      <vt:lpstr>Arial</vt:lpstr>
      <vt:lpstr>Office Theme</vt:lpstr>
      <vt:lpstr>FutureTech - Hiring Strategy - Guide</vt:lpstr>
      <vt:lpstr>FutureTech</vt:lpstr>
      <vt:lpstr>Hiring Process Outcomes</vt:lpstr>
      <vt:lpstr>Hiring Programs: ABXL, ARC, EMA, REP, and QB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Lira, Fausto</dc:creator>
  <cp:lastModifiedBy>Lira, Fausto</cp:lastModifiedBy>
  <cp:revision>2</cp:revision>
  <dcterms:created xsi:type="dcterms:W3CDTF">2023-12-11T19:31:19Z</dcterms:created>
  <dcterms:modified xsi:type="dcterms:W3CDTF">2024-09-09T15:53:29Z</dcterms:modified>
</cp:coreProperties>
</file>