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59" r:id="rId3"/>
    <p:sldId id="260" r:id="rId4"/>
    <p:sldId id="258" r:id="rId5"/>
    <p:sldId id="257"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26439E-A06D-4233-AD1F-F0CC0A544076}" v="2" dt="2024-07-08T20:28:47.9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ra, Fausto" userId="fe2a2769-a2ef-4082-8a0e-b37edede3f5c" providerId="ADAL" clId="{495FC450-3145-4C72-9AFC-33765371DD85}"/>
    <pc:docChg chg="custSel modSld">
      <pc:chgData name="Lira, Fausto" userId="fe2a2769-a2ef-4082-8a0e-b37edede3f5c" providerId="ADAL" clId="{495FC450-3145-4C72-9AFC-33765371DD85}" dt="2023-12-15T02:08:44.167" v="45" actId="255"/>
      <pc:docMkLst>
        <pc:docMk/>
      </pc:docMkLst>
      <pc:sldChg chg="addSp delSp modSp mod delAnim modAnim">
        <pc:chgData name="Lira, Fausto" userId="fe2a2769-a2ef-4082-8a0e-b37edede3f5c" providerId="ADAL" clId="{495FC450-3145-4C72-9AFC-33765371DD85}" dt="2023-12-15T02:08:44.167" v="45" actId="255"/>
        <pc:sldMkLst>
          <pc:docMk/>
          <pc:sldMk cId="2127618025" sldId="257"/>
        </pc:sldMkLst>
        <pc:spChg chg="del">
          <ac:chgData name="Lira, Fausto" userId="fe2a2769-a2ef-4082-8a0e-b37edede3f5c" providerId="ADAL" clId="{495FC450-3145-4C72-9AFC-33765371DD85}" dt="2023-12-15T02:07:40.849" v="37" actId="478"/>
          <ac:spMkLst>
            <pc:docMk/>
            <pc:sldMk cId="2127618025" sldId="257"/>
            <ac:spMk id="6" creationId="{69182CEA-855B-BA6F-2BA4-02E2E03EE1CD}"/>
          </ac:spMkLst>
        </pc:spChg>
        <pc:spChg chg="add mod">
          <ac:chgData name="Lira, Fausto" userId="fe2a2769-a2ef-4082-8a0e-b37edede3f5c" providerId="ADAL" clId="{495FC450-3145-4C72-9AFC-33765371DD85}" dt="2023-12-15T02:08:44.167" v="45" actId="255"/>
          <ac:spMkLst>
            <pc:docMk/>
            <pc:sldMk cId="2127618025" sldId="257"/>
            <ac:spMk id="7" creationId="{021A501F-5875-96A2-F2D3-53BE78091354}"/>
          </ac:spMkLst>
        </pc:spChg>
        <pc:graphicFrameChg chg="del">
          <ac:chgData name="Lira, Fausto" userId="fe2a2769-a2ef-4082-8a0e-b37edede3f5c" providerId="ADAL" clId="{495FC450-3145-4C72-9AFC-33765371DD85}" dt="2023-12-15T02:07:26.298" v="33" actId="478"/>
          <ac:graphicFrameMkLst>
            <pc:docMk/>
            <pc:sldMk cId="2127618025" sldId="257"/>
            <ac:graphicFrameMk id="3" creationId="{24B9079F-4263-1C79-C369-7CB11577BDEE}"/>
          </ac:graphicFrameMkLst>
        </pc:graphicFrameChg>
        <pc:graphicFrameChg chg="add mod">
          <ac:chgData name="Lira, Fausto" userId="fe2a2769-a2ef-4082-8a0e-b37edede3f5c" providerId="ADAL" clId="{495FC450-3145-4C72-9AFC-33765371DD85}" dt="2023-12-15T02:07:36.570" v="36" actId="1076"/>
          <ac:graphicFrameMkLst>
            <pc:docMk/>
            <pc:sldMk cId="2127618025" sldId="257"/>
            <ac:graphicFrameMk id="5" creationId="{D2D7634C-EB9F-9F09-99F7-4CA8BA0FBE6C}"/>
          </ac:graphicFrameMkLst>
        </pc:graphicFrameChg>
      </pc:sldChg>
      <pc:sldChg chg="modSp">
        <pc:chgData name="Lira, Fausto" userId="fe2a2769-a2ef-4082-8a0e-b37edede3f5c" providerId="ADAL" clId="{495FC450-3145-4C72-9AFC-33765371DD85}" dt="2023-12-15T02:07:15.387" v="32" actId="20577"/>
        <pc:sldMkLst>
          <pc:docMk/>
          <pc:sldMk cId="32975203" sldId="258"/>
        </pc:sldMkLst>
        <pc:graphicFrameChg chg="mod">
          <ac:chgData name="Lira, Fausto" userId="fe2a2769-a2ef-4082-8a0e-b37edede3f5c" providerId="ADAL" clId="{495FC450-3145-4C72-9AFC-33765371DD85}" dt="2023-12-15T02:07:15.387" v="32" actId="20577"/>
          <ac:graphicFrameMkLst>
            <pc:docMk/>
            <pc:sldMk cId="32975203" sldId="258"/>
            <ac:graphicFrameMk id="4" creationId="{DA0A7C9E-F771-2ED8-85E3-A7436567D0A8}"/>
          </ac:graphicFrameMkLst>
        </pc:graphicFrameChg>
      </pc:sldChg>
    </pc:docChg>
  </pc:docChgLst>
  <pc:docChgLst>
    <pc:chgData name="Fausto Lira" userId="87364c0cd37a2549" providerId="LiveId" clId="{BB7A3A0B-DC69-4434-83C9-45366802EEB8}"/>
    <pc:docChg chg="undo redo custSel modSld">
      <pc:chgData name="Fausto Lira" userId="87364c0cd37a2549" providerId="LiveId" clId="{BB7A3A0B-DC69-4434-83C9-45366802EEB8}" dt="2023-12-14T03:27:16.946" v="2623" actId="20577"/>
      <pc:docMkLst>
        <pc:docMk/>
      </pc:docMkLst>
      <pc:sldChg chg="addSp modSp mod">
        <pc:chgData name="Fausto Lira" userId="87364c0cd37a2549" providerId="LiveId" clId="{BB7A3A0B-DC69-4434-83C9-45366802EEB8}" dt="2023-12-14T03:27:16.946" v="2623" actId="20577"/>
        <pc:sldMkLst>
          <pc:docMk/>
          <pc:sldMk cId="2127618025" sldId="257"/>
        </pc:sldMkLst>
        <pc:spChg chg="add mod">
          <ac:chgData name="Fausto Lira" userId="87364c0cd37a2549" providerId="LiveId" clId="{BB7A3A0B-DC69-4434-83C9-45366802EEB8}" dt="2023-12-14T03:22:26.991" v="2531" actId="20577"/>
          <ac:spMkLst>
            <pc:docMk/>
            <pc:sldMk cId="2127618025" sldId="257"/>
            <ac:spMk id="4" creationId="{B603D5F2-3CB2-7185-28B7-84C8E11CF52E}"/>
          </ac:spMkLst>
        </pc:spChg>
        <pc:spChg chg="mod">
          <ac:chgData name="Fausto Lira" userId="87364c0cd37a2549" providerId="LiveId" clId="{BB7A3A0B-DC69-4434-83C9-45366802EEB8}" dt="2023-12-14T03:27:16.946" v="2623" actId="20577"/>
          <ac:spMkLst>
            <pc:docMk/>
            <pc:sldMk cId="2127618025" sldId="257"/>
            <ac:spMk id="6" creationId="{69182CEA-855B-BA6F-2BA4-02E2E03EE1CD}"/>
          </ac:spMkLst>
        </pc:spChg>
        <pc:graphicFrameChg chg="mod">
          <ac:chgData name="Fausto Lira" userId="87364c0cd37a2549" providerId="LiveId" clId="{BB7A3A0B-DC69-4434-83C9-45366802EEB8}" dt="2023-12-14T03:00:46.608" v="1648" actId="1076"/>
          <ac:graphicFrameMkLst>
            <pc:docMk/>
            <pc:sldMk cId="2127618025" sldId="257"/>
            <ac:graphicFrameMk id="3" creationId="{24B9079F-4263-1C79-C369-7CB11577BDEE}"/>
          </ac:graphicFrameMkLst>
        </pc:graphicFrameChg>
      </pc:sldChg>
      <pc:sldChg chg="addSp delSp modSp mod delAnim modAnim">
        <pc:chgData name="Fausto Lira" userId="87364c0cd37a2549" providerId="LiveId" clId="{BB7A3A0B-DC69-4434-83C9-45366802EEB8}" dt="2023-12-14T02:58:30.796" v="1635" actId="20577"/>
        <pc:sldMkLst>
          <pc:docMk/>
          <pc:sldMk cId="32975203" sldId="258"/>
        </pc:sldMkLst>
        <pc:spChg chg="add mod">
          <ac:chgData name="Fausto Lira" userId="87364c0cd37a2549" providerId="LiveId" clId="{BB7A3A0B-DC69-4434-83C9-45366802EEB8}" dt="2023-12-14T02:58:30.796" v="1635" actId="20577"/>
          <ac:spMkLst>
            <pc:docMk/>
            <pc:sldMk cId="32975203" sldId="258"/>
            <ac:spMk id="3" creationId="{1CA8B232-6A78-4674-2075-8495CBD9E988}"/>
          </ac:spMkLst>
        </pc:spChg>
        <pc:graphicFrameChg chg="add mod">
          <ac:chgData name="Fausto Lira" userId="87364c0cd37a2549" providerId="LiveId" clId="{BB7A3A0B-DC69-4434-83C9-45366802EEB8}" dt="2023-12-14T02:55:40.399" v="1375" actId="1076"/>
          <ac:graphicFrameMkLst>
            <pc:docMk/>
            <pc:sldMk cId="32975203" sldId="258"/>
            <ac:graphicFrameMk id="4" creationId="{DA0A7C9E-F771-2ED8-85E3-A7436567D0A8}"/>
          </ac:graphicFrameMkLst>
        </pc:graphicFrameChg>
        <pc:graphicFrameChg chg="del mod">
          <ac:chgData name="Fausto Lira" userId="87364c0cd37a2549" providerId="LiveId" clId="{BB7A3A0B-DC69-4434-83C9-45366802EEB8}" dt="2023-12-14T02:49:37.379" v="1263" actId="478"/>
          <ac:graphicFrameMkLst>
            <pc:docMk/>
            <pc:sldMk cId="32975203" sldId="258"/>
            <ac:graphicFrameMk id="13" creationId="{04708B24-7390-8C7D-3FE8-6BEA35C68D4B}"/>
          </ac:graphicFrameMkLst>
        </pc:graphicFrameChg>
        <pc:picChg chg="mod">
          <ac:chgData name="Fausto Lira" userId="87364c0cd37a2549" providerId="LiveId" clId="{BB7A3A0B-DC69-4434-83C9-45366802EEB8}" dt="2023-12-14T02:54:14.788" v="1305" actId="1076"/>
          <ac:picMkLst>
            <pc:docMk/>
            <pc:sldMk cId="32975203" sldId="258"/>
            <ac:picMk id="9" creationId="{9FE2B231-D8B7-329E-3AB3-087B17488A03}"/>
          </ac:picMkLst>
        </pc:picChg>
      </pc:sldChg>
      <pc:sldChg chg="addSp delSp modSp mod">
        <pc:chgData name="Fausto Lira" userId="87364c0cd37a2549" providerId="LiveId" clId="{BB7A3A0B-DC69-4434-83C9-45366802EEB8}" dt="2023-12-14T02:40:28.375" v="777" actId="20577"/>
        <pc:sldMkLst>
          <pc:docMk/>
          <pc:sldMk cId="3141220208" sldId="260"/>
        </pc:sldMkLst>
        <pc:spChg chg="add mod">
          <ac:chgData name="Fausto Lira" userId="87364c0cd37a2549" providerId="LiveId" clId="{BB7A3A0B-DC69-4434-83C9-45366802EEB8}" dt="2023-12-14T02:40:28.375" v="777" actId="20577"/>
          <ac:spMkLst>
            <pc:docMk/>
            <pc:sldMk cId="3141220208" sldId="260"/>
            <ac:spMk id="3" creationId="{D24FB6FE-39AC-3BCE-C814-E2A7CF6F4654}"/>
          </ac:spMkLst>
        </pc:spChg>
        <pc:graphicFrameChg chg="del">
          <ac:chgData name="Fausto Lira" userId="87364c0cd37a2549" providerId="LiveId" clId="{BB7A3A0B-DC69-4434-83C9-45366802EEB8}" dt="2023-12-14T02:23:00.020" v="0" actId="11529"/>
          <ac:graphicFrameMkLst>
            <pc:docMk/>
            <pc:sldMk cId="3141220208" sldId="260"/>
            <ac:graphicFrameMk id="4" creationId="{637A55DC-7AF3-037F-1E38-7A3D9C946425}"/>
          </ac:graphicFrameMkLst>
        </pc:graphicFrameChg>
      </pc:sldChg>
      <pc:sldChg chg="modSp">
        <pc:chgData name="Fausto Lira" userId="87364c0cd37a2549" providerId="LiveId" clId="{BB7A3A0B-DC69-4434-83C9-45366802EEB8}" dt="2023-12-14T03:05:16.337" v="2003" actId="20577"/>
        <pc:sldMkLst>
          <pc:docMk/>
          <pc:sldMk cId="3518989979" sldId="261"/>
        </pc:sldMkLst>
        <pc:graphicFrameChg chg="mod">
          <ac:chgData name="Fausto Lira" userId="87364c0cd37a2549" providerId="LiveId" clId="{BB7A3A0B-DC69-4434-83C9-45366802EEB8}" dt="2023-12-14T02:46:36.571" v="957" actId="20577"/>
          <ac:graphicFrameMkLst>
            <pc:docMk/>
            <pc:sldMk cId="3518989979" sldId="261"/>
            <ac:graphicFrameMk id="10" creationId="{65E286D2-FF0A-DF3F-A937-07BC8F1169CC}"/>
          </ac:graphicFrameMkLst>
        </pc:graphicFrameChg>
        <pc:graphicFrameChg chg="mod">
          <ac:chgData name="Fausto Lira" userId="87364c0cd37a2549" providerId="LiveId" clId="{BB7A3A0B-DC69-4434-83C9-45366802EEB8}" dt="2023-12-14T03:05:16.337" v="2003" actId="20577"/>
          <ac:graphicFrameMkLst>
            <pc:docMk/>
            <pc:sldMk cId="3518989979" sldId="261"/>
            <ac:graphicFrameMk id="11" creationId="{5BE43E21-FB4F-216F-DB91-F345FA594903}"/>
          </ac:graphicFrameMkLst>
        </pc:graphicFrameChg>
      </pc:sldChg>
    </pc:docChg>
  </pc:docChgLst>
  <pc:docChgLst>
    <pc:chgData name="Fausto Lira" userId="87364c0cd37a2549" providerId="LiveId" clId="{9626439E-A06D-4233-AD1F-F0CC0A544076}"/>
    <pc:docChg chg="undo custSel modSld">
      <pc:chgData name="Fausto Lira" userId="87364c0cd37a2549" providerId="LiveId" clId="{9626439E-A06D-4233-AD1F-F0CC0A544076}" dt="2024-07-08T20:30:15.120" v="13"/>
      <pc:docMkLst>
        <pc:docMk/>
      </pc:docMkLst>
      <pc:sldChg chg="addSp modSp mod">
        <pc:chgData name="Fausto Lira" userId="87364c0cd37a2549" providerId="LiveId" clId="{9626439E-A06D-4233-AD1F-F0CC0A544076}" dt="2024-07-08T20:30:15.120" v="13"/>
        <pc:sldMkLst>
          <pc:docMk/>
          <pc:sldMk cId="2302630174" sldId="256"/>
        </pc:sldMkLst>
        <pc:spChg chg="mod">
          <ac:chgData name="Fausto Lira" userId="87364c0cd37a2549" providerId="LiveId" clId="{9626439E-A06D-4233-AD1F-F0CC0A544076}" dt="2024-07-08T20:30:15.120" v="13"/>
          <ac:spMkLst>
            <pc:docMk/>
            <pc:sldMk cId="2302630174" sldId="256"/>
            <ac:spMk id="2" creationId="{0AC7006A-51DD-9306-0E04-4902CE80DF09}"/>
          </ac:spMkLst>
        </pc:spChg>
        <pc:spChg chg="mod">
          <ac:chgData name="Fausto Lira" userId="87364c0cd37a2549" providerId="LiveId" clId="{9626439E-A06D-4233-AD1F-F0CC0A544076}" dt="2024-07-08T20:29:27.684" v="12" actId="26606"/>
          <ac:spMkLst>
            <pc:docMk/>
            <pc:sldMk cId="2302630174" sldId="256"/>
            <ac:spMk id="3" creationId="{8D6A4218-7700-6EA5-F674-635E82190E48}"/>
          </ac:spMkLst>
        </pc:spChg>
        <pc:spChg chg="add">
          <ac:chgData name="Fausto Lira" userId="87364c0cd37a2549" providerId="LiveId" clId="{9626439E-A06D-4233-AD1F-F0CC0A544076}" dt="2024-07-08T20:29:27.684" v="12" actId="26606"/>
          <ac:spMkLst>
            <pc:docMk/>
            <pc:sldMk cId="2302630174" sldId="256"/>
            <ac:spMk id="17" creationId="{06DA9DF9-31F7-4056-B42E-878CC92417B8}"/>
          </ac:spMkLst>
        </pc:spChg>
        <pc:picChg chg="mod ord">
          <ac:chgData name="Fausto Lira" userId="87364c0cd37a2549" providerId="LiveId" clId="{9626439E-A06D-4233-AD1F-F0CC0A544076}" dt="2024-07-08T20:29:27.684" v="12" actId="26606"/>
          <ac:picMkLst>
            <pc:docMk/>
            <pc:sldMk cId="2302630174" sldId="256"/>
            <ac:picMk id="12" creationId="{A41615F4-9299-ED6F-D8C9-EF2DDF3AC62E}"/>
          </ac:picMkLst>
        </pc:picChg>
      </pc:sldChg>
      <pc:sldChg chg="modSp">
        <pc:chgData name="Fausto Lira" userId="87364c0cd37a2549" providerId="LiveId" clId="{9626439E-A06D-4233-AD1F-F0CC0A544076}" dt="2024-07-08T20:28:31.986" v="4"/>
        <pc:sldMkLst>
          <pc:docMk/>
          <pc:sldMk cId="2127618025" sldId="257"/>
        </pc:sldMkLst>
        <pc:spChg chg="mod">
          <ac:chgData name="Fausto Lira" userId="87364c0cd37a2549" providerId="LiveId" clId="{9626439E-A06D-4233-AD1F-F0CC0A544076}" dt="2024-07-08T20:28:31.986" v="4"/>
          <ac:spMkLst>
            <pc:docMk/>
            <pc:sldMk cId="2127618025" sldId="257"/>
            <ac:spMk id="2" creationId="{ABD59C8D-F63E-C375-CDB0-5A6480123F35}"/>
          </ac:spMkLst>
        </pc:spChg>
      </pc:sldChg>
      <pc:sldChg chg="modSp">
        <pc:chgData name="Fausto Lira" userId="87364c0cd37a2549" providerId="LiveId" clId="{9626439E-A06D-4233-AD1F-F0CC0A544076}" dt="2024-07-08T20:28:47.965" v="7" actId="12100"/>
        <pc:sldMkLst>
          <pc:docMk/>
          <pc:sldMk cId="670253340" sldId="259"/>
        </pc:sldMkLst>
        <pc:spChg chg="mod">
          <ac:chgData name="Fausto Lira" userId="87364c0cd37a2549" providerId="LiveId" clId="{9626439E-A06D-4233-AD1F-F0CC0A544076}" dt="2024-07-08T20:28:31.986" v="4"/>
          <ac:spMkLst>
            <pc:docMk/>
            <pc:sldMk cId="670253340" sldId="259"/>
            <ac:spMk id="2" creationId="{D8BC0323-0522-3469-A26F-7332E9F5EE4B}"/>
          </ac:spMkLst>
        </pc:spChg>
        <pc:graphicFrameChg chg="mod">
          <ac:chgData name="Fausto Lira" userId="87364c0cd37a2549" providerId="LiveId" clId="{9626439E-A06D-4233-AD1F-F0CC0A544076}" dt="2024-07-08T20:28:47.965" v="7" actId="12100"/>
          <ac:graphicFrameMkLst>
            <pc:docMk/>
            <pc:sldMk cId="670253340" sldId="259"/>
            <ac:graphicFrameMk id="4" creationId="{EB930520-654C-D52B-D04C-491EE7078242}"/>
          </ac:graphicFrameMkLst>
        </pc:graphicFrameChg>
      </pc:sldChg>
      <pc:sldChg chg="delSp modSp mod delDesignElem">
        <pc:chgData name="Fausto Lira" userId="87364c0cd37a2549" providerId="LiveId" clId="{9626439E-A06D-4233-AD1F-F0CC0A544076}" dt="2024-07-08T20:28:31.986" v="4"/>
        <pc:sldMkLst>
          <pc:docMk/>
          <pc:sldMk cId="3141220208" sldId="260"/>
        </pc:sldMkLst>
        <pc:spChg chg="mod">
          <ac:chgData name="Fausto Lira" userId="87364c0cd37a2549" providerId="LiveId" clId="{9626439E-A06D-4233-AD1F-F0CC0A544076}" dt="2024-07-08T20:03:03.475" v="0" actId="14100"/>
          <ac:spMkLst>
            <pc:docMk/>
            <pc:sldMk cId="3141220208" sldId="260"/>
            <ac:spMk id="2" creationId="{159BA7F9-70B4-E6F8-8791-86E715B62E4F}"/>
          </ac:spMkLst>
        </pc:spChg>
        <pc:spChg chg="mod">
          <ac:chgData name="Fausto Lira" userId="87364c0cd37a2549" providerId="LiveId" clId="{9626439E-A06D-4233-AD1F-F0CC0A544076}" dt="2024-07-08T20:03:41.657" v="1" actId="20577"/>
          <ac:spMkLst>
            <pc:docMk/>
            <pc:sldMk cId="3141220208" sldId="260"/>
            <ac:spMk id="3" creationId="{D24FB6FE-39AC-3BCE-C814-E2A7CF6F4654}"/>
          </ac:spMkLst>
        </pc:spChg>
        <pc:grpChg chg="del">
          <ac:chgData name="Fausto Lira" userId="87364c0cd37a2549" providerId="LiveId" clId="{9626439E-A06D-4233-AD1F-F0CC0A544076}" dt="2024-07-08T20:28:31.986" v="4"/>
          <ac:grpSpMkLst>
            <pc:docMk/>
            <pc:sldMk cId="3141220208" sldId="260"/>
            <ac:grpSpMk id="81" creationId="{D920209C-E85B-4D6F-A56F-724F5ADA811C}"/>
          </ac:grpSpMkLst>
        </pc:grpChg>
      </pc:sldChg>
      <pc:sldChg chg="modSp mod">
        <pc:chgData name="Fausto Lira" userId="87364c0cd37a2549" providerId="LiveId" clId="{9626439E-A06D-4233-AD1F-F0CC0A544076}" dt="2024-07-08T20:28:32.113" v="6" actId="27636"/>
        <pc:sldMkLst>
          <pc:docMk/>
          <pc:sldMk cId="3518989979" sldId="261"/>
        </pc:sldMkLst>
        <pc:spChg chg="mod">
          <ac:chgData name="Fausto Lira" userId="87364c0cd37a2549" providerId="LiveId" clId="{9626439E-A06D-4233-AD1F-F0CC0A544076}" dt="2024-07-08T20:28:32.113" v="6" actId="27636"/>
          <ac:spMkLst>
            <pc:docMk/>
            <pc:sldMk cId="3518989979" sldId="261"/>
            <ac:spMk id="2" creationId="{01D21709-BF12-4955-FDA7-C9B5021EAED9}"/>
          </ac:spMkLst>
        </pc:spChg>
      </pc:sldChg>
      <pc:sldChg chg="addSp delSp modSp mod setBg setClrOvrMap delDesignElem">
        <pc:chgData name="Fausto Lira" userId="87364c0cd37a2549" providerId="LiveId" clId="{9626439E-A06D-4233-AD1F-F0CC0A544076}" dt="2024-07-08T20:29:12.760" v="11" actId="26606"/>
        <pc:sldMkLst>
          <pc:docMk/>
          <pc:sldMk cId="45423121" sldId="262"/>
        </pc:sldMkLst>
        <pc:spChg chg="mod">
          <ac:chgData name="Fausto Lira" userId="87364c0cd37a2549" providerId="LiveId" clId="{9626439E-A06D-4233-AD1F-F0CC0A544076}" dt="2024-07-08T20:29:12.760" v="11" actId="26606"/>
          <ac:spMkLst>
            <pc:docMk/>
            <pc:sldMk cId="45423121" sldId="262"/>
            <ac:spMk id="2" creationId="{58E36889-A0D7-3FB5-8EE1-5EA758C750ED}"/>
          </ac:spMkLst>
        </pc:spChg>
        <pc:spChg chg="add del">
          <ac:chgData name="Fausto Lira" userId="87364c0cd37a2549" providerId="LiveId" clId="{9626439E-A06D-4233-AD1F-F0CC0A544076}" dt="2024-07-08T20:29:12.744" v="10" actId="26606"/>
          <ac:spMkLst>
            <pc:docMk/>
            <pc:sldMk cId="45423121" sldId="262"/>
            <ac:spMk id="4" creationId="{DF9AD32D-FF05-44F4-BD4D-9CEE89B71EB9}"/>
          </ac:spMkLst>
        </pc:spChg>
        <pc:spChg chg="add del">
          <ac:chgData name="Fausto Lira" userId="87364c0cd37a2549" providerId="LiveId" clId="{9626439E-A06D-4233-AD1F-F0CC0A544076}" dt="2024-07-08T20:29:12.744" v="10" actId="26606"/>
          <ac:spMkLst>
            <pc:docMk/>
            <pc:sldMk cId="45423121" sldId="262"/>
            <ac:spMk id="7" creationId="{66B332A4-D438-4773-A77F-5ED49A448D9D}"/>
          </ac:spMkLst>
        </pc:spChg>
        <pc:spChg chg="add">
          <ac:chgData name="Fausto Lira" userId="87364c0cd37a2549" providerId="LiveId" clId="{9626439E-A06D-4233-AD1F-F0CC0A544076}" dt="2024-07-08T20:29:12.760" v="11" actId="26606"/>
          <ac:spMkLst>
            <pc:docMk/>
            <pc:sldMk cId="45423121" sldId="262"/>
            <ac:spMk id="10" creationId="{A3363022-C969-41E9-8EB2-E4C94908C1FA}"/>
          </ac:spMkLst>
        </pc:spChg>
        <pc:spChg chg="add">
          <ac:chgData name="Fausto Lira" userId="87364c0cd37a2549" providerId="LiveId" clId="{9626439E-A06D-4233-AD1F-F0CC0A544076}" dt="2024-07-08T20:29:12.760" v="11" actId="26606"/>
          <ac:spMkLst>
            <pc:docMk/>
            <pc:sldMk cId="45423121" sldId="262"/>
            <ac:spMk id="11" creationId="{8D1AD6B3-BE88-4CEB-BA17-790657CC4729}"/>
          </ac:spMkLst>
        </pc:spChg>
        <pc:spChg chg="del">
          <ac:chgData name="Fausto Lira" userId="87364c0cd37a2549" providerId="LiveId" clId="{9626439E-A06D-4233-AD1F-F0CC0A544076}" dt="2024-07-08T20:28:31.986" v="4"/>
          <ac:spMkLst>
            <pc:docMk/>
            <pc:sldMk cId="45423121" sldId="262"/>
            <ac:spMk id="24" creationId="{8CDA3497-1EDA-4EB3-9C27-4D9835D30AAB}"/>
          </ac:spMkLst>
        </pc:spChg>
        <pc:spChg chg="del">
          <ac:chgData name="Fausto Lira" userId="87364c0cd37a2549" providerId="LiveId" clId="{9626439E-A06D-4233-AD1F-F0CC0A544076}" dt="2024-07-08T20:28:31.986" v="4"/>
          <ac:spMkLst>
            <pc:docMk/>
            <pc:sldMk cId="45423121" sldId="262"/>
            <ac:spMk id="26" creationId="{41F9764E-9AA0-49A3-9EA2-885EE9914014}"/>
          </ac:spMkLst>
        </pc:spChg>
        <pc:spChg chg="del">
          <ac:chgData name="Fausto Lira" userId="87364c0cd37a2549" providerId="LiveId" clId="{9626439E-A06D-4233-AD1F-F0CC0A544076}" dt="2024-07-08T20:28:31.986" v="4"/>
          <ac:spMkLst>
            <pc:docMk/>
            <pc:sldMk cId="45423121" sldId="262"/>
            <ac:spMk id="28" creationId="{FA3A4F4A-4DC4-43F2-AC2D-06211A812FC0}"/>
          </ac:spMkLst>
        </pc:spChg>
        <pc:spChg chg="del">
          <ac:chgData name="Fausto Lira" userId="87364c0cd37a2549" providerId="LiveId" clId="{9626439E-A06D-4233-AD1F-F0CC0A544076}" dt="2024-07-08T20:28:31.986" v="4"/>
          <ac:spMkLst>
            <pc:docMk/>
            <pc:sldMk cId="45423121" sldId="262"/>
            <ac:spMk id="30" creationId="{84CFB374-B343-457A-B567-B4D784B1FEAE}"/>
          </ac:spMkLst>
        </pc:spChg>
        <pc:spChg chg="del">
          <ac:chgData name="Fausto Lira" userId="87364c0cd37a2549" providerId="LiveId" clId="{9626439E-A06D-4233-AD1F-F0CC0A544076}" dt="2024-07-08T20:28:31.986" v="4"/>
          <ac:spMkLst>
            <pc:docMk/>
            <pc:sldMk cId="45423121" sldId="262"/>
            <ac:spMk id="32" creationId="{0597FEEE-1E11-4396-BB69-B43FA92F9580}"/>
          </ac:spMkLst>
        </pc:spChg>
        <pc:spChg chg="del">
          <ac:chgData name="Fausto Lira" userId="87364c0cd37a2549" providerId="LiveId" clId="{9626439E-A06D-4233-AD1F-F0CC0A544076}" dt="2024-07-08T20:28:31.986" v="4"/>
          <ac:spMkLst>
            <pc:docMk/>
            <pc:sldMk cId="45423121" sldId="262"/>
            <ac:spMk id="34" creationId="{A2DB2F81-3E68-4044-B7C2-03DEEC50D8F5}"/>
          </ac:spMkLst>
        </pc:spChg>
        <pc:spChg chg="del">
          <ac:chgData name="Fausto Lira" userId="87364c0cd37a2549" providerId="LiveId" clId="{9626439E-A06D-4233-AD1F-F0CC0A544076}" dt="2024-07-08T20:28:31.986" v="4"/>
          <ac:spMkLst>
            <pc:docMk/>
            <pc:sldMk cId="45423121" sldId="262"/>
            <ac:spMk id="36" creationId="{DC2F7294-2397-4C96-AB1E-E66CDEA3B5DF}"/>
          </ac:spMkLst>
        </pc:spChg>
        <pc:grpChg chg="add">
          <ac:chgData name="Fausto Lira" userId="87364c0cd37a2549" providerId="LiveId" clId="{9626439E-A06D-4233-AD1F-F0CC0A544076}" dt="2024-07-08T20:29:12.760" v="11" actId="26606"/>
          <ac:grpSpMkLst>
            <pc:docMk/>
            <pc:sldMk cId="45423121" sldId="262"/>
            <ac:grpSpMk id="13" creationId="{89D1390B-7E13-4B4F-9CB2-391063412E54}"/>
          </ac:grpSpMkLst>
        </pc:grpChg>
        <pc:grpChg chg="del">
          <ac:chgData name="Fausto Lira" userId="87364c0cd37a2549" providerId="LiveId" clId="{9626439E-A06D-4233-AD1F-F0CC0A544076}" dt="2024-07-08T20:28:31.986" v="4"/>
          <ac:grpSpMkLst>
            <pc:docMk/>
            <pc:sldMk cId="45423121" sldId="262"/>
            <ac:grpSpMk id="21" creationId="{A5AFB369-4673-4727-A7CD-D86AFE0AE069}"/>
          </ac:grpSpMkLst>
        </pc:grpChg>
        <pc:picChg chg="add">
          <ac:chgData name="Fausto Lira" userId="87364c0cd37a2549" providerId="LiveId" clId="{9626439E-A06D-4233-AD1F-F0CC0A544076}" dt="2024-07-08T20:29:12.760" v="11" actId="26606"/>
          <ac:picMkLst>
            <pc:docMk/>
            <pc:sldMk cId="45423121" sldId="262"/>
            <ac:picMk id="6" creationId="{5C34ADA3-E8DC-E3AF-45FB-A147EF271191}"/>
          </ac:picMkLst>
        </pc:picChg>
        <pc:picChg chg="del">
          <ac:chgData name="Fausto Lira" userId="87364c0cd37a2549" providerId="LiveId" clId="{9626439E-A06D-4233-AD1F-F0CC0A544076}" dt="2024-07-08T20:29:02.419" v="8" actId="478"/>
          <ac:picMkLst>
            <pc:docMk/>
            <pc:sldMk cId="45423121" sldId="262"/>
            <ac:picMk id="38" creationId="{46A2ECD3-703D-6B2F-15AF-21D7AE1BE9D2}"/>
          </ac:picMkLst>
        </pc:picChg>
        <pc:cxnChg chg="del">
          <ac:chgData name="Fausto Lira" userId="87364c0cd37a2549" providerId="LiveId" clId="{9626439E-A06D-4233-AD1F-F0CC0A544076}" dt="2024-07-08T20:28:31.986" v="4"/>
          <ac:cxnSpMkLst>
            <pc:docMk/>
            <pc:sldMk cId="45423121" sldId="262"/>
            <ac:cxnSpMk id="20" creationId="{27A85E05-9D34-4977-8352-DB3956997445}"/>
          </ac:cxnSpMkLst>
        </pc:cxnChg>
        <pc:cxnChg chg="del">
          <ac:chgData name="Fausto Lira" userId="87364c0cd37a2549" providerId="LiveId" clId="{9626439E-A06D-4233-AD1F-F0CC0A544076}" dt="2024-07-08T20:28:31.986" v="4"/>
          <ac:cxnSpMkLst>
            <pc:docMk/>
            <pc:sldMk cId="45423121" sldId="262"/>
            <ac:cxnSpMk id="22" creationId="{5CDED616-E554-4DB6-9F28-08F38A64A940}"/>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87364c0cd37a2549/Arquivos/Fausto/NBCC/Courses/Fall%202023/Data%20Visualization/Final%20Project/Data%20-%20Final%20projec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2200" b="1" i="0" u="none" strike="noStrike" kern="1200" cap="all" spc="50" baseline="0">
                <a:solidFill>
                  <a:schemeClr val="tx1">
                    <a:lumMod val="65000"/>
                    <a:lumOff val="35000"/>
                  </a:schemeClr>
                </a:solidFill>
                <a:latin typeface="+mn-lt"/>
                <a:ea typeface="+mn-ea"/>
                <a:cs typeface="+mn-cs"/>
              </a:defRPr>
            </a:pPr>
            <a:r>
              <a:rPr lang="en-US" sz="1200" dirty="0"/>
              <a:t>Proportion of Diversity in Hiring Across 5 Hiring Programs </a:t>
            </a:r>
          </a:p>
        </c:rich>
      </c:tx>
      <c:overlay val="0"/>
      <c:spPr>
        <a:noFill/>
        <a:ln>
          <a:noFill/>
        </a:ln>
        <a:effectLst/>
      </c:spPr>
      <c:txPr>
        <a:bodyPr rot="0" spcFirstLastPara="1" vertOverflow="ellipsis" vert="horz" wrap="square" anchor="ctr" anchorCtr="1"/>
        <a:lstStyle/>
        <a:p>
          <a:pPr>
            <a:defRPr sz="22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'[Data - Final project.xlsx]Data'!$B$47</c:f>
              <c:strCache>
                <c:ptCount val="1"/>
                <c:pt idx="0">
                  <c:v>Diverse</c:v>
                </c:pt>
              </c:strCache>
            </c:strRef>
          </c:tx>
          <c:spPr>
            <a:solidFill>
              <a:schemeClr val="accent2">
                <a:lumMod val="60000"/>
                <a:lumOff val="40000"/>
              </a:schemeClr>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F80F-485B-8EDD-7180B7655161}"/>
              </c:ext>
            </c:extLst>
          </c:dPt>
          <c:dLbls>
            <c:dLbl>
              <c:idx val="0"/>
              <c:layout>
                <c:manualLayout>
                  <c:x val="-2.394372809125335E-3"/>
                  <c:y val="-0.1480765616959464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80F-485B-8EDD-7180B7655161}"/>
                </c:ext>
              </c:extLst>
            </c:dLbl>
            <c:dLbl>
              <c:idx val="1"/>
              <c:layout>
                <c:manualLayout>
                  <c:x val="4.7887456182506699E-3"/>
                  <c:y val="-0.16361905431467641"/>
                </c:manualLayout>
              </c:layout>
              <c:tx>
                <c:rich>
                  <a:bodyPr/>
                  <a:lstStyle/>
                  <a:p>
                    <a:fld id="{18C665FF-79B8-43C1-847F-7DEBCCC1FADD}" type="VALUE">
                      <a:rPr lang="en-US" sz="1400" b="1"/>
                      <a:pPr/>
                      <a:t>[VALUE]</a:t>
                    </a:fld>
                    <a:endParaRPr lang="pt-B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F80F-485B-8EDD-7180B7655161}"/>
                </c:ext>
              </c:extLst>
            </c:dLbl>
            <c:dLbl>
              <c:idx val="2"/>
              <c:layout>
                <c:manualLayout>
                  <c:x val="0"/>
                  <c:y val="-0.1753075077645066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80F-485B-8EDD-7180B7655161}"/>
                </c:ext>
              </c:extLst>
            </c:dLbl>
            <c:dLbl>
              <c:idx val="3"/>
              <c:layout>
                <c:manualLayout>
                  <c:x val="0"/>
                  <c:y val="-0.18537738105589885"/>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F80F-485B-8EDD-7180B7655161}"/>
                </c:ext>
              </c:extLst>
            </c:dLbl>
            <c:dLbl>
              <c:idx val="4"/>
              <c:layout>
                <c:manualLayout>
                  <c:x val="-2.780111924674338E-3"/>
                  <c:y val="-0.18767785814587995"/>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80F-485B-8EDD-7180B765516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'[Data - Final project.xlsx]Data'!$A$48:$A$52</c:f>
              <c:strCache>
                <c:ptCount val="5"/>
                <c:pt idx="0">
                  <c:v>EMA</c:v>
                </c:pt>
                <c:pt idx="1">
                  <c:v>ARC</c:v>
                </c:pt>
                <c:pt idx="2">
                  <c:v>REP</c:v>
                </c:pt>
                <c:pt idx="3">
                  <c:v>QB</c:v>
                </c:pt>
                <c:pt idx="4">
                  <c:v>ABXL</c:v>
                </c:pt>
              </c:strCache>
            </c:strRef>
          </c:cat>
          <c:val>
            <c:numRef>
              <c:f>'[Data - Final project.xlsx]Data'!$B$48:$B$52</c:f>
              <c:numCache>
                <c:formatCode>0%</c:formatCode>
                <c:ptCount val="5"/>
                <c:pt idx="0">
                  <c:v>0.36363636363636365</c:v>
                </c:pt>
                <c:pt idx="1">
                  <c:v>0.40740740740740738</c:v>
                </c:pt>
                <c:pt idx="2">
                  <c:v>0.5</c:v>
                </c:pt>
                <c:pt idx="3">
                  <c:v>0.5</c:v>
                </c:pt>
                <c:pt idx="4">
                  <c:v>0.54022988505747127</c:v>
                </c:pt>
              </c:numCache>
            </c:numRef>
          </c:val>
          <c:extLst>
            <c:ext xmlns:c16="http://schemas.microsoft.com/office/drawing/2014/chart" uri="{C3380CC4-5D6E-409C-BE32-E72D297353CC}">
              <c16:uniqueId val="{00000006-F80F-485B-8EDD-7180B7655161}"/>
            </c:ext>
          </c:extLst>
        </c:ser>
        <c:ser>
          <c:idx val="1"/>
          <c:order val="1"/>
          <c:tx>
            <c:strRef>
              <c:f>'[Data - Final project.xlsx]Data'!$C$47</c:f>
              <c:strCache>
                <c:ptCount val="1"/>
                <c:pt idx="0">
                  <c:v>Non-Diverse</c:v>
                </c:pt>
              </c:strCache>
            </c:strRef>
          </c:tx>
          <c:spPr>
            <a:solidFill>
              <a:schemeClr val="bg1">
                <a:lumMod val="85000"/>
              </a:schemeClr>
            </a:solidFill>
            <a:ln>
              <a:noFill/>
            </a:ln>
            <a:effectLst/>
          </c:spPr>
          <c:invertIfNegative val="0"/>
          <c:dPt>
            <c:idx val="1"/>
            <c:invertIfNegative val="0"/>
            <c:bubble3D val="0"/>
            <c:spPr>
              <a:solidFill>
                <a:schemeClr val="bg1">
                  <a:lumMod val="75000"/>
                </a:schemeClr>
              </a:solidFill>
              <a:ln>
                <a:noFill/>
              </a:ln>
              <a:effectLst/>
            </c:spPr>
            <c:extLst>
              <c:ext xmlns:c16="http://schemas.microsoft.com/office/drawing/2014/chart" uri="{C3380CC4-5D6E-409C-BE32-E72D297353CC}">
                <c16:uniqueId val="{00000008-F80F-485B-8EDD-7180B7655161}"/>
              </c:ext>
            </c:extLst>
          </c:dPt>
          <c:dLbls>
            <c:delete val="1"/>
          </c:dLbls>
          <c:cat>
            <c:strRef>
              <c:f>'[Data - Final project.xlsx]Data'!$A$48:$A$52</c:f>
              <c:strCache>
                <c:ptCount val="5"/>
                <c:pt idx="0">
                  <c:v>EMA</c:v>
                </c:pt>
                <c:pt idx="1">
                  <c:v>ARC</c:v>
                </c:pt>
                <c:pt idx="2">
                  <c:v>REP</c:v>
                </c:pt>
                <c:pt idx="3">
                  <c:v>QB</c:v>
                </c:pt>
                <c:pt idx="4">
                  <c:v>ABXL</c:v>
                </c:pt>
              </c:strCache>
            </c:strRef>
          </c:cat>
          <c:val>
            <c:numRef>
              <c:f>'[Data - Final project.xlsx]Data'!$C$48:$C$52</c:f>
              <c:numCache>
                <c:formatCode>0%</c:formatCode>
                <c:ptCount val="5"/>
                <c:pt idx="0">
                  <c:v>0.63636363636363635</c:v>
                </c:pt>
                <c:pt idx="1">
                  <c:v>0.59259259259259256</c:v>
                </c:pt>
                <c:pt idx="2">
                  <c:v>0.5</c:v>
                </c:pt>
                <c:pt idx="3">
                  <c:v>0.5</c:v>
                </c:pt>
                <c:pt idx="4">
                  <c:v>0.45977011494252873</c:v>
                </c:pt>
              </c:numCache>
            </c:numRef>
          </c:val>
          <c:extLst>
            <c:ext xmlns:c16="http://schemas.microsoft.com/office/drawing/2014/chart" uri="{C3380CC4-5D6E-409C-BE32-E72D297353CC}">
              <c16:uniqueId val="{00000009-F80F-485B-8EDD-7180B7655161}"/>
            </c:ext>
          </c:extLst>
        </c:ser>
        <c:dLbls>
          <c:dLblPos val="inEnd"/>
          <c:showLegendKey val="0"/>
          <c:showVal val="1"/>
          <c:showCatName val="0"/>
          <c:showSerName val="0"/>
          <c:showPercent val="0"/>
          <c:showBubbleSize val="0"/>
        </c:dLbls>
        <c:gapWidth val="50"/>
        <c:overlap val="100"/>
        <c:axId val="1935818656"/>
        <c:axId val="229000192"/>
      </c:barChart>
      <c:catAx>
        <c:axId val="1935818656"/>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headEnd type="none" w="sm" len="sm"/>
            <a:tailEnd type="none" w="sm" len="sm"/>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9000192"/>
        <c:crosses val="autoZero"/>
        <c:auto val="1"/>
        <c:lblAlgn val="ctr"/>
        <c:lblOffset val="100"/>
        <c:noMultiLvlLbl val="0"/>
      </c:catAx>
      <c:valAx>
        <c:axId val="229000192"/>
        <c:scaling>
          <c:orientation val="minMax"/>
          <c:max val="1"/>
        </c:scaling>
        <c:delete val="0"/>
        <c:axPos val="l"/>
        <c:majorGridlines>
          <c:spPr>
            <a:ln w="9525" cap="flat" cmpd="sng" algn="ctr">
              <a:gradFill>
                <a:gsLst>
                  <a:gs pos="0">
                    <a:schemeClr val="tx1">
                      <a:lumMod val="5000"/>
                      <a:lumOff val="95000"/>
                    </a:schemeClr>
                  </a:gs>
                  <a:gs pos="100000">
                    <a:schemeClr val="tx1">
                      <a:lumMod val="15000"/>
                      <a:lumOff val="85000"/>
                    </a:schemeClr>
                  </a:gs>
                </a:gsLst>
                <a:lin ang="5400000" scaled="0"/>
              </a:gra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35818656"/>
        <c:crosses val="autoZero"/>
        <c:crossBetween val="between"/>
        <c:majorUnit val="1"/>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30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headEnd type="none" w="sm" len="sm"/>
        <a:tailEnd type="none" w="sm" len="sm"/>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fillRef idx="0">
      <cs:styleClr val="auto"/>
    </cs:fillRef>
    <cs:effectRef idx="0"/>
    <cs:fontRef idx="minor">
      <a:schemeClr val="tx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F14D4D-7797-4805-88B1-AFF71E3B61B1}" type="doc">
      <dgm:prSet loTypeId="urn:microsoft.com/office/officeart/2008/layout/VerticalCurvedList" loCatId="list" qsTypeId="urn:microsoft.com/office/officeart/2005/8/quickstyle/simple1" qsCatId="simple" csTypeId="urn:microsoft.com/office/officeart/2005/8/colors/accent0_2" csCatId="mainScheme"/>
      <dgm:spPr/>
      <dgm:t>
        <a:bodyPr/>
        <a:lstStyle/>
        <a:p>
          <a:endParaRPr lang="en-US"/>
        </a:p>
      </dgm:t>
    </dgm:pt>
    <dgm:pt modelId="{6BA8C6F6-301F-48DF-A1E8-6ADD9B7ACD65}">
      <dgm:prSet/>
      <dgm:spPr/>
      <dgm:t>
        <a:bodyPr/>
        <a:lstStyle/>
        <a:p>
          <a:r>
            <a:rPr lang="en-US"/>
            <a:t>FutureTech</a:t>
          </a:r>
        </a:p>
      </dgm:t>
    </dgm:pt>
    <dgm:pt modelId="{6FFA38EF-B9B1-48BB-8640-FE2F266E338B}" type="parTrans" cxnId="{00D8C14E-E188-4E79-A416-70DDA9BF6094}">
      <dgm:prSet/>
      <dgm:spPr/>
      <dgm:t>
        <a:bodyPr/>
        <a:lstStyle/>
        <a:p>
          <a:endParaRPr lang="en-US"/>
        </a:p>
      </dgm:t>
    </dgm:pt>
    <dgm:pt modelId="{9BDEADE5-5F1A-41ED-B538-113FC8889747}" type="sibTrans" cxnId="{00D8C14E-E188-4E79-A416-70DDA9BF6094}">
      <dgm:prSet/>
      <dgm:spPr/>
      <dgm:t>
        <a:bodyPr/>
        <a:lstStyle/>
        <a:p>
          <a:endParaRPr lang="en-US"/>
        </a:p>
      </dgm:t>
    </dgm:pt>
    <dgm:pt modelId="{91806371-20E5-4F9E-9522-BC295F385669}">
      <dgm:prSet/>
      <dgm:spPr/>
      <dgm:t>
        <a:bodyPr/>
        <a:lstStyle/>
        <a:p>
          <a:r>
            <a:rPr lang="en-US"/>
            <a:t>Hiring Process Outcomes</a:t>
          </a:r>
        </a:p>
      </dgm:t>
    </dgm:pt>
    <dgm:pt modelId="{BACDCCC4-8C53-4782-A5D6-4DE6B9A71B7E}" type="parTrans" cxnId="{2834C117-FD1F-42BB-A7E8-D1A0C6076A79}">
      <dgm:prSet/>
      <dgm:spPr/>
      <dgm:t>
        <a:bodyPr/>
        <a:lstStyle/>
        <a:p>
          <a:endParaRPr lang="en-US"/>
        </a:p>
      </dgm:t>
    </dgm:pt>
    <dgm:pt modelId="{057F2E11-9831-4742-9279-6AEDAE7B0972}" type="sibTrans" cxnId="{2834C117-FD1F-42BB-A7E8-D1A0C6076A79}">
      <dgm:prSet/>
      <dgm:spPr/>
      <dgm:t>
        <a:bodyPr/>
        <a:lstStyle/>
        <a:p>
          <a:endParaRPr lang="en-US"/>
        </a:p>
      </dgm:t>
    </dgm:pt>
    <dgm:pt modelId="{B1F6D1CB-5C68-4ABF-9ECD-3F82FBBE7E49}">
      <dgm:prSet/>
      <dgm:spPr/>
      <dgm:t>
        <a:bodyPr/>
        <a:lstStyle/>
        <a:p>
          <a:r>
            <a:rPr lang="en-US"/>
            <a:t>Hiring Programs: ABXL, ARC, EMA, REP, and QB</a:t>
          </a:r>
        </a:p>
      </dgm:t>
    </dgm:pt>
    <dgm:pt modelId="{91D9E2AA-A170-49F7-B40C-55AEA99D0CC8}" type="parTrans" cxnId="{759F17F0-C5CC-4E19-A40D-28E7ED5BA98D}">
      <dgm:prSet/>
      <dgm:spPr/>
      <dgm:t>
        <a:bodyPr/>
        <a:lstStyle/>
        <a:p>
          <a:endParaRPr lang="en-US"/>
        </a:p>
      </dgm:t>
    </dgm:pt>
    <dgm:pt modelId="{DC1180F4-962E-4E67-8BBA-5921D8995D94}" type="sibTrans" cxnId="{759F17F0-C5CC-4E19-A40D-28E7ED5BA98D}">
      <dgm:prSet/>
      <dgm:spPr/>
      <dgm:t>
        <a:bodyPr/>
        <a:lstStyle/>
        <a:p>
          <a:endParaRPr lang="en-US"/>
        </a:p>
      </dgm:t>
    </dgm:pt>
    <dgm:pt modelId="{6D824C10-83B7-49F2-805D-A0C198D50F65}">
      <dgm:prSet/>
      <dgm:spPr/>
      <dgm:t>
        <a:bodyPr/>
        <a:lstStyle/>
        <a:p>
          <a:r>
            <a:rPr lang="en-US"/>
            <a:t>Final Considerations</a:t>
          </a:r>
        </a:p>
      </dgm:t>
    </dgm:pt>
    <dgm:pt modelId="{AAA75CF3-DADC-4134-AF0D-FCBC9AA9A811}" type="parTrans" cxnId="{32B2A6E9-F3B8-4FA8-B34F-F233CA5B80A6}">
      <dgm:prSet/>
      <dgm:spPr/>
      <dgm:t>
        <a:bodyPr/>
        <a:lstStyle/>
        <a:p>
          <a:endParaRPr lang="en-US"/>
        </a:p>
      </dgm:t>
    </dgm:pt>
    <dgm:pt modelId="{815E6165-3BF8-4A76-9636-0166C43AD95D}" type="sibTrans" cxnId="{32B2A6E9-F3B8-4FA8-B34F-F233CA5B80A6}">
      <dgm:prSet/>
      <dgm:spPr/>
      <dgm:t>
        <a:bodyPr/>
        <a:lstStyle/>
        <a:p>
          <a:endParaRPr lang="en-US"/>
        </a:p>
      </dgm:t>
    </dgm:pt>
    <dgm:pt modelId="{911E912B-A561-48DA-9980-C04FFDF50848}" type="pres">
      <dgm:prSet presAssocID="{6BF14D4D-7797-4805-88B1-AFF71E3B61B1}" presName="Name0" presStyleCnt="0">
        <dgm:presLayoutVars>
          <dgm:chMax val="7"/>
          <dgm:chPref val="7"/>
          <dgm:dir/>
        </dgm:presLayoutVars>
      </dgm:prSet>
      <dgm:spPr/>
    </dgm:pt>
    <dgm:pt modelId="{971A9F65-D4AA-495C-91E1-275A9D389B2B}" type="pres">
      <dgm:prSet presAssocID="{6BF14D4D-7797-4805-88B1-AFF71E3B61B1}" presName="Name1" presStyleCnt="0"/>
      <dgm:spPr/>
    </dgm:pt>
    <dgm:pt modelId="{794C7B2C-F85E-4B39-930F-E78AA7F3AA92}" type="pres">
      <dgm:prSet presAssocID="{6BF14D4D-7797-4805-88B1-AFF71E3B61B1}" presName="cycle" presStyleCnt="0"/>
      <dgm:spPr/>
    </dgm:pt>
    <dgm:pt modelId="{2F21C98B-2F9C-40D5-9822-9673895E0F23}" type="pres">
      <dgm:prSet presAssocID="{6BF14D4D-7797-4805-88B1-AFF71E3B61B1}" presName="srcNode" presStyleLbl="node1" presStyleIdx="0" presStyleCnt="4"/>
      <dgm:spPr/>
    </dgm:pt>
    <dgm:pt modelId="{DF446FE2-B95D-4223-87F7-DBA7B7D3CE84}" type="pres">
      <dgm:prSet presAssocID="{6BF14D4D-7797-4805-88B1-AFF71E3B61B1}" presName="conn" presStyleLbl="parChTrans1D2" presStyleIdx="0" presStyleCnt="1"/>
      <dgm:spPr/>
    </dgm:pt>
    <dgm:pt modelId="{E6F4D21E-F4DD-4A9B-A309-49400334B881}" type="pres">
      <dgm:prSet presAssocID="{6BF14D4D-7797-4805-88B1-AFF71E3B61B1}" presName="extraNode" presStyleLbl="node1" presStyleIdx="0" presStyleCnt="4"/>
      <dgm:spPr/>
    </dgm:pt>
    <dgm:pt modelId="{0E4F5AD9-CD81-4336-A000-85740E1DD821}" type="pres">
      <dgm:prSet presAssocID="{6BF14D4D-7797-4805-88B1-AFF71E3B61B1}" presName="dstNode" presStyleLbl="node1" presStyleIdx="0" presStyleCnt="4"/>
      <dgm:spPr/>
    </dgm:pt>
    <dgm:pt modelId="{226F109A-68BD-41E7-A439-C32AE049FCEA}" type="pres">
      <dgm:prSet presAssocID="{6BA8C6F6-301F-48DF-A1E8-6ADD9B7ACD65}" presName="text_1" presStyleLbl="node1" presStyleIdx="0" presStyleCnt="4">
        <dgm:presLayoutVars>
          <dgm:bulletEnabled val="1"/>
        </dgm:presLayoutVars>
      </dgm:prSet>
      <dgm:spPr/>
    </dgm:pt>
    <dgm:pt modelId="{09157BD3-D565-409C-8703-734430EBCEF3}" type="pres">
      <dgm:prSet presAssocID="{6BA8C6F6-301F-48DF-A1E8-6ADD9B7ACD65}" presName="accent_1" presStyleCnt="0"/>
      <dgm:spPr/>
    </dgm:pt>
    <dgm:pt modelId="{9526A0FF-EE80-4B07-834C-835B4E11AEA5}" type="pres">
      <dgm:prSet presAssocID="{6BA8C6F6-301F-48DF-A1E8-6ADD9B7ACD65}" presName="accentRepeatNode" presStyleLbl="solidFgAcc1" presStyleIdx="0" presStyleCnt="4"/>
      <dgm:spPr/>
    </dgm:pt>
    <dgm:pt modelId="{FD821634-25CD-4CBF-AF26-313267F3E306}" type="pres">
      <dgm:prSet presAssocID="{91806371-20E5-4F9E-9522-BC295F385669}" presName="text_2" presStyleLbl="node1" presStyleIdx="1" presStyleCnt="4">
        <dgm:presLayoutVars>
          <dgm:bulletEnabled val="1"/>
        </dgm:presLayoutVars>
      </dgm:prSet>
      <dgm:spPr/>
    </dgm:pt>
    <dgm:pt modelId="{D8E7C605-9291-4A18-B098-8551AAFFDCBD}" type="pres">
      <dgm:prSet presAssocID="{91806371-20E5-4F9E-9522-BC295F385669}" presName="accent_2" presStyleCnt="0"/>
      <dgm:spPr/>
    </dgm:pt>
    <dgm:pt modelId="{3525BA1D-754D-42D3-9632-A946332D974E}" type="pres">
      <dgm:prSet presAssocID="{91806371-20E5-4F9E-9522-BC295F385669}" presName="accentRepeatNode" presStyleLbl="solidFgAcc1" presStyleIdx="1" presStyleCnt="4"/>
      <dgm:spPr/>
    </dgm:pt>
    <dgm:pt modelId="{483494E1-094A-4A85-8C39-D35FBFFD444F}" type="pres">
      <dgm:prSet presAssocID="{B1F6D1CB-5C68-4ABF-9ECD-3F82FBBE7E49}" presName="text_3" presStyleLbl="node1" presStyleIdx="2" presStyleCnt="4">
        <dgm:presLayoutVars>
          <dgm:bulletEnabled val="1"/>
        </dgm:presLayoutVars>
      </dgm:prSet>
      <dgm:spPr/>
    </dgm:pt>
    <dgm:pt modelId="{3AB8A35B-A5F1-4CEA-9B88-747FB1BBAD31}" type="pres">
      <dgm:prSet presAssocID="{B1F6D1CB-5C68-4ABF-9ECD-3F82FBBE7E49}" presName="accent_3" presStyleCnt="0"/>
      <dgm:spPr/>
    </dgm:pt>
    <dgm:pt modelId="{EF5F5615-CB0A-4612-B1C5-D607379D76F3}" type="pres">
      <dgm:prSet presAssocID="{B1F6D1CB-5C68-4ABF-9ECD-3F82FBBE7E49}" presName="accentRepeatNode" presStyleLbl="solidFgAcc1" presStyleIdx="2" presStyleCnt="4"/>
      <dgm:spPr/>
    </dgm:pt>
    <dgm:pt modelId="{9BDAF61B-5FA8-4A0F-97F0-ED10521F9EC0}" type="pres">
      <dgm:prSet presAssocID="{6D824C10-83B7-49F2-805D-A0C198D50F65}" presName="text_4" presStyleLbl="node1" presStyleIdx="3" presStyleCnt="4">
        <dgm:presLayoutVars>
          <dgm:bulletEnabled val="1"/>
        </dgm:presLayoutVars>
      </dgm:prSet>
      <dgm:spPr/>
    </dgm:pt>
    <dgm:pt modelId="{DC8DC631-F72B-4E3F-9525-44093CDBB9FE}" type="pres">
      <dgm:prSet presAssocID="{6D824C10-83B7-49F2-805D-A0C198D50F65}" presName="accent_4" presStyleCnt="0"/>
      <dgm:spPr/>
    </dgm:pt>
    <dgm:pt modelId="{10404F7A-8F9E-4315-BE7E-BAF7C35F9BB9}" type="pres">
      <dgm:prSet presAssocID="{6D824C10-83B7-49F2-805D-A0C198D50F65}" presName="accentRepeatNode" presStyleLbl="solidFgAcc1" presStyleIdx="3" presStyleCnt="4"/>
      <dgm:spPr/>
    </dgm:pt>
  </dgm:ptLst>
  <dgm:cxnLst>
    <dgm:cxn modelId="{2834C117-FD1F-42BB-A7E8-D1A0C6076A79}" srcId="{6BF14D4D-7797-4805-88B1-AFF71E3B61B1}" destId="{91806371-20E5-4F9E-9522-BC295F385669}" srcOrd="1" destOrd="0" parTransId="{BACDCCC4-8C53-4782-A5D6-4DE6B9A71B7E}" sibTransId="{057F2E11-9831-4742-9279-6AEDAE7B0972}"/>
    <dgm:cxn modelId="{18311B21-1DEF-4179-9517-ABF111E11B96}" type="presOf" srcId="{6BA8C6F6-301F-48DF-A1E8-6ADD9B7ACD65}" destId="{226F109A-68BD-41E7-A439-C32AE049FCEA}" srcOrd="0" destOrd="0" presId="urn:microsoft.com/office/officeart/2008/layout/VerticalCurvedList"/>
    <dgm:cxn modelId="{267DA02E-A149-4CBA-BEB9-534048A6153A}" type="presOf" srcId="{6BF14D4D-7797-4805-88B1-AFF71E3B61B1}" destId="{911E912B-A561-48DA-9980-C04FFDF50848}" srcOrd="0" destOrd="0" presId="urn:microsoft.com/office/officeart/2008/layout/VerticalCurvedList"/>
    <dgm:cxn modelId="{6D84DD39-0A21-4226-BD0C-D76663DF927E}" type="presOf" srcId="{91806371-20E5-4F9E-9522-BC295F385669}" destId="{FD821634-25CD-4CBF-AF26-313267F3E306}" srcOrd="0" destOrd="0" presId="urn:microsoft.com/office/officeart/2008/layout/VerticalCurvedList"/>
    <dgm:cxn modelId="{00D8C14E-E188-4E79-A416-70DDA9BF6094}" srcId="{6BF14D4D-7797-4805-88B1-AFF71E3B61B1}" destId="{6BA8C6F6-301F-48DF-A1E8-6ADD9B7ACD65}" srcOrd="0" destOrd="0" parTransId="{6FFA38EF-B9B1-48BB-8640-FE2F266E338B}" sibTransId="{9BDEADE5-5F1A-41ED-B538-113FC8889747}"/>
    <dgm:cxn modelId="{D50F8F57-234C-455A-BBDE-63EE1E9DD407}" type="presOf" srcId="{9BDEADE5-5F1A-41ED-B538-113FC8889747}" destId="{DF446FE2-B95D-4223-87F7-DBA7B7D3CE84}" srcOrd="0" destOrd="0" presId="urn:microsoft.com/office/officeart/2008/layout/VerticalCurvedList"/>
    <dgm:cxn modelId="{2AB199D6-C7B8-4FD1-8F98-FB7DC1396E32}" type="presOf" srcId="{B1F6D1CB-5C68-4ABF-9ECD-3F82FBBE7E49}" destId="{483494E1-094A-4A85-8C39-D35FBFFD444F}" srcOrd="0" destOrd="0" presId="urn:microsoft.com/office/officeart/2008/layout/VerticalCurvedList"/>
    <dgm:cxn modelId="{2ABB1EE0-3E02-40C6-A9EC-DC5513417C6D}" type="presOf" srcId="{6D824C10-83B7-49F2-805D-A0C198D50F65}" destId="{9BDAF61B-5FA8-4A0F-97F0-ED10521F9EC0}" srcOrd="0" destOrd="0" presId="urn:microsoft.com/office/officeart/2008/layout/VerticalCurvedList"/>
    <dgm:cxn modelId="{32B2A6E9-F3B8-4FA8-B34F-F233CA5B80A6}" srcId="{6BF14D4D-7797-4805-88B1-AFF71E3B61B1}" destId="{6D824C10-83B7-49F2-805D-A0C198D50F65}" srcOrd="3" destOrd="0" parTransId="{AAA75CF3-DADC-4134-AF0D-FCBC9AA9A811}" sibTransId="{815E6165-3BF8-4A76-9636-0166C43AD95D}"/>
    <dgm:cxn modelId="{759F17F0-C5CC-4E19-A40D-28E7ED5BA98D}" srcId="{6BF14D4D-7797-4805-88B1-AFF71E3B61B1}" destId="{B1F6D1CB-5C68-4ABF-9ECD-3F82FBBE7E49}" srcOrd="2" destOrd="0" parTransId="{91D9E2AA-A170-49F7-B40C-55AEA99D0CC8}" sibTransId="{DC1180F4-962E-4E67-8BBA-5921D8995D94}"/>
    <dgm:cxn modelId="{55A06460-557C-4DC6-BB58-E9D420F0B641}" type="presParOf" srcId="{911E912B-A561-48DA-9980-C04FFDF50848}" destId="{971A9F65-D4AA-495C-91E1-275A9D389B2B}" srcOrd="0" destOrd="0" presId="urn:microsoft.com/office/officeart/2008/layout/VerticalCurvedList"/>
    <dgm:cxn modelId="{696E68A9-567F-4C39-A2DA-19601F541449}" type="presParOf" srcId="{971A9F65-D4AA-495C-91E1-275A9D389B2B}" destId="{794C7B2C-F85E-4B39-930F-E78AA7F3AA92}" srcOrd="0" destOrd="0" presId="urn:microsoft.com/office/officeart/2008/layout/VerticalCurvedList"/>
    <dgm:cxn modelId="{B5122B28-9AA8-4762-8FE9-2CFA8D6643C8}" type="presParOf" srcId="{794C7B2C-F85E-4B39-930F-E78AA7F3AA92}" destId="{2F21C98B-2F9C-40D5-9822-9673895E0F23}" srcOrd="0" destOrd="0" presId="urn:microsoft.com/office/officeart/2008/layout/VerticalCurvedList"/>
    <dgm:cxn modelId="{805E5BA5-1049-4D7E-B543-A2D8A184B94D}" type="presParOf" srcId="{794C7B2C-F85E-4B39-930F-E78AA7F3AA92}" destId="{DF446FE2-B95D-4223-87F7-DBA7B7D3CE84}" srcOrd="1" destOrd="0" presId="urn:microsoft.com/office/officeart/2008/layout/VerticalCurvedList"/>
    <dgm:cxn modelId="{37407733-F7DC-4FD1-92B4-1C4C37EC2CB7}" type="presParOf" srcId="{794C7B2C-F85E-4B39-930F-E78AA7F3AA92}" destId="{E6F4D21E-F4DD-4A9B-A309-49400334B881}" srcOrd="2" destOrd="0" presId="urn:microsoft.com/office/officeart/2008/layout/VerticalCurvedList"/>
    <dgm:cxn modelId="{C06D70A7-218F-4A3F-AC45-3B87DF3A2E58}" type="presParOf" srcId="{794C7B2C-F85E-4B39-930F-E78AA7F3AA92}" destId="{0E4F5AD9-CD81-4336-A000-85740E1DD821}" srcOrd="3" destOrd="0" presId="urn:microsoft.com/office/officeart/2008/layout/VerticalCurvedList"/>
    <dgm:cxn modelId="{FA11549E-5682-420A-AB7B-3230A5D8F275}" type="presParOf" srcId="{971A9F65-D4AA-495C-91E1-275A9D389B2B}" destId="{226F109A-68BD-41E7-A439-C32AE049FCEA}" srcOrd="1" destOrd="0" presId="urn:microsoft.com/office/officeart/2008/layout/VerticalCurvedList"/>
    <dgm:cxn modelId="{C1542D61-3102-4DD7-949D-1EA1FD5DF120}" type="presParOf" srcId="{971A9F65-D4AA-495C-91E1-275A9D389B2B}" destId="{09157BD3-D565-409C-8703-734430EBCEF3}" srcOrd="2" destOrd="0" presId="urn:microsoft.com/office/officeart/2008/layout/VerticalCurvedList"/>
    <dgm:cxn modelId="{D53F35F1-F0DE-4BA2-B6AB-F033955F0FFF}" type="presParOf" srcId="{09157BD3-D565-409C-8703-734430EBCEF3}" destId="{9526A0FF-EE80-4B07-834C-835B4E11AEA5}" srcOrd="0" destOrd="0" presId="urn:microsoft.com/office/officeart/2008/layout/VerticalCurvedList"/>
    <dgm:cxn modelId="{6B0B2CF0-B3BE-471D-9782-6E3A6B988DA6}" type="presParOf" srcId="{971A9F65-D4AA-495C-91E1-275A9D389B2B}" destId="{FD821634-25CD-4CBF-AF26-313267F3E306}" srcOrd="3" destOrd="0" presId="urn:microsoft.com/office/officeart/2008/layout/VerticalCurvedList"/>
    <dgm:cxn modelId="{A6C04CD4-6E8D-4EE9-9FF7-800DC054FCD4}" type="presParOf" srcId="{971A9F65-D4AA-495C-91E1-275A9D389B2B}" destId="{D8E7C605-9291-4A18-B098-8551AAFFDCBD}" srcOrd="4" destOrd="0" presId="urn:microsoft.com/office/officeart/2008/layout/VerticalCurvedList"/>
    <dgm:cxn modelId="{BBDA12E7-77A7-4C6A-99EC-82D4DE1A6B3A}" type="presParOf" srcId="{D8E7C605-9291-4A18-B098-8551AAFFDCBD}" destId="{3525BA1D-754D-42D3-9632-A946332D974E}" srcOrd="0" destOrd="0" presId="urn:microsoft.com/office/officeart/2008/layout/VerticalCurvedList"/>
    <dgm:cxn modelId="{92BE1E3F-FB05-4084-8750-52E914F68A08}" type="presParOf" srcId="{971A9F65-D4AA-495C-91E1-275A9D389B2B}" destId="{483494E1-094A-4A85-8C39-D35FBFFD444F}" srcOrd="5" destOrd="0" presId="urn:microsoft.com/office/officeart/2008/layout/VerticalCurvedList"/>
    <dgm:cxn modelId="{862334A7-09FE-40DA-B8D2-4568BC2E49A6}" type="presParOf" srcId="{971A9F65-D4AA-495C-91E1-275A9D389B2B}" destId="{3AB8A35B-A5F1-4CEA-9B88-747FB1BBAD31}" srcOrd="6" destOrd="0" presId="urn:microsoft.com/office/officeart/2008/layout/VerticalCurvedList"/>
    <dgm:cxn modelId="{6FC76289-1551-42F4-A318-DF703A1F1E9E}" type="presParOf" srcId="{3AB8A35B-A5F1-4CEA-9B88-747FB1BBAD31}" destId="{EF5F5615-CB0A-4612-B1C5-D607379D76F3}" srcOrd="0" destOrd="0" presId="urn:microsoft.com/office/officeart/2008/layout/VerticalCurvedList"/>
    <dgm:cxn modelId="{F6556C50-F707-4FEC-AABD-7FDE7E2B4644}" type="presParOf" srcId="{971A9F65-D4AA-495C-91E1-275A9D389B2B}" destId="{9BDAF61B-5FA8-4A0F-97F0-ED10521F9EC0}" srcOrd="7" destOrd="0" presId="urn:microsoft.com/office/officeart/2008/layout/VerticalCurvedList"/>
    <dgm:cxn modelId="{09AE03AC-5F14-4FF2-B4DE-E17FA32676DD}" type="presParOf" srcId="{971A9F65-D4AA-495C-91E1-275A9D389B2B}" destId="{DC8DC631-F72B-4E3F-9525-44093CDBB9FE}" srcOrd="8" destOrd="0" presId="urn:microsoft.com/office/officeart/2008/layout/VerticalCurvedList"/>
    <dgm:cxn modelId="{0D914BBA-A305-4C78-8A39-3CF8ED5AD768}" type="presParOf" srcId="{DC8DC631-F72B-4E3F-9525-44093CDBB9FE}" destId="{10404F7A-8F9E-4315-BE7E-BAF7C35F9BB9}"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5AFEB6-BDAB-469F-8695-62F11BFF812F}"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587DDEA3-1B9B-413E-A0F9-397BA62B7463}">
      <dgm:prSet/>
      <dgm:spPr/>
      <dgm:t>
        <a:bodyPr/>
        <a:lstStyle/>
        <a:p>
          <a:r>
            <a:rPr lang="en-US" dirty="0"/>
            <a:t>OUTCOMES</a:t>
          </a:r>
        </a:p>
      </dgm:t>
    </dgm:pt>
    <dgm:pt modelId="{3E2083FF-7D67-45F2-9E27-583EEC45485E}" type="parTrans" cxnId="{B219366A-87FE-44C4-9FBD-A422885B1F1C}">
      <dgm:prSet/>
      <dgm:spPr/>
      <dgm:t>
        <a:bodyPr/>
        <a:lstStyle/>
        <a:p>
          <a:endParaRPr lang="en-US"/>
        </a:p>
      </dgm:t>
    </dgm:pt>
    <dgm:pt modelId="{76A8B88F-46C5-463F-8BA5-BE8DAC09C3C0}" type="sibTrans" cxnId="{B219366A-87FE-44C4-9FBD-A422885B1F1C}">
      <dgm:prSet/>
      <dgm:spPr/>
      <dgm:t>
        <a:bodyPr/>
        <a:lstStyle/>
        <a:p>
          <a:endParaRPr lang="en-US"/>
        </a:p>
      </dgm:t>
    </dgm:pt>
    <dgm:pt modelId="{3D74251C-D157-4DDB-8B8B-D0C0B523A5FD}">
      <dgm:prSet/>
      <dgm:spPr/>
      <dgm:t>
        <a:bodyPr/>
        <a:lstStyle/>
        <a:p>
          <a:r>
            <a:rPr lang="en-US" dirty="0"/>
            <a:t>Achieved 27% of </a:t>
          </a:r>
          <a:r>
            <a:rPr lang="en-US" b="1" dirty="0"/>
            <a:t>female</a:t>
          </a:r>
          <a:r>
            <a:rPr lang="en-US" dirty="0"/>
            <a:t> hiring</a:t>
          </a:r>
        </a:p>
      </dgm:t>
    </dgm:pt>
    <dgm:pt modelId="{34935E0A-E5C7-4808-BFA3-D33E96541EFA}" type="parTrans" cxnId="{9B9322F2-0D99-4FC8-BFE6-727BF6502093}">
      <dgm:prSet/>
      <dgm:spPr/>
      <dgm:t>
        <a:bodyPr/>
        <a:lstStyle/>
        <a:p>
          <a:endParaRPr lang="en-US"/>
        </a:p>
      </dgm:t>
    </dgm:pt>
    <dgm:pt modelId="{78FF6930-4107-431C-A989-5909BCE7537B}" type="sibTrans" cxnId="{9B9322F2-0D99-4FC8-BFE6-727BF6502093}">
      <dgm:prSet/>
      <dgm:spPr/>
      <dgm:t>
        <a:bodyPr/>
        <a:lstStyle/>
        <a:p>
          <a:endParaRPr lang="en-US"/>
        </a:p>
      </dgm:t>
    </dgm:pt>
    <dgm:pt modelId="{F41A9316-25C2-485E-8218-43413AC6483E}">
      <dgm:prSet/>
      <dgm:spPr/>
      <dgm:t>
        <a:bodyPr/>
        <a:lstStyle/>
        <a:p>
          <a:r>
            <a:rPr lang="en-US" b="0" dirty="0"/>
            <a:t>50</a:t>
          </a:r>
          <a:r>
            <a:rPr lang="en-US" b="1" dirty="0"/>
            <a:t>%</a:t>
          </a:r>
          <a:r>
            <a:rPr lang="en-US" dirty="0"/>
            <a:t> of jobs filled by </a:t>
          </a:r>
          <a:r>
            <a:rPr lang="en-US" b="1" dirty="0"/>
            <a:t>diversity</a:t>
          </a:r>
          <a:r>
            <a:rPr lang="en-US" dirty="0"/>
            <a:t> candidates</a:t>
          </a:r>
        </a:p>
      </dgm:t>
    </dgm:pt>
    <dgm:pt modelId="{130F8358-EF2F-4F48-B27C-931648751979}" type="parTrans" cxnId="{5B5FDEC5-50C7-49A1-815D-548ACD4E6B53}">
      <dgm:prSet/>
      <dgm:spPr/>
      <dgm:t>
        <a:bodyPr/>
        <a:lstStyle/>
        <a:p>
          <a:endParaRPr lang="en-US"/>
        </a:p>
      </dgm:t>
    </dgm:pt>
    <dgm:pt modelId="{E2A3B137-7A60-4638-9DC3-C50F9FFDCE8C}" type="sibTrans" cxnId="{5B5FDEC5-50C7-49A1-815D-548ACD4E6B53}">
      <dgm:prSet/>
      <dgm:spPr/>
      <dgm:t>
        <a:bodyPr/>
        <a:lstStyle/>
        <a:p>
          <a:endParaRPr lang="en-US"/>
        </a:p>
      </dgm:t>
    </dgm:pt>
    <dgm:pt modelId="{9EAB931F-0B0A-4064-A4A6-1AAEAD558293}" type="pres">
      <dgm:prSet presAssocID="{BD5AFEB6-BDAB-469F-8695-62F11BFF812F}" presName="hierChild1" presStyleCnt="0">
        <dgm:presLayoutVars>
          <dgm:chPref val="1"/>
          <dgm:dir/>
          <dgm:animOne val="branch"/>
          <dgm:animLvl val="lvl"/>
          <dgm:resizeHandles/>
        </dgm:presLayoutVars>
      </dgm:prSet>
      <dgm:spPr/>
    </dgm:pt>
    <dgm:pt modelId="{2BA71C22-7136-47BE-9679-FBD03390614D}" type="pres">
      <dgm:prSet presAssocID="{587DDEA3-1B9B-413E-A0F9-397BA62B7463}" presName="hierRoot1" presStyleCnt="0"/>
      <dgm:spPr/>
    </dgm:pt>
    <dgm:pt modelId="{254469D0-1A42-4EF7-93B8-9B8274680E26}" type="pres">
      <dgm:prSet presAssocID="{587DDEA3-1B9B-413E-A0F9-397BA62B7463}" presName="composite" presStyleCnt="0"/>
      <dgm:spPr/>
    </dgm:pt>
    <dgm:pt modelId="{CC4CD8EB-4A7E-424B-9EFC-EA3F0C353583}" type="pres">
      <dgm:prSet presAssocID="{587DDEA3-1B9B-413E-A0F9-397BA62B7463}" presName="background" presStyleLbl="node0" presStyleIdx="0" presStyleCnt="1"/>
      <dgm:spPr/>
    </dgm:pt>
    <dgm:pt modelId="{69C1943A-9DB9-48A9-A472-EE891FC60325}" type="pres">
      <dgm:prSet presAssocID="{587DDEA3-1B9B-413E-A0F9-397BA62B7463}" presName="text" presStyleLbl="fgAcc0" presStyleIdx="0" presStyleCnt="1">
        <dgm:presLayoutVars>
          <dgm:chPref val="3"/>
        </dgm:presLayoutVars>
      </dgm:prSet>
      <dgm:spPr/>
    </dgm:pt>
    <dgm:pt modelId="{EC4EC7FF-76F8-4728-A48D-584992D916B1}" type="pres">
      <dgm:prSet presAssocID="{587DDEA3-1B9B-413E-A0F9-397BA62B7463}" presName="hierChild2" presStyleCnt="0"/>
      <dgm:spPr/>
    </dgm:pt>
    <dgm:pt modelId="{4566247F-213E-4567-9FF5-E8B0B42A188D}" type="pres">
      <dgm:prSet presAssocID="{34935E0A-E5C7-4808-BFA3-D33E96541EFA}" presName="Name10" presStyleLbl="parChTrans1D2" presStyleIdx="0" presStyleCnt="2"/>
      <dgm:spPr/>
    </dgm:pt>
    <dgm:pt modelId="{6E8FF493-211B-46CE-8D49-CD021F4A525B}" type="pres">
      <dgm:prSet presAssocID="{3D74251C-D157-4DDB-8B8B-D0C0B523A5FD}" presName="hierRoot2" presStyleCnt="0"/>
      <dgm:spPr/>
    </dgm:pt>
    <dgm:pt modelId="{C9270EF7-6E8E-4B73-AE23-CB7C4DC21F31}" type="pres">
      <dgm:prSet presAssocID="{3D74251C-D157-4DDB-8B8B-D0C0B523A5FD}" presName="composite2" presStyleCnt="0"/>
      <dgm:spPr/>
    </dgm:pt>
    <dgm:pt modelId="{261530AA-3A12-465A-8BA5-43C23AA5D728}" type="pres">
      <dgm:prSet presAssocID="{3D74251C-D157-4DDB-8B8B-D0C0B523A5FD}" presName="background2" presStyleLbl="node2" presStyleIdx="0" presStyleCnt="2"/>
      <dgm:spPr/>
    </dgm:pt>
    <dgm:pt modelId="{132F149F-67C3-44A3-95DA-FD7565E261D4}" type="pres">
      <dgm:prSet presAssocID="{3D74251C-D157-4DDB-8B8B-D0C0B523A5FD}" presName="text2" presStyleLbl="fgAcc2" presStyleIdx="0" presStyleCnt="2">
        <dgm:presLayoutVars>
          <dgm:chPref val="3"/>
        </dgm:presLayoutVars>
      </dgm:prSet>
      <dgm:spPr/>
    </dgm:pt>
    <dgm:pt modelId="{31CDA31D-FF11-4054-A0DF-0EE1A455B306}" type="pres">
      <dgm:prSet presAssocID="{3D74251C-D157-4DDB-8B8B-D0C0B523A5FD}" presName="hierChild3" presStyleCnt="0"/>
      <dgm:spPr/>
    </dgm:pt>
    <dgm:pt modelId="{81225311-E9B8-46FC-8CDC-D8645E87F0C6}" type="pres">
      <dgm:prSet presAssocID="{130F8358-EF2F-4F48-B27C-931648751979}" presName="Name10" presStyleLbl="parChTrans1D2" presStyleIdx="1" presStyleCnt="2"/>
      <dgm:spPr/>
    </dgm:pt>
    <dgm:pt modelId="{2329A4EB-FE09-4625-91CB-8753DA9DE213}" type="pres">
      <dgm:prSet presAssocID="{F41A9316-25C2-485E-8218-43413AC6483E}" presName="hierRoot2" presStyleCnt="0"/>
      <dgm:spPr/>
    </dgm:pt>
    <dgm:pt modelId="{1F0D0DE0-44A7-469F-A269-B447D5001F5E}" type="pres">
      <dgm:prSet presAssocID="{F41A9316-25C2-485E-8218-43413AC6483E}" presName="composite2" presStyleCnt="0"/>
      <dgm:spPr/>
    </dgm:pt>
    <dgm:pt modelId="{FC52F23C-E0C2-4DE5-9E11-A7462AFC08AF}" type="pres">
      <dgm:prSet presAssocID="{F41A9316-25C2-485E-8218-43413AC6483E}" presName="background2" presStyleLbl="node2" presStyleIdx="1" presStyleCnt="2"/>
      <dgm:spPr/>
    </dgm:pt>
    <dgm:pt modelId="{4EA0CB8D-0A71-44ED-99F4-D7E4E387CB70}" type="pres">
      <dgm:prSet presAssocID="{F41A9316-25C2-485E-8218-43413AC6483E}" presName="text2" presStyleLbl="fgAcc2" presStyleIdx="1" presStyleCnt="2">
        <dgm:presLayoutVars>
          <dgm:chPref val="3"/>
        </dgm:presLayoutVars>
      </dgm:prSet>
      <dgm:spPr/>
    </dgm:pt>
    <dgm:pt modelId="{475835B7-D0ED-4552-A5E6-60823A436B13}" type="pres">
      <dgm:prSet presAssocID="{F41A9316-25C2-485E-8218-43413AC6483E}" presName="hierChild3" presStyleCnt="0"/>
      <dgm:spPr/>
    </dgm:pt>
  </dgm:ptLst>
  <dgm:cxnLst>
    <dgm:cxn modelId="{B219366A-87FE-44C4-9FBD-A422885B1F1C}" srcId="{BD5AFEB6-BDAB-469F-8695-62F11BFF812F}" destId="{587DDEA3-1B9B-413E-A0F9-397BA62B7463}" srcOrd="0" destOrd="0" parTransId="{3E2083FF-7D67-45F2-9E27-583EEC45485E}" sibTransId="{76A8B88F-46C5-463F-8BA5-BE8DAC09C3C0}"/>
    <dgm:cxn modelId="{2D8FDC52-D38D-44C4-AD29-E2CA469357DB}" type="presOf" srcId="{34935E0A-E5C7-4808-BFA3-D33E96541EFA}" destId="{4566247F-213E-4567-9FF5-E8B0B42A188D}" srcOrd="0" destOrd="0" presId="urn:microsoft.com/office/officeart/2005/8/layout/hierarchy1"/>
    <dgm:cxn modelId="{61676CB4-5D32-48CC-8205-152A5D4D7A2F}" type="presOf" srcId="{130F8358-EF2F-4F48-B27C-931648751979}" destId="{81225311-E9B8-46FC-8CDC-D8645E87F0C6}" srcOrd="0" destOrd="0" presId="urn:microsoft.com/office/officeart/2005/8/layout/hierarchy1"/>
    <dgm:cxn modelId="{FDBAF7B4-2F65-41A2-ABE5-09E311B22CCA}" type="presOf" srcId="{3D74251C-D157-4DDB-8B8B-D0C0B523A5FD}" destId="{132F149F-67C3-44A3-95DA-FD7565E261D4}" srcOrd="0" destOrd="0" presId="urn:microsoft.com/office/officeart/2005/8/layout/hierarchy1"/>
    <dgm:cxn modelId="{09D193C4-127A-45FC-839E-FC5FFF2062F5}" type="presOf" srcId="{BD5AFEB6-BDAB-469F-8695-62F11BFF812F}" destId="{9EAB931F-0B0A-4064-A4A6-1AAEAD558293}" srcOrd="0" destOrd="0" presId="urn:microsoft.com/office/officeart/2005/8/layout/hierarchy1"/>
    <dgm:cxn modelId="{5B5FDEC5-50C7-49A1-815D-548ACD4E6B53}" srcId="{587DDEA3-1B9B-413E-A0F9-397BA62B7463}" destId="{F41A9316-25C2-485E-8218-43413AC6483E}" srcOrd="1" destOrd="0" parTransId="{130F8358-EF2F-4F48-B27C-931648751979}" sibTransId="{E2A3B137-7A60-4638-9DC3-C50F9FFDCE8C}"/>
    <dgm:cxn modelId="{CC0D38DE-E51E-4C3F-BC65-71A728DE426C}" type="presOf" srcId="{F41A9316-25C2-485E-8218-43413AC6483E}" destId="{4EA0CB8D-0A71-44ED-99F4-D7E4E387CB70}" srcOrd="0" destOrd="0" presId="urn:microsoft.com/office/officeart/2005/8/layout/hierarchy1"/>
    <dgm:cxn modelId="{09FB04E3-BD5D-4B26-ADB3-26D086057DF0}" type="presOf" srcId="{587DDEA3-1B9B-413E-A0F9-397BA62B7463}" destId="{69C1943A-9DB9-48A9-A472-EE891FC60325}" srcOrd="0" destOrd="0" presId="urn:microsoft.com/office/officeart/2005/8/layout/hierarchy1"/>
    <dgm:cxn modelId="{9B9322F2-0D99-4FC8-BFE6-727BF6502093}" srcId="{587DDEA3-1B9B-413E-A0F9-397BA62B7463}" destId="{3D74251C-D157-4DDB-8B8B-D0C0B523A5FD}" srcOrd="0" destOrd="0" parTransId="{34935E0A-E5C7-4808-BFA3-D33E96541EFA}" sibTransId="{78FF6930-4107-431C-A989-5909BCE7537B}"/>
    <dgm:cxn modelId="{760AE998-E63C-4BF1-B4BD-54D60AA2B9D7}" type="presParOf" srcId="{9EAB931F-0B0A-4064-A4A6-1AAEAD558293}" destId="{2BA71C22-7136-47BE-9679-FBD03390614D}" srcOrd="0" destOrd="0" presId="urn:microsoft.com/office/officeart/2005/8/layout/hierarchy1"/>
    <dgm:cxn modelId="{EA412784-5BDF-494B-93C2-78AACFCC4F96}" type="presParOf" srcId="{2BA71C22-7136-47BE-9679-FBD03390614D}" destId="{254469D0-1A42-4EF7-93B8-9B8274680E26}" srcOrd="0" destOrd="0" presId="urn:microsoft.com/office/officeart/2005/8/layout/hierarchy1"/>
    <dgm:cxn modelId="{EAE1605D-9597-4B32-AAE4-0E9B5990ABEE}" type="presParOf" srcId="{254469D0-1A42-4EF7-93B8-9B8274680E26}" destId="{CC4CD8EB-4A7E-424B-9EFC-EA3F0C353583}" srcOrd="0" destOrd="0" presId="urn:microsoft.com/office/officeart/2005/8/layout/hierarchy1"/>
    <dgm:cxn modelId="{0ACC88DA-4BDF-4A1D-8E36-1CEDE2A1BB2A}" type="presParOf" srcId="{254469D0-1A42-4EF7-93B8-9B8274680E26}" destId="{69C1943A-9DB9-48A9-A472-EE891FC60325}" srcOrd="1" destOrd="0" presId="urn:microsoft.com/office/officeart/2005/8/layout/hierarchy1"/>
    <dgm:cxn modelId="{8B803BE6-ED07-4997-913F-9683E3F12003}" type="presParOf" srcId="{2BA71C22-7136-47BE-9679-FBD03390614D}" destId="{EC4EC7FF-76F8-4728-A48D-584992D916B1}" srcOrd="1" destOrd="0" presId="urn:microsoft.com/office/officeart/2005/8/layout/hierarchy1"/>
    <dgm:cxn modelId="{A4450C80-801C-46EF-B02B-162E8A973C66}" type="presParOf" srcId="{EC4EC7FF-76F8-4728-A48D-584992D916B1}" destId="{4566247F-213E-4567-9FF5-E8B0B42A188D}" srcOrd="0" destOrd="0" presId="urn:microsoft.com/office/officeart/2005/8/layout/hierarchy1"/>
    <dgm:cxn modelId="{431E8FE3-1A46-444D-90D2-FC30D842A487}" type="presParOf" srcId="{EC4EC7FF-76F8-4728-A48D-584992D916B1}" destId="{6E8FF493-211B-46CE-8D49-CD021F4A525B}" srcOrd="1" destOrd="0" presId="urn:microsoft.com/office/officeart/2005/8/layout/hierarchy1"/>
    <dgm:cxn modelId="{C933C541-E79F-44F4-82F6-851DCE583D00}" type="presParOf" srcId="{6E8FF493-211B-46CE-8D49-CD021F4A525B}" destId="{C9270EF7-6E8E-4B73-AE23-CB7C4DC21F31}" srcOrd="0" destOrd="0" presId="urn:microsoft.com/office/officeart/2005/8/layout/hierarchy1"/>
    <dgm:cxn modelId="{94531466-1ABA-4399-8267-2216A64D45AC}" type="presParOf" srcId="{C9270EF7-6E8E-4B73-AE23-CB7C4DC21F31}" destId="{261530AA-3A12-465A-8BA5-43C23AA5D728}" srcOrd="0" destOrd="0" presId="urn:microsoft.com/office/officeart/2005/8/layout/hierarchy1"/>
    <dgm:cxn modelId="{CDB01181-68FB-4EA0-9D5E-B3A34167EA43}" type="presParOf" srcId="{C9270EF7-6E8E-4B73-AE23-CB7C4DC21F31}" destId="{132F149F-67C3-44A3-95DA-FD7565E261D4}" srcOrd="1" destOrd="0" presId="urn:microsoft.com/office/officeart/2005/8/layout/hierarchy1"/>
    <dgm:cxn modelId="{5A2E35B6-44FA-45B5-B78F-024675DB6595}" type="presParOf" srcId="{6E8FF493-211B-46CE-8D49-CD021F4A525B}" destId="{31CDA31D-FF11-4054-A0DF-0EE1A455B306}" srcOrd="1" destOrd="0" presId="urn:microsoft.com/office/officeart/2005/8/layout/hierarchy1"/>
    <dgm:cxn modelId="{E63F324C-01DF-4230-A7F7-8F0350838EAC}" type="presParOf" srcId="{EC4EC7FF-76F8-4728-A48D-584992D916B1}" destId="{81225311-E9B8-46FC-8CDC-D8645E87F0C6}" srcOrd="2" destOrd="0" presId="urn:microsoft.com/office/officeart/2005/8/layout/hierarchy1"/>
    <dgm:cxn modelId="{4E51C94C-3634-4578-8577-DF1B0B5D9A23}" type="presParOf" srcId="{EC4EC7FF-76F8-4728-A48D-584992D916B1}" destId="{2329A4EB-FE09-4625-91CB-8753DA9DE213}" srcOrd="3" destOrd="0" presId="urn:microsoft.com/office/officeart/2005/8/layout/hierarchy1"/>
    <dgm:cxn modelId="{4F7C9FAD-262A-4812-9FD6-781BCC2891FD}" type="presParOf" srcId="{2329A4EB-FE09-4625-91CB-8753DA9DE213}" destId="{1F0D0DE0-44A7-469F-A269-B447D5001F5E}" srcOrd="0" destOrd="0" presId="urn:microsoft.com/office/officeart/2005/8/layout/hierarchy1"/>
    <dgm:cxn modelId="{07671CE8-3FA7-49C1-AB8E-BF64C0264992}" type="presParOf" srcId="{1F0D0DE0-44A7-469F-A269-B447D5001F5E}" destId="{FC52F23C-E0C2-4DE5-9E11-A7462AFC08AF}" srcOrd="0" destOrd="0" presId="urn:microsoft.com/office/officeart/2005/8/layout/hierarchy1"/>
    <dgm:cxn modelId="{70B21A49-341D-442C-88A3-2EC6AF30FB5F}" type="presParOf" srcId="{1F0D0DE0-44A7-469F-A269-B447D5001F5E}" destId="{4EA0CB8D-0A71-44ED-99F4-D7E4E387CB70}" srcOrd="1" destOrd="0" presId="urn:microsoft.com/office/officeart/2005/8/layout/hierarchy1"/>
    <dgm:cxn modelId="{440C4F02-FF47-42F9-A1C8-78F0E1DDFA78}" type="presParOf" srcId="{2329A4EB-FE09-4625-91CB-8753DA9DE213}" destId="{475835B7-D0ED-4552-A5E6-60823A436B1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C7B592-2E84-4D21-9512-8C66350D951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2C299AB-925D-49CD-B3E2-1A9DF546A83F}">
      <dgm:prSet/>
      <dgm:spPr/>
      <dgm:t>
        <a:bodyPr/>
        <a:lstStyle/>
        <a:p>
          <a:r>
            <a:rPr lang="en-US" dirty="0"/>
            <a:t>Key takeaways</a:t>
          </a:r>
        </a:p>
      </dgm:t>
    </dgm:pt>
    <dgm:pt modelId="{104718AE-A512-48D1-8641-419825C43316}" type="parTrans" cxnId="{C71E70A0-E468-49FA-AB9D-D23ACF7EA34B}">
      <dgm:prSet/>
      <dgm:spPr/>
      <dgm:t>
        <a:bodyPr/>
        <a:lstStyle/>
        <a:p>
          <a:endParaRPr lang="en-US"/>
        </a:p>
      </dgm:t>
    </dgm:pt>
    <dgm:pt modelId="{B2F34FB5-5516-4FD6-9A2E-C25434C6A66F}" type="sibTrans" cxnId="{C71E70A0-E468-49FA-AB9D-D23ACF7EA34B}">
      <dgm:prSet/>
      <dgm:spPr/>
      <dgm:t>
        <a:bodyPr/>
        <a:lstStyle/>
        <a:p>
          <a:endParaRPr lang="en-US"/>
        </a:p>
      </dgm:t>
    </dgm:pt>
    <dgm:pt modelId="{8F053590-B071-4BB7-91F7-EA93181949B6}">
      <dgm:prSet/>
      <dgm:spPr/>
      <dgm:t>
        <a:bodyPr/>
        <a:lstStyle/>
        <a:p>
          <a:r>
            <a:rPr lang="en-US" dirty="0"/>
            <a:t>All five hiring programs were highly successful</a:t>
          </a:r>
        </a:p>
      </dgm:t>
    </dgm:pt>
    <dgm:pt modelId="{2A557A9E-F59E-478C-9D88-BD9D058FB530}" type="parTrans" cxnId="{A0ABB090-B364-4D9E-9C48-9E28FEC84B9D}">
      <dgm:prSet/>
      <dgm:spPr/>
      <dgm:t>
        <a:bodyPr/>
        <a:lstStyle/>
        <a:p>
          <a:endParaRPr lang="en-US"/>
        </a:p>
      </dgm:t>
    </dgm:pt>
    <dgm:pt modelId="{D2244674-C03E-4F8D-85A2-DA46CD10D243}" type="sibTrans" cxnId="{A0ABB090-B364-4D9E-9C48-9E28FEC84B9D}">
      <dgm:prSet/>
      <dgm:spPr/>
      <dgm:t>
        <a:bodyPr/>
        <a:lstStyle/>
        <a:p>
          <a:endParaRPr lang="en-US"/>
        </a:p>
      </dgm:t>
    </dgm:pt>
    <dgm:pt modelId="{50E59209-5A64-4801-A400-BA4DA147DDC4}">
      <dgm:prSet/>
      <dgm:spPr/>
      <dgm:t>
        <a:bodyPr/>
        <a:lstStyle/>
        <a:p>
          <a:r>
            <a:rPr lang="en-US" dirty="0"/>
            <a:t>Positive feedback from candidates</a:t>
          </a:r>
        </a:p>
      </dgm:t>
    </dgm:pt>
    <dgm:pt modelId="{F2F8F0C8-D2F3-4EBB-9700-CFE885CE5E0C}" type="parTrans" cxnId="{CE49404F-DC2B-4F42-A681-FE3B6F8C2703}">
      <dgm:prSet/>
      <dgm:spPr/>
      <dgm:t>
        <a:bodyPr/>
        <a:lstStyle/>
        <a:p>
          <a:endParaRPr lang="en-US"/>
        </a:p>
      </dgm:t>
    </dgm:pt>
    <dgm:pt modelId="{69C3296F-AAA4-4E4E-BD1E-C2C9E6A1FB29}" type="sibTrans" cxnId="{CE49404F-DC2B-4F42-A681-FE3B6F8C2703}">
      <dgm:prSet/>
      <dgm:spPr/>
      <dgm:t>
        <a:bodyPr/>
        <a:lstStyle/>
        <a:p>
          <a:endParaRPr lang="en-US"/>
        </a:p>
      </dgm:t>
    </dgm:pt>
    <dgm:pt modelId="{33A06D79-C67E-4F18-B194-45FFBE765D6B}">
      <dgm:prSet/>
      <dgm:spPr/>
      <dgm:t>
        <a:bodyPr/>
        <a:lstStyle/>
        <a:p>
          <a:r>
            <a:rPr lang="en-US" dirty="0"/>
            <a:t>Improvement in diversity group ratio</a:t>
          </a:r>
        </a:p>
      </dgm:t>
    </dgm:pt>
    <dgm:pt modelId="{85CA9C28-30D0-44B0-A796-BF2D310D8A9A}" type="parTrans" cxnId="{042A619F-3484-4726-95A1-467E05A5559E}">
      <dgm:prSet/>
      <dgm:spPr/>
      <dgm:t>
        <a:bodyPr/>
        <a:lstStyle/>
        <a:p>
          <a:endParaRPr lang="en-US"/>
        </a:p>
      </dgm:t>
    </dgm:pt>
    <dgm:pt modelId="{DEFD9DF3-2744-465C-A5CE-00E8E46CF9B2}" type="sibTrans" cxnId="{042A619F-3484-4726-95A1-467E05A5559E}">
      <dgm:prSet/>
      <dgm:spPr/>
      <dgm:t>
        <a:bodyPr/>
        <a:lstStyle/>
        <a:p>
          <a:endParaRPr lang="en-US"/>
        </a:p>
      </dgm:t>
    </dgm:pt>
    <dgm:pt modelId="{637CC3ED-0D84-4F36-A5DD-605DB49F1784}">
      <dgm:prSet/>
      <dgm:spPr/>
      <dgm:t>
        <a:bodyPr/>
        <a:lstStyle/>
        <a:p>
          <a:r>
            <a:rPr lang="en-US" dirty="0"/>
            <a:t>Better adaptation to global markets</a:t>
          </a:r>
        </a:p>
      </dgm:t>
    </dgm:pt>
    <dgm:pt modelId="{2B3070B1-C717-42FB-828B-FEC4DCF30F41}" type="parTrans" cxnId="{A78EC823-973F-4846-8B76-0B43E60F9EA4}">
      <dgm:prSet/>
      <dgm:spPr/>
      <dgm:t>
        <a:bodyPr/>
        <a:lstStyle/>
        <a:p>
          <a:endParaRPr lang="en-US"/>
        </a:p>
      </dgm:t>
    </dgm:pt>
    <dgm:pt modelId="{9749F2E1-515A-4530-A2B6-F2B87257E15A}" type="sibTrans" cxnId="{A78EC823-973F-4846-8B76-0B43E60F9EA4}">
      <dgm:prSet/>
      <dgm:spPr/>
      <dgm:t>
        <a:bodyPr/>
        <a:lstStyle/>
        <a:p>
          <a:endParaRPr lang="en-US"/>
        </a:p>
      </dgm:t>
    </dgm:pt>
    <dgm:pt modelId="{B842E5D5-8CC9-498D-8479-A9F9F31F9343}" type="pres">
      <dgm:prSet presAssocID="{09C7B592-2E84-4D21-9512-8C66350D951E}" presName="vert0" presStyleCnt="0">
        <dgm:presLayoutVars>
          <dgm:dir/>
          <dgm:animOne val="branch"/>
          <dgm:animLvl val="lvl"/>
        </dgm:presLayoutVars>
      </dgm:prSet>
      <dgm:spPr/>
    </dgm:pt>
    <dgm:pt modelId="{4EAD1BFA-0DDF-4932-93B7-4ADB2795C886}" type="pres">
      <dgm:prSet presAssocID="{82C299AB-925D-49CD-B3E2-1A9DF546A83F}" presName="thickLine" presStyleLbl="alignNode1" presStyleIdx="0" presStyleCnt="1"/>
      <dgm:spPr/>
    </dgm:pt>
    <dgm:pt modelId="{A001DBC0-1F3F-4617-85A3-BC3A18512A82}" type="pres">
      <dgm:prSet presAssocID="{82C299AB-925D-49CD-B3E2-1A9DF546A83F}" presName="horz1" presStyleCnt="0"/>
      <dgm:spPr/>
    </dgm:pt>
    <dgm:pt modelId="{BEDF03F7-ED32-40B2-A8F8-920358BA43E0}" type="pres">
      <dgm:prSet presAssocID="{82C299AB-925D-49CD-B3E2-1A9DF546A83F}" presName="tx1" presStyleLbl="revTx" presStyleIdx="0" presStyleCnt="5" custScaleX="162544"/>
      <dgm:spPr/>
    </dgm:pt>
    <dgm:pt modelId="{B27A87EB-5444-436A-A955-1000B6A6BB42}" type="pres">
      <dgm:prSet presAssocID="{82C299AB-925D-49CD-B3E2-1A9DF546A83F}" presName="vert1" presStyleCnt="0"/>
      <dgm:spPr/>
    </dgm:pt>
    <dgm:pt modelId="{44E5B43D-AE9E-4CFC-B280-6EDCEADDAE80}" type="pres">
      <dgm:prSet presAssocID="{8F053590-B071-4BB7-91F7-EA93181949B6}" presName="vertSpace2a" presStyleCnt="0"/>
      <dgm:spPr/>
    </dgm:pt>
    <dgm:pt modelId="{110D9DD9-2101-4290-841F-054AFF30BAAF}" type="pres">
      <dgm:prSet presAssocID="{8F053590-B071-4BB7-91F7-EA93181949B6}" presName="horz2" presStyleCnt="0"/>
      <dgm:spPr/>
    </dgm:pt>
    <dgm:pt modelId="{436AA8A3-533A-4D42-8330-27E3C18773B9}" type="pres">
      <dgm:prSet presAssocID="{8F053590-B071-4BB7-91F7-EA93181949B6}" presName="horzSpace2" presStyleCnt="0"/>
      <dgm:spPr/>
    </dgm:pt>
    <dgm:pt modelId="{E9B7761F-1399-4DB4-BF27-BAF07C774212}" type="pres">
      <dgm:prSet presAssocID="{8F053590-B071-4BB7-91F7-EA93181949B6}" presName="tx2" presStyleLbl="revTx" presStyleIdx="1" presStyleCnt="5"/>
      <dgm:spPr/>
    </dgm:pt>
    <dgm:pt modelId="{CAE23F55-C7B0-4F59-A602-111180CB5B31}" type="pres">
      <dgm:prSet presAssocID="{8F053590-B071-4BB7-91F7-EA93181949B6}" presName="vert2" presStyleCnt="0"/>
      <dgm:spPr/>
    </dgm:pt>
    <dgm:pt modelId="{A9089AD3-4A2E-446A-A756-BC0CFA02636C}" type="pres">
      <dgm:prSet presAssocID="{8F053590-B071-4BB7-91F7-EA93181949B6}" presName="thinLine2b" presStyleLbl="callout" presStyleIdx="0" presStyleCnt="4"/>
      <dgm:spPr/>
    </dgm:pt>
    <dgm:pt modelId="{D1936EDA-626F-4B47-AAB7-0C0BEC31E7CD}" type="pres">
      <dgm:prSet presAssocID="{8F053590-B071-4BB7-91F7-EA93181949B6}" presName="vertSpace2b" presStyleCnt="0"/>
      <dgm:spPr/>
    </dgm:pt>
    <dgm:pt modelId="{68E25D7A-9729-4D37-96AB-0DB3696DED4F}" type="pres">
      <dgm:prSet presAssocID="{50E59209-5A64-4801-A400-BA4DA147DDC4}" presName="horz2" presStyleCnt="0"/>
      <dgm:spPr/>
    </dgm:pt>
    <dgm:pt modelId="{E9975156-6440-442D-9615-0BC74D2B1288}" type="pres">
      <dgm:prSet presAssocID="{50E59209-5A64-4801-A400-BA4DA147DDC4}" presName="horzSpace2" presStyleCnt="0"/>
      <dgm:spPr/>
    </dgm:pt>
    <dgm:pt modelId="{BD19C1C5-E4A1-4121-8D41-00B9ACD6E777}" type="pres">
      <dgm:prSet presAssocID="{50E59209-5A64-4801-A400-BA4DA147DDC4}" presName="tx2" presStyleLbl="revTx" presStyleIdx="2" presStyleCnt="5"/>
      <dgm:spPr/>
    </dgm:pt>
    <dgm:pt modelId="{D2498D62-3EA5-4200-864A-0B0C9446299C}" type="pres">
      <dgm:prSet presAssocID="{50E59209-5A64-4801-A400-BA4DA147DDC4}" presName="vert2" presStyleCnt="0"/>
      <dgm:spPr/>
    </dgm:pt>
    <dgm:pt modelId="{25CFFD76-B755-40DC-975D-C5CF579F78AB}" type="pres">
      <dgm:prSet presAssocID="{50E59209-5A64-4801-A400-BA4DA147DDC4}" presName="thinLine2b" presStyleLbl="callout" presStyleIdx="1" presStyleCnt="4"/>
      <dgm:spPr/>
    </dgm:pt>
    <dgm:pt modelId="{8A2B968A-9238-421B-B167-CEFA928DFCB5}" type="pres">
      <dgm:prSet presAssocID="{50E59209-5A64-4801-A400-BA4DA147DDC4}" presName="vertSpace2b" presStyleCnt="0"/>
      <dgm:spPr/>
    </dgm:pt>
    <dgm:pt modelId="{4031F5AD-68C4-4393-B5A0-A071EDF63E92}" type="pres">
      <dgm:prSet presAssocID="{33A06D79-C67E-4F18-B194-45FFBE765D6B}" presName="horz2" presStyleCnt="0"/>
      <dgm:spPr/>
    </dgm:pt>
    <dgm:pt modelId="{6527D81B-3F16-4552-A71D-A2BC436B31F0}" type="pres">
      <dgm:prSet presAssocID="{33A06D79-C67E-4F18-B194-45FFBE765D6B}" presName="horzSpace2" presStyleCnt="0"/>
      <dgm:spPr/>
    </dgm:pt>
    <dgm:pt modelId="{3314740E-1BA0-4D93-8880-BE801BAB0BDB}" type="pres">
      <dgm:prSet presAssocID="{33A06D79-C67E-4F18-B194-45FFBE765D6B}" presName="tx2" presStyleLbl="revTx" presStyleIdx="3" presStyleCnt="5"/>
      <dgm:spPr/>
    </dgm:pt>
    <dgm:pt modelId="{A12BC41C-248D-49A9-BF10-1571C1AC3CDF}" type="pres">
      <dgm:prSet presAssocID="{33A06D79-C67E-4F18-B194-45FFBE765D6B}" presName="vert2" presStyleCnt="0"/>
      <dgm:spPr/>
    </dgm:pt>
    <dgm:pt modelId="{09C69839-7D15-482C-888A-7B2F2FBE466F}" type="pres">
      <dgm:prSet presAssocID="{33A06D79-C67E-4F18-B194-45FFBE765D6B}" presName="thinLine2b" presStyleLbl="callout" presStyleIdx="2" presStyleCnt="4"/>
      <dgm:spPr/>
    </dgm:pt>
    <dgm:pt modelId="{6175FB5E-7478-43F3-ACF1-044790250793}" type="pres">
      <dgm:prSet presAssocID="{33A06D79-C67E-4F18-B194-45FFBE765D6B}" presName="vertSpace2b" presStyleCnt="0"/>
      <dgm:spPr/>
    </dgm:pt>
    <dgm:pt modelId="{28D341F3-C116-4881-8CB4-34CD91A0FF88}" type="pres">
      <dgm:prSet presAssocID="{637CC3ED-0D84-4F36-A5DD-605DB49F1784}" presName="horz2" presStyleCnt="0"/>
      <dgm:spPr/>
    </dgm:pt>
    <dgm:pt modelId="{10224AC0-994C-4DB9-93DE-82E6CF863C08}" type="pres">
      <dgm:prSet presAssocID="{637CC3ED-0D84-4F36-A5DD-605DB49F1784}" presName="horzSpace2" presStyleCnt="0"/>
      <dgm:spPr/>
    </dgm:pt>
    <dgm:pt modelId="{E0F31513-F757-499C-A91D-79CFD1CD8834}" type="pres">
      <dgm:prSet presAssocID="{637CC3ED-0D84-4F36-A5DD-605DB49F1784}" presName="tx2" presStyleLbl="revTx" presStyleIdx="4" presStyleCnt="5"/>
      <dgm:spPr/>
    </dgm:pt>
    <dgm:pt modelId="{B1D5E790-7E2B-47D6-AF2E-37F24817A400}" type="pres">
      <dgm:prSet presAssocID="{637CC3ED-0D84-4F36-A5DD-605DB49F1784}" presName="vert2" presStyleCnt="0"/>
      <dgm:spPr/>
    </dgm:pt>
    <dgm:pt modelId="{6D8F6A77-6A7E-4874-A7B1-074AE8543E26}" type="pres">
      <dgm:prSet presAssocID="{637CC3ED-0D84-4F36-A5DD-605DB49F1784}" presName="thinLine2b" presStyleLbl="callout" presStyleIdx="3" presStyleCnt="4"/>
      <dgm:spPr/>
    </dgm:pt>
    <dgm:pt modelId="{108196BB-A009-4B8C-9403-406995831B86}" type="pres">
      <dgm:prSet presAssocID="{637CC3ED-0D84-4F36-A5DD-605DB49F1784}" presName="vertSpace2b" presStyleCnt="0"/>
      <dgm:spPr/>
    </dgm:pt>
  </dgm:ptLst>
  <dgm:cxnLst>
    <dgm:cxn modelId="{A78EC823-973F-4846-8B76-0B43E60F9EA4}" srcId="{82C299AB-925D-49CD-B3E2-1A9DF546A83F}" destId="{637CC3ED-0D84-4F36-A5DD-605DB49F1784}" srcOrd="3" destOrd="0" parTransId="{2B3070B1-C717-42FB-828B-FEC4DCF30F41}" sibTransId="{9749F2E1-515A-4530-A2B6-F2B87257E15A}"/>
    <dgm:cxn modelId="{EB3AEA6C-D9D3-43DB-8757-C8EFF00828F5}" type="presOf" srcId="{50E59209-5A64-4801-A400-BA4DA147DDC4}" destId="{BD19C1C5-E4A1-4121-8D41-00B9ACD6E777}" srcOrd="0" destOrd="0" presId="urn:microsoft.com/office/officeart/2008/layout/LinedList"/>
    <dgm:cxn modelId="{CE49404F-DC2B-4F42-A681-FE3B6F8C2703}" srcId="{82C299AB-925D-49CD-B3E2-1A9DF546A83F}" destId="{50E59209-5A64-4801-A400-BA4DA147DDC4}" srcOrd="1" destOrd="0" parTransId="{F2F8F0C8-D2F3-4EBB-9700-CFE885CE5E0C}" sibTransId="{69C3296F-AAA4-4E4E-BD1E-C2C9E6A1FB29}"/>
    <dgm:cxn modelId="{DE68C570-5C24-404F-A7D7-0A9EEA766D50}" type="presOf" srcId="{637CC3ED-0D84-4F36-A5DD-605DB49F1784}" destId="{E0F31513-F757-499C-A91D-79CFD1CD8834}" srcOrd="0" destOrd="0" presId="urn:microsoft.com/office/officeart/2008/layout/LinedList"/>
    <dgm:cxn modelId="{A0ABB090-B364-4D9E-9C48-9E28FEC84B9D}" srcId="{82C299AB-925D-49CD-B3E2-1A9DF546A83F}" destId="{8F053590-B071-4BB7-91F7-EA93181949B6}" srcOrd="0" destOrd="0" parTransId="{2A557A9E-F59E-478C-9D88-BD9D058FB530}" sibTransId="{D2244674-C03E-4F8D-85A2-DA46CD10D243}"/>
    <dgm:cxn modelId="{042A619F-3484-4726-95A1-467E05A5559E}" srcId="{82C299AB-925D-49CD-B3E2-1A9DF546A83F}" destId="{33A06D79-C67E-4F18-B194-45FFBE765D6B}" srcOrd="2" destOrd="0" parTransId="{85CA9C28-30D0-44B0-A796-BF2D310D8A9A}" sibTransId="{DEFD9DF3-2744-465C-A5CE-00E8E46CF9B2}"/>
    <dgm:cxn modelId="{C71E70A0-E468-49FA-AB9D-D23ACF7EA34B}" srcId="{09C7B592-2E84-4D21-9512-8C66350D951E}" destId="{82C299AB-925D-49CD-B3E2-1A9DF546A83F}" srcOrd="0" destOrd="0" parTransId="{104718AE-A512-48D1-8641-419825C43316}" sibTransId="{B2F34FB5-5516-4FD6-9A2E-C25434C6A66F}"/>
    <dgm:cxn modelId="{EE2E31CF-14F0-4C3F-ADDE-4B59D4FE218A}" type="presOf" srcId="{82C299AB-925D-49CD-B3E2-1A9DF546A83F}" destId="{BEDF03F7-ED32-40B2-A8F8-920358BA43E0}" srcOrd="0" destOrd="0" presId="urn:microsoft.com/office/officeart/2008/layout/LinedList"/>
    <dgm:cxn modelId="{254B71D4-CFAB-4F67-8EB6-FB72127B358E}" type="presOf" srcId="{09C7B592-2E84-4D21-9512-8C66350D951E}" destId="{B842E5D5-8CC9-498D-8479-A9F9F31F9343}" srcOrd="0" destOrd="0" presId="urn:microsoft.com/office/officeart/2008/layout/LinedList"/>
    <dgm:cxn modelId="{92021AE1-57D0-4DC3-BE8A-9A817466018B}" type="presOf" srcId="{33A06D79-C67E-4F18-B194-45FFBE765D6B}" destId="{3314740E-1BA0-4D93-8880-BE801BAB0BDB}" srcOrd="0" destOrd="0" presId="urn:microsoft.com/office/officeart/2008/layout/LinedList"/>
    <dgm:cxn modelId="{03544CE9-38E4-457B-86D3-DCA1F8CDFB52}" type="presOf" srcId="{8F053590-B071-4BB7-91F7-EA93181949B6}" destId="{E9B7761F-1399-4DB4-BF27-BAF07C774212}" srcOrd="0" destOrd="0" presId="urn:microsoft.com/office/officeart/2008/layout/LinedList"/>
    <dgm:cxn modelId="{05A9AA6D-F162-46C1-9FAB-9CE595B2A89C}" type="presParOf" srcId="{B842E5D5-8CC9-498D-8479-A9F9F31F9343}" destId="{4EAD1BFA-0DDF-4932-93B7-4ADB2795C886}" srcOrd="0" destOrd="0" presId="urn:microsoft.com/office/officeart/2008/layout/LinedList"/>
    <dgm:cxn modelId="{2FF64C5E-DB87-4482-BEE3-171EA55D5D07}" type="presParOf" srcId="{B842E5D5-8CC9-498D-8479-A9F9F31F9343}" destId="{A001DBC0-1F3F-4617-85A3-BC3A18512A82}" srcOrd="1" destOrd="0" presId="urn:microsoft.com/office/officeart/2008/layout/LinedList"/>
    <dgm:cxn modelId="{9C328F27-DE08-4501-A1BC-1C1CF56F1724}" type="presParOf" srcId="{A001DBC0-1F3F-4617-85A3-BC3A18512A82}" destId="{BEDF03F7-ED32-40B2-A8F8-920358BA43E0}" srcOrd="0" destOrd="0" presId="urn:microsoft.com/office/officeart/2008/layout/LinedList"/>
    <dgm:cxn modelId="{3F6EA63C-C859-4A12-A564-57297EB6BDF0}" type="presParOf" srcId="{A001DBC0-1F3F-4617-85A3-BC3A18512A82}" destId="{B27A87EB-5444-436A-A955-1000B6A6BB42}" srcOrd="1" destOrd="0" presId="urn:microsoft.com/office/officeart/2008/layout/LinedList"/>
    <dgm:cxn modelId="{1B79653A-FBBE-41A7-BB91-D996B0D99C18}" type="presParOf" srcId="{B27A87EB-5444-436A-A955-1000B6A6BB42}" destId="{44E5B43D-AE9E-4CFC-B280-6EDCEADDAE80}" srcOrd="0" destOrd="0" presId="urn:microsoft.com/office/officeart/2008/layout/LinedList"/>
    <dgm:cxn modelId="{EB4AE5BD-C365-4022-A841-5D36E615E5D3}" type="presParOf" srcId="{B27A87EB-5444-436A-A955-1000B6A6BB42}" destId="{110D9DD9-2101-4290-841F-054AFF30BAAF}" srcOrd="1" destOrd="0" presId="urn:microsoft.com/office/officeart/2008/layout/LinedList"/>
    <dgm:cxn modelId="{D07DADA1-EC3F-4045-8380-9816736E90A5}" type="presParOf" srcId="{110D9DD9-2101-4290-841F-054AFF30BAAF}" destId="{436AA8A3-533A-4D42-8330-27E3C18773B9}" srcOrd="0" destOrd="0" presId="urn:microsoft.com/office/officeart/2008/layout/LinedList"/>
    <dgm:cxn modelId="{D02920BF-4011-4432-8B43-CE96C0D61F55}" type="presParOf" srcId="{110D9DD9-2101-4290-841F-054AFF30BAAF}" destId="{E9B7761F-1399-4DB4-BF27-BAF07C774212}" srcOrd="1" destOrd="0" presId="urn:microsoft.com/office/officeart/2008/layout/LinedList"/>
    <dgm:cxn modelId="{1969FCED-099B-4DCB-BFFD-81E5CC6C67BF}" type="presParOf" srcId="{110D9DD9-2101-4290-841F-054AFF30BAAF}" destId="{CAE23F55-C7B0-4F59-A602-111180CB5B31}" srcOrd="2" destOrd="0" presId="urn:microsoft.com/office/officeart/2008/layout/LinedList"/>
    <dgm:cxn modelId="{7BFA50CE-AB0D-4D4A-A5E6-A4C8A5AD19AE}" type="presParOf" srcId="{B27A87EB-5444-436A-A955-1000B6A6BB42}" destId="{A9089AD3-4A2E-446A-A756-BC0CFA02636C}" srcOrd="2" destOrd="0" presId="urn:microsoft.com/office/officeart/2008/layout/LinedList"/>
    <dgm:cxn modelId="{EFA8705F-7FE1-4B82-A90F-4DB19C59A65C}" type="presParOf" srcId="{B27A87EB-5444-436A-A955-1000B6A6BB42}" destId="{D1936EDA-626F-4B47-AAB7-0C0BEC31E7CD}" srcOrd="3" destOrd="0" presId="urn:microsoft.com/office/officeart/2008/layout/LinedList"/>
    <dgm:cxn modelId="{4D2193CD-E4DE-40EA-B19E-9204058B70C7}" type="presParOf" srcId="{B27A87EB-5444-436A-A955-1000B6A6BB42}" destId="{68E25D7A-9729-4D37-96AB-0DB3696DED4F}" srcOrd="4" destOrd="0" presId="urn:microsoft.com/office/officeart/2008/layout/LinedList"/>
    <dgm:cxn modelId="{B042B0BD-E85D-4042-A275-A215B3144367}" type="presParOf" srcId="{68E25D7A-9729-4D37-96AB-0DB3696DED4F}" destId="{E9975156-6440-442D-9615-0BC74D2B1288}" srcOrd="0" destOrd="0" presId="urn:microsoft.com/office/officeart/2008/layout/LinedList"/>
    <dgm:cxn modelId="{26EC4549-30F2-48CB-A37E-BE6E964A413E}" type="presParOf" srcId="{68E25D7A-9729-4D37-96AB-0DB3696DED4F}" destId="{BD19C1C5-E4A1-4121-8D41-00B9ACD6E777}" srcOrd="1" destOrd="0" presId="urn:microsoft.com/office/officeart/2008/layout/LinedList"/>
    <dgm:cxn modelId="{D9446723-3B0B-463E-915A-34EB2D644F08}" type="presParOf" srcId="{68E25D7A-9729-4D37-96AB-0DB3696DED4F}" destId="{D2498D62-3EA5-4200-864A-0B0C9446299C}" srcOrd="2" destOrd="0" presId="urn:microsoft.com/office/officeart/2008/layout/LinedList"/>
    <dgm:cxn modelId="{33D88B72-F763-4121-A07F-982B0BBDED4C}" type="presParOf" srcId="{B27A87EB-5444-436A-A955-1000B6A6BB42}" destId="{25CFFD76-B755-40DC-975D-C5CF579F78AB}" srcOrd="5" destOrd="0" presId="urn:microsoft.com/office/officeart/2008/layout/LinedList"/>
    <dgm:cxn modelId="{ADEFD463-A7DF-4966-840B-9FCEE2C5FCBA}" type="presParOf" srcId="{B27A87EB-5444-436A-A955-1000B6A6BB42}" destId="{8A2B968A-9238-421B-B167-CEFA928DFCB5}" srcOrd="6" destOrd="0" presId="urn:microsoft.com/office/officeart/2008/layout/LinedList"/>
    <dgm:cxn modelId="{34742977-E880-4B26-89CD-043C40E610C4}" type="presParOf" srcId="{B27A87EB-5444-436A-A955-1000B6A6BB42}" destId="{4031F5AD-68C4-4393-B5A0-A071EDF63E92}" srcOrd="7" destOrd="0" presId="urn:microsoft.com/office/officeart/2008/layout/LinedList"/>
    <dgm:cxn modelId="{51B64693-DA94-4B2B-8CEC-38A0D4B0D6B2}" type="presParOf" srcId="{4031F5AD-68C4-4393-B5A0-A071EDF63E92}" destId="{6527D81B-3F16-4552-A71D-A2BC436B31F0}" srcOrd="0" destOrd="0" presId="urn:microsoft.com/office/officeart/2008/layout/LinedList"/>
    <dgm:cxn modelId="{DC7C8094-B43F-4292-B379-344254019226}" type="presParOf" srcId="{4031F5AD-68C4-4393-B5A0-A071EDF63E92}" destId="{3314740E-1BA0-4D93-8880-BE801BAB0BDB}" srcOrd="1" destOrd="0" presId="urn:microsoft.com/office/officeart/2008/layout/LinedList"/>
    <dgm:cxn modelId="{F283FD9E-53CA-4245-B643-EA14BF0D0AC2}" type="presParOf" srcId="{4031F5AD-68C4-4393-B5A0-A071EDF63E92}" destId="{A12BC41C-248D-49A9-BF10-1571C1AC3CDF}" srcOrd="2" destOrd="0" presId="urn:microsoft.com/office/officeart/2008/layout/LinedList"/>
    <dgm:cxn modelId="{E0767FC2-A95F-4017-A845-EAB75546A1FC}" type="presParOf" srcId="{B27A87EB-5444-436A-A955-1000B6A6BB42}" destId="{09C69839-7D15-482C-888A-7B2F2FBE466F}" srcOrd="8" destOrd="0" presId="urn:microsoft.com/office/officeart/2008/layout/LinedList"/>
    <dgm:cxn modelId="{449F1BA6-421C-4615-8912-2F65E30D8B96}" type="presParOf" srcId="{B27A87EB-5444-436A-A955-1000B6A6BB42}" destId="{6175FB5E-7478-43F3-ACF1-044790250793}" srcOrd="9" destOrd="0" presId="urn:microsoft.com/office/officeart/2008/layout/LinedList"/>
    <dgm:cxn modelId="{14D4320C-4C89-49CA-A483-76D72AE0B0D5}" type="presParOf" srcId="{B27A87EB-5444-436A-A955-1000B6A6BB42}" destId="{28D341F3-C116-4881-8CB4-34CD91A0FF88}" srcOrd="10" destOrd="0" presId="urn:microsoft.com/office/officeart/2008/layout/LinedList"/>
    <dgm:cxn modelId="{7AE0DB6C-E48A-4327-81CA-A3206BB81CE4}" type="presParOf" srcId="{28D341F3-C116-4881-8CB4-34CD91A0FF88}" destId="{10224AC0-994C-4DB9-93DE-82E6CF863C08}" srcOrd="0" destOrd="0" presId="urn:microsoft.com/office/officeart/2008/layout/LinedList"/>
    <dgm:cxn modelId="{12BBA986-4F20-4D51-9152-31FF173AE1B1}" type="presParOf" srcId="{28D341F3-C116-4881-8CB4-34CD91A0FF88}" destId="{E0F31513-F757-499C-A91D-79CFD1CD8834}" srcOrd="1" destOrd="0" presId="urn:microsoft.com/office/officeart/2008/layout/LinedList"/>
    <dgm:cxn modelId="{A3FA9693-EDAF-44AB-865A-E566652710BD}" type="presParOf" srcId="{28D341F3-C116-4881-8CB4-34CD91A0FF88}" destId="{B1D5E790-7E2B-47D6-AF2E-37F24817A400}" srcOrd="2" destOrd="0" presId="urn:microsoft.com/office/officeart/2008/layout/LinedList"/>
    <dgm:cxn modelId="{15AD3A44-B5DB-4113-A36F-26CCA923073B}" type="presParOf" srcId="{B27A87EB-5444-436A-A955-1000B6A6BB42}" destId="{6D8F6A77-6A7E-4874-A7B1-074AE8543E26}" srcOrd="11" destOrd="0" presId="urn:microsoft.com/office/officeart/2008/layout/LinedList"/>
    <dgm:cxn modelId="{2DC432EE-2FEA-4255-BE4A-611977A557CE}" type="presParOf" srcId="{B27A87EB-5444-436A-A955-1000B6A6BB42}" destId="{108196BB-A009-4B8C-9403-406995831B86}"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2AD9D9-6318-44B1-ACCC-4F4C8468534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17C20AC-CB04-4EC5-A1E3-F7AC0DD01FF5}">
      <dgm:prSet custT="1"/>
      <dgm:spPr/>
      <dgm:t>
        <a:bodyPr/>
        <a:lstStyle/>
        <a:p>
          <a:pPr algn="ctr"/>
          <a:r>
            <a:rPr lang="en-US" sz="2300" dirty="0"/>
            <a:t>Recommendations</a:t>
          </a:r>
        </a:p>
      </dgm:t>
    </dgm:pt>
    <dgm:pt modelId="{BC42AADA-0EC3-46A2-9F4D-35B431338A67}" type="parTrans" cxnId="{C6EB4B8E-7DC9-4A18-B65E-ED6D235E550F}">
      <dgm:prSet/>
      <dgm:spPr/>
      <dgm:t>
        <a:bodyPr/>
        <a:lstStyle/>
        <a:p>
          <a:endParaRPr lang="en-US"/>
        </a:p>
      </dgm:t>
    </dgm:pt>
    <dgm:pt modelId="{F982BB28-AF99-4511-A25A-3BB2FF7FED9A}" type="sibTrans" cxnId="{C6EB4B8E-7DC9-4A18-B65E-ED6D235E550F}">
      <dgm:prSet/>
      <dgm:spPr/>
      <dgm:t>
        <a:bodyPr/>
        <a:lstStyle/>
        <a:p>
          <a:endParaRPr lang="en-US"/>
        </a:p>
      </dgm:t>
    </dgm:pt>
    <dgm:pt modelId="{0A92F1A5-A30D-433A-8654-EFEA4153A209}">
      <dgm:prSet/>
      <dgm:spPr/>
      <dgm:t>
        <a:bodyPr/>
        <a:lstStyle/>
        <a:p>
          <a:r>
            <a:rPr lang="en-US" dirty="0"/>
            <a:t>Keep the initiative</a:t>
          </a:r>
        </a:p>
      </dgm:t>
    </dgm:pt>
    <dgm:pt modelId="{B37BBC21-B469-40E5-8B18-5233EDFA9D27}" type="parTrans" cxnId="{39F21706-0B7C-4DF8-983A-BE065C5C0DC1}">
      <dgm:prSet/>
      <dgm:spPr/>
      <dgm:t>
        <a:bodyPr/>
        <a:lstStyle/>
        <a:p>
          <a:endParaRPr lang="en-US"/>
        </a:p>
      </dgm:t>
    </dgm:pt>
    <dgm:pt modelId="{93EA377E-F70B-434E-9CD5-228A03677445}" type="sibTrans" cxnId="{39F21706-0B7C-4DF8-983A-BE065C5C0DC1}">
      <dgm:prSet/>
      <dgm:spPr/>
      <dgm:t>
        <a:bodyPr/>
        <a:lstStyle/>
        <a:p>
          <a:endParaRPr lang="en-US"/>
        </a:p>
      </dgm:t>
    </dgm:pt>
    <dgm:pt modelId="{0BD82C88-5CB0-49A9-9F0C-83A7D983CD3B}">
      <dgm:prSet/>
      <dgm:spPr/>
      <dgm:t>
        <a:bodyPr/>
        <a:lstStyle/>
        <a:p>
          <a:r>
            <a:rPr lang="en-US" dirty="0"/>
            <a:t>Identify and eliminate bias</a:t>
          </a:r>
        </a:p>
      </dgm:t>
    </dgm:pt>
    <dgm:pt modelId="{87B29E17-7176-4834-9935-AA6B9B64DD42}" type="parTrans" cxnId="{2A9F1C9A-0A6F-4720-9EB0-101FCAB8D193}">
      <dgm:prSet/>
      <dgm:spPr/>
      <dgm:t>
        <a:bodyPr/>
        <a:lstStyle/>
        <a:p>
          <a:endParaRPr lang="en-US"/>
        </a:p>
      </dgm:t>
    </dgm:pt>
    <dgm:pt modelId="{DCEA6AD4-44C5-41F0-9161-68B794B34E41}" type="sibTrans" cxnId="{2A9F1C9A-0A6F-4720-9EB0-101FCAB8D193}">
      <dgm:prSet/>
      <dgm:spPr/>
      <dgm:t>
        <a:bodyPr/>
        <a:lstStyle/>
        <a:p>
          <a:endParaRPr lang="en-US"/>
        </a:p>
      </dgm:t>
    </dgm:pt>
    <dgm:pt modelId="{9C5E2267-85C7-40E4-8C7D-8496C8B2BDA6}">
      <dgm:prSet/>
      <dgm:spPr/>
      <dgm:t>
        <a:bodyPr/>
        <a:lstStyle/>
        <a:p>
          <a:r>
            <a:rPr lang="en-US" dirty="0"/>
            <a:t>Feedback from ethnically diverse candidates who declined the offer </a:t>
          </a:r>
        </a:p>
      </dgm:t>
    </dgm:pt>
    <dgm:pt modelId="{53F971EF-1ECD-45DD-B73C-3B53A2219ACF}" type="parTrans" cxnId="{945D9691-92D7-4104-A348-4DB0CE367936}">
      <dgm:prSet/>
      <dgm:spPr/>
      <dgm:t>
        <a:bodyPr/>
        <a:lstStyle/>
        <a:p>
          <a:endParaRPr lang="en-US"/>
        </a:p>
      </dgm:t>
    </dgm:pt>
    <dgm:pt modelId="{817B1584-571B-424F-8899-78892700F830}" type="sibTrans" cxnId="{945D9691-92D7-4104-A348-4DB0CE367936}">
      <dgm:prSet/>
      <dgm:spPr/>
      <dgm:t>
        <a:bodyPr/>
        <a:lstStyle/>
        <a:p>
          <a:endParaRPr lang="en-US"/>
        </a:p>
      </dgm:t>
    </dgm:pt>
    <dgm:pt modelId="{DAF25591-B2A1-491A-B4D7-92AA24CDB3FB}">
      <dgm:prSet/>
      <dgm:spPr/>
      <dgm:t>
        <a:bodyPr/>
        <a:lstStyle/>
        <a:p>
          <a:r>
            <a:rPr lang="en-US" dirty="0"/>
            <a:t>Review the process for improvement</a:t>
          </a:r>
        </a:p>
      </dgm:t>
    </dgm:pt>
    <dgm:pt modelId="{83EB9C65-A7D2-4D80-ABBD-2A88813F2E74}" type="parTrans" cxnId="{230C4FB0-57C6-48A2-8DAC-33B3CE81B6B1}">
      <dgm:prSet/>
      <dgm:spPr/>
      <dgm:t>
        <a:bodyPr/>
        <a:lstStyle/>
        <a:p>
          <a:endParaRPr lang="en-US"/>
        </a:p>
      </dgm:t>
    </dgm:pt>
    <dgm:pt modelId="{490246EB-C527-4EB6-945C-F979CF7AD889}" type="sibTrans" cxnId="{230C4FB0-57C6-48A2-8DAC-33B3CE81B6B1}">
      <dgm:prSet/>
      <dgm:spPr/>
      <dgm:t>
        <a:bodyPr/>
        <a:lstStyle/>
        <a:p>
          <a:endParaRPr lang="en-US"/>
        </a:p>
      </dgm:t>
    </dgm:pt>
    <dgm:pt modelId="{81400453-8D3A-4452-A1E3-F209B3F71D38}" type="pres">
      <dgm:prSet presAssocID="{CF2AD9D9-6318-44B1-ACCC-4F4C8468534E}" presName="vert0" presStyleCnt="0">
        <dgm:presLayoutVars>
          <dgm:dir/>
          <dgm:animOne val="branch"/>
          <dgm:animLvl val="lvl"/>
        </dgm:presLayoutVars>
      </dgm:prSet>
      <dgm:spPr/>
    </dgm:pt>
    <dgm:pt modelId="{FB447A0A-5A85-4102-BB96-A2DE9D44A40C}" type="pres">
      <dgm:prSet presAssocID="{517C20AC-CB04-4EC5-A1E3-F7AC0DD01FF5}" presName="thickLine" presStyleLbl="alignNode1" presStyleIdx="0" presStyleCnt="1"/>
      <dgm:spPr/>
    </dgm:pt>
    <dgm:pt modelId="{E27E1DEF-B0DA-4E21-89A5-23F653049DC9}" type="pres">
      <dgm:prSet presAssocID="{517C20AC-CB04-4EC5-A1E3-F7AC0DD01FF5}" presName="horz1" presStyleCnt="0"/>
      <dgm:spPr/>
    </dgm:pt>
    <dgm:pt modelId="{FA03E150-3820-41C1-9413-CB40048C953B}" type="pres">
      <dgm:prSet presAssocID="{517C20AC-CB04-4EC5-A1E3-F7AC0DD01FF5}" presName="tx1" presStyleLbl="revTx" presStyleIdx="0" presStyleCnt="5" custScaleX="395132"/>
      <dgm:spPr/>
    </dgm:pt>
    <dgm:pt modelId="{3F838FDD-A053-4CBD-B621-E5B61BF4940B}" type="pres">
      <dgm:prSet presAssocID="{517C20AC-CB04-4EC5-A1E3-F7AC0DD01FF5}" presName="vert1" presStyleCnt="0"/>
      <dgm:spPr/>
    </dgm:pt>
    <dgm:pt modelId="{01E96403-2E24-4320-BA7E-8B6246224CC4}" type="pres">
      <dgm:prSet presAssocID="{0A92F1A5-A30D-433A-8654-EFEA4153A209}" presName="vertSpace2a" presStyleCnt="0"/>
      <dgm:spPr/>
    </dgm:pt>
    <dgm:pt modelId="{F632B145-7AE6-4E67-8B8C-E7E8C0BBBA5B}" type="pres">
      <dgm:prSet presAssocID="{0A92F1A5-A30D-433A-8654-EFEA4153A209}" presName="horz2" presStyleCnt="0"/>
      <dgm:spPr/>
    </dgm:pt>
    <dgm:pt modelId="{3A065187-77E5-4732-B1B7-77C27B864522}" type="pres">
      <dgm:prSet presAssocID="{0A92F1A5-A30D-433A-8654-EFEA4153A209}" presName="horzSpace2" presStyleCnt="0"/>
      <dgm:spPr/>
    </dgm:pt>
    <dgm:pt modelId="{4D8B538E-4155-4E81-87C5-0B69A47277DF}" type="pres">
      <dgm:prSet presAssocID="{0A92F1A5-A30D-433A-8654-EFEA4153A209}" presName="tx2" presStyleLbl="revTx" presStyleIdx="1" presStyleCnt="5"/>
      <dgm:spPr/>
    </dgm:pt>
    <dgm:pt modelId="{519BDE34-68FB-45DF-A1C3-E7B740DBECC3}" type="pres">
      <dgm:prSet presAssocID="{0A92F1A5-A30D-433A-8654-EFEA4153A209}" presName="vert2" presStyleCnt="0"/>
      <dgm:spPr/>
    </dgm:pt>
    <dgm:pt modelId="{480BA96C-C276-4049-B9FD-CF59AC7994AE}" type="pres">
      <dgm:prSet presAssocID="{0A92F1A5-A30D-433A-8654-EFEA4153A209}" presName="thinLine2b" presStyleLbl="callout" presStyleIdx="0" presStyleCnt="4"/>
      <dgm:spPr/>
    </dgm:pt>
    <dgm:pt modelId="{F518001F-3006-4191-82E3-0B05BE3C5ABD}" type="pres">
      <dgm:prSet presAssocID="{0A92F1A5-A30D-433A-8654-EFEA4153A209}" presName="vertSpace2b" presStyleCnt="0"/>
      <dgm:spPr/>
    </dgm:pt>
    <dgm:pt modelId="{CA725524-4F8B-4FBE-AB30-588C47EB059B}" type="pres">
      <dgm:prSet presAssocID="{0BD82C88-5CB0-49A9-9F0C-83A7D983CD3B}" presName="horz2" presStyleCnt="0"/>
      <dgm:spPr/>
    </dgm:pt>
    <dgm:pt modelId="{D5164607-6841-40E7-A4C1-A4607E5F99E9}" type="pres">
      <dgm:prSet presAssocID="{0BD82C88-5CB0-49A9-9F0C-83A7D983CD3B}" presName="horzSpace2" presStyleCnt="0"/>
      <dgm:spPr/>
    </dgm:pt>
    <dgm:pt modelId="{7E4D170A-0C36-4984-90C5-B5BB01E507F7}" type="pres">
      <dgm:prSet presAssocID="{0BD82C88-5CB0-49A9-9F0C-83A7D983CD3B}" presName="tx2" presStyleLbl="revTx" presStyleIdx="2" presStyleCnt="5"/>
      <dgm:spPr/>
    </dgm:pt>
    <dgm:pt modelId="{B9FA0EB2-DDD1-4024-B866-5848A7CD06EF}" type="pres">
      <dgm:prSet presAssocID="{0BD82C88-5CB0-49A9-9F0C-83A7D983CD3B}" presName="vert2" presStyleCnt="0"/>
      <dgm:spPr/>
    </dgm:pt>
    <dgm:pt modelId="{71688DCB-092F-43B2-837D-7B96F00AE382}" type="pres">
      <dgm:prSet presAssocID="{0BD82C88-5CB0-49A9-9F0C-83A7D983CD3B}" presName="thinLine2b" presStyleLbl="callout" presStyleIdx="1" presStyleCnt="4"/>
      <dgm:spPr/>
    </dgm:pt>
    <dgm:pt modelId="{5F4010F2-C4F2-41DB-8CAF-40EF53821B91}" type="pres">
      <dgm:prSet presAssocID="{0BD82C88-5CB0-49A9-9F0C-83A7D983CD3B}" presName="vertSpace2b" presStyleCnt="0"/>
      <dgm:spPr/>
    </dgm:pt>
    <dgm:pt modelId="{4D19C364-8069-4434-8ADA-9806F9266E3E}" type="pres">
      <dgm:prSet presAssocID="{9C5E2267-85C7-40E4-8C7D-8496C8B2BDA6}" presName="horz2" presStyleCnt="0"/>
      <dgm:spPr/>
    </dgm:pt>
    <dgm:pt modelId="{5082BCD1-43E5-43DC-983B-835D4E67424F}" type="pres">
      <dgm:prSet presAssocID="{9C5E2267-85C7-40E4-8C7D-8496C8B2BDA6}" presName="horzSpace2" presStyleCnt="0"/>
      <dgm:spPr/>
    </dgm:pt>
    <dgm:pt modelId="{9F884591-9C27-4CCF-98C4-4710AAD67B18}" type="pres">
      <dgm:prSet presAssocID="{9C5E2267-85C7-40E4-8C7D-8496C8B2BDA6}" presName="tx2" presStyleLbl="revTx" presStyleIdx="3" presStyleCnt="5"/>
      <dgm:spPr/>
    </dgm:pt>
    <dgm:pt modelId="{97BF808F-4956-4A2A-98D7-43D31B12C0B4}" type="pres">
      <dgm:prSet presAssocID="{9C5E2267-85C7-40E4-8C7D-8496C8B2BDA6}" presName="vert2" presStyleCnt="0"/>
      <dgm:spPr/>
    </dgm:pt>
    <dgm:pt modelId="{C340C06F-C27D-4ADA-A1AD-1413E8584018}" type="pres">
      <dgm:prSet presAssocID="{9C5E2267-85C7-40E4-8C7D-8496C8B2BDA6}" presName="thinLine2b" presStyleLbl="callout" presStyleIdx="2" presStyleCnt="4"/>
      <dgm:spPr/>
    </dgm:pt>
    <dgm:pt modelId="{A3B71BB3-C6E4-4F2F-A733-B833FA8F1A0F}" type="pres">
      <dgm:prSet presAssocID="{9C5E2267-85C7-40E4-8C7D-8496C8B2BDA6}" presName="vertSpace2b" presStyleCnt="0"/>
      <dgm:spPr/>
    </dgm:pt>
    <dgm:pt modelId="{370A8ADC-84F7-481B-89EF-67F6B04B6094}" type="pres">
      <dgm:prSet presAssocID="{DAF25591-B2A1-491A-B4D7-92AA24CDB3FB}" presName="horz2" presStyleCnt="0"/>
      <dgm:spPr/>
    </dgm:pt>
    <dgm:pt modelId="{6E327CC2-A95D-4FFC-9DD7-2F4E27B40938}" type="pres">
      <dgm:prSet presAssocID="{DAF25591-B2A1-491A-B4D7-92AA24CDB3FB}" presName="horzSpace2" presStyleCnt="0"/>
      <dgm:spPr/>
    </dgm:pt>
    <dgm:pt modelId="{10BB67C2-33D2-4322-8EBA-872B0E8CF70E}" type="pres">
      <dgm:prSet presAssocID="{DAF25591-B2A1-491A-B4D7-92AA24CDB3FB}" presName="tx2" presStyleLbl="revTx" presStyleIdx="4" presStyleCnt="5"/>
      <dgm:spPr/>
    </dgm:pt>
    <dgm:pt modelId="{EDCDDDF5-E76D-45D7-89DC-C6B1B3D15EF7}" type="pres">
      <dgm:prSet presAssocID="{DAF25591-B2A1-491A-B4D7-92AA24CDB3FB}" presName="vert2" presStyleCnt="0"/>
      <dgm:spPr/>
    </dgm:pt>
    <dgm:pt modelId="{C5ED1293-139D-49B4-BCED-3C85F3388F45}" type="pres">
      <dgm:prSet presAssocID="{DAF25591-B2A1-491A-B4D7-92AA24CDB3FB}" presName="thinLine2b" presStyleLbl="callout" presStyleIdx="3" presStyleCnt="4"/>
      <dgm:spPr/>
    </dgm:pt>
    <dgm:pt modelId="{A7241197-54BF-4F87-942C-27A57D39A28D}" type="pres">
      <dgm:prSet presAssocID="{DAF25591-B2A1-491A-B4D7-92AA24CDB3FB}" presName="vertSpace2b" presStyleCnt="0"/>
      <dgm:spPr/>
    </dgm:pt>
  </dgm:ptLst>
  <dgm:cxnLst>
    <dgm:cxn modelId="{39F21706-0B7C-4DF8-983A-BE065C5C0DC1}" srcId="{517C20AC-CB04-4EC5-A1E3-F7AC0DD01FF5}" destId="{0A92F1A5-A30D-433A-8654-EFEA4153A209}" srcOrd="0" destOrd="0" parTransId="{B37BBC21-B469-40E5-8B18-5233EDFA9D27}" sibTransId="{93EA377E-F70B-434E-9CD5-228A03677445}"/>
    <dgm:cxn modelId="{CD3CB83D-4E8F-4163-9596-871405426458}" type="presOf" srcId="{9C5E2267-85C7-40E4-8C7D-8496C8B2BDA6}" destId="{9F884591-9C27-4CCF-98C4-4710AAD67B18}" srcOrd="0" destOrd="0" presId="urn:microsoft.com/office/officeart/2008/layout/LinedList"/>
    <dgm:cxn modelId="{A75C125D-749C-4557-AADF-7C0B7634FC4A}" type="presOf" srcId="{DAF25591-B2A1-491A-B4D7-92AA24CDB3FB}" destId="{10BB67C2-33D2-4322-8EBA-872B0E8CF70E}" srcOrd="0" destOrd="0" presId="urn:microsoft.com/office/officeart/2008/layout/LinedList"/>
    <dgm:cxn modelId="{29D16D54-E592-49B9-85AC-9D4638F02F65}" type="presOf" srcId="{0A92F1A5-A30D-433A-8654-EFEA4153A209}" destId="{4D8B538E-4155-4E81-87C5-0B69A47277DF}" srcOrd="0" destOrd="0" presId="urn:microsoft.com/office/officeart/2008/layout/LinedList"/>
    <dgm:cxn modelId="{C6EB4B8E-7DC9-4A18-B65E-ED6D235E550F}" srcId="{CF2AD9D9-6318-44B1-ACCC-4F4C8468534E}" destId="{517C20AC-CB04-4EC5-A1E3-F7AC0DD01FF5}" srcOrd="0" destOrd="0" parTransId="{BC42AADA-0EC3-46A2-9F4D-35B431338A67}" sibTransId="{F982BB28-AF99-4511-A25A-3BB2FF7FED9A}"/>
    <dgm:cxn modelId="{945D9691-92D7-4104-A348-4DB0CE367936}" srcId="{517C20AC-CB04-4EC5-A1E3-F7AC0DD01FF5}" destId="{9C5E2267-85C7-40E4-8C7D-8496C8B2BDA6}" srcOrd="2" destOrd="0" parTransId="{53F971EF-1ECD-45DD-B73C-3B53A2219ACF}" sibTransId="{817B1584-571B-424F-8899-78892700F830}"/>
    <dgm:cxn modelId="{2A9F1C9A-0A6F-4720-9EB0-101FCAB8D193}" srcId="{517C20AC-CB04-4EC5-A1E3-F7AC0DD01FF5}" destId="{0BD82C88-5CB0-49A9-9F0C-83A7D983CD3B}" srcOrd="1" destOrd="0" parTransId="{87B29E17-7176-4834-9935-AA6B9B64DD42}" sibTransId="{DCEA6AD4-44C5-41F0-9161-68B794B34E41}"/>
    <dgm:cxn modelId="{53A0DF9E-54AB-4DB8-9047-C915019F1FF1}" type="presOf" srcId="{CF2AD9D9-6318-44B1-ACCC-4F4C8468534E}" destId="{81400453-8D3A-4452-A1E3-F209B3F71D38}" srcOrd="0" destOrd="0" presId="urn:microsoft.com/office/officeart/2008/layout/LinedList"/>
    <dgm:cxn modelId="{86F292A3-B5F2-42F6-B621-F1BD4E1EA013}" type="presOf" srcId="{517C20AC-CB04-4EC5-A1E3-F7AC0DD01FF5}" destId="{FA03E150-3820-41C1-9413-CB40048C953B}" srcOrd="0" destOrd="0" presId="urn:microsoft.com/office/officeart/2008/layout/LinedList"/>
    <dgm:cxn modelId="{5FF371A5-1886-4D9C-9CC1-D7EB8FA50FE1}" type="presOf" srcId="{0BD82C88-5CB0-49A9-9F0C-83A7D983CD3B}" destId="{7E4D170A-0C36-4984-90C5-B5BB01E507F7}" srcOrd="0" destOrd="0" presId="urn:microsoft.com/office/officeart/2008/layout/LinedList"/>
    <dgm:cxn modelId="{230C4FB0-57C6-48A2-8DAC-33B3CE81B6B1}" srcId="{517C20AC-CB04-4EC5-A1E3-F7AC0DD01FF5}" destId="{DAF25591-B2A1-491A-B4D7-92AA24CDB3FB}" srcOrd="3" destOrd="0" parTransId="{83EB9C65-A7D2-4D80-ABBD-2A88813F2E74}" sibTransId="{490246EB-C527-4EB6-945C-F979CF7AD889}"/>
    <dgm:cxn modelId="{1AF938A3-0979-404C-9677-D7041A20DACE}" type="presParOf" srcId="{81400453-8D3A-4452-A1E3-F209B3F71D38}" destId="{FB447A0A-5A85-4102-BB96-A2DE9D44A40C}" srcOrd="0" destOrd="0" presId="urn:microsoft.com/office/officeart/2008/layout/LinedList"/>
    <dgm:cxn modelId="{6E820C24-A4C3-4143-A3C1-F5E07083067F}" type="presParOf" srcId="{81400453-8D3A-4452-A1E3-F209B3F71D38}" destId="{E27E1DEF-B0DA-4E21-89A5-23F653049DC9}" srcOrd="1" destOrd="0" presId="urn:microsoft.com/office/officeart/2008/layout/LinedList"/>
    <dgm:cxn modelId="{DC2C4A99-DF07-47D3-B4AF-F52106E09017}" type="presParOf" srcId="{E27E1DEF-B0DA-4E21-89A5-23F653049DC9}" destId="{FA03E150-3820-41C1-9413-CB40048C953B}" srcOrd="0" destOrd="0" presId="urn:microsoft.com/office/officeart/2008/layout/LinedList"/>
    <dgm:cxn modelId="{0BA93717-C9A0-4693-8576-F6EE22DA78FF}" type="presParOf" srcId="{E27E1DEF-B0DA-4E21-89A5-23F653049DC9}" destId="{3F838FDD-A053-4CBD-B621-E5B61BF4940B}" srcOrd="1" destOrd="0" presId="urn:microsoft.com/office/officeart/2008/layout/LinedList"/>
    <dgm:cxn modelId="{9926375A-FCEB-4845-8CA2-69BA4C76841B}" type="presParOf" srcId="{3F838FDD-A053-4CBD-B621-E5B61BF4940B}" destId="{01E96403-2E24-4320-BA7E-8B6246224CC4}" srcOrd="0" destOrd="0" presId="urn:microsoft.com/office/officeart/2008/layout/LinedList"/>
    <dgm:cxn modelId="{B1815951-6E33-4EC8-80AA-FC0264166080}" type="presParOf" srcId="{3F838FDD-A053-4CBD-B621-E5B61BF4940B}" destId="{F632B145-7AE6-4E67-8B8C-E7E8C0BBBA5B}" srcOrd="1" destOrd="0" presId="urn:microsoft.com/office/officeart/2008/layout/LinedList"/>
    <dgm:cxn modelId="{C58E42A6-1D63-481F-9E83-B42D9C1BDF7D}" type="presParOf" srcId="{F632B145-7AE6-4E67-8B8C-E7E8C0BBBA5B}" destId="{3A065187-77E5-4732-B1B7-77C27B864522}" srcOrd="0" destOrd="0" presId="urn:microsoft.com/office/officeart/2008/layout/LinedList"/>
    <dgm:cxn modelId="{6F5E940A-7243-4F57-A76E-A6BBC6D496A9}" type="presParOf" srcId="{F632B145-7AE6-4E67-8B8C-E7E8C0BBBA5B}" destId="{4D8B538E-4155-4E81-87C5-0B69A47277DF}" srcOrd="1" destOrd="0" presId="urn:microsoft.com/office/officeart/2008/layout/LinedList"/>
    <dgm:cxn modelId="{60FDE5D2-F940-48F9-9A75-F4B3505209C6}" type="presParOf" srcId="{F632B145-7AE6-4E67-8B8C-E7E8C0BBBA5B}" destId="{519BDE34-68FB-45DF-A1C3-E7B740DBECC3}" srcOrd="2" destOrd="0" presId="urn:microsoft.com/office/officeart/2008/layout/LinedList"/>
    <dgm:cxn modelId="{224791B9-EDA6-4105-B012-F5B6AFE3627F}" type="presParOf" srcId="{3F838FDD-A053-4CBD-B621-E5B61BF4940B}" destId="{480BA96C-C276-4049-B9FD-CF59AC7994AE}" srcOrd="2" destOrd="0" presId="urn:microsoft.com/office/officeart/2008/layout/LinedList"/>
    <dgm:cxn modelId="{D5809781-2BDD-4A5E-A9A2-F55DA3829756}" type="presParOf" srcId="{3F838FDD-A053-4CBD-B621-E5B61BF4940B}" destId="{F518001F-3006-4191-82E3-0B05BE3C5ABD}" srcOrd="3" destOrd="0" presId="urn:microsoft.com/office/officeart/2008/layout/LinedList"/>
    <dgm:cxn modelId="{E1DD9C3C-FF3B-40F7-B55B-A7FA0DB70D02}" type="presParOf" srcId="{3F838FDD-A053-4CBD-B621-E5B61BF4940B}" destId="{CA725524-4F8B-4FBE-AB30-588C47EB059B}" srcOrd="4" destOrd="0" presId="urn:microsoft.com/office/officeart/2008/layout/LinedList"/>
    <dgm:cxn modelId="{26E2DD49-F9E2-4CBA-B076-A57B146708B2}" type="presParOf" srcId="{CA725524-4F8B-4FBE-AB30-588C47EB059B}" destId="{D5164607-6841-40E7-A4C1-A4607E5F99E9}" srcOrd="0" destOrd="0" presId="urn:microsoft.com/office/officeart/2008/layout/LinedList"/>
    <dgm:cxn modelId="{FC703ACD-72CD-4470-919B-5C2967A2EA7F}" type="presParOf" srcId="{CA725524-4F8B-4FBE-AB30-588C47EB059B}" destId="{7E4D170A-0C36-4984-90C5-B5BB01E507F7}" srcOrd="1" destOrd="0" presId="urn:microsoft.com/office/officeart/2008/layout/LinedList"/>
    <dgm:cxn modelId="{0E493985-6DB2-491F-8BFC-AF0BA501384E}" type="presParOf" srcId="{CA725524-4F8B-4FBE-AB30-588C47EB059B}" destId="{B9FA0EB2-DDD1-4024-B866-5848A7CD06EF}" srcOrd="2" destOrd="0" presId="urn:microsoft.com/office/officeart/2008/layout/LinedList"/>
    <dgm:cxn modelId="{EDB34C16-B280-4869-AE7A-DB6A7A1893C0}" type="presParOf" srcId="{3F838FDD-A053-4CBD-B621-E5B61BF4940B}" destId="{71688DCB-092F-43B2-837D-7B96F00AE382}" srcOrd="5" destOrd="0" presId="urn:microsoft.com/office/officeart/2008/layout/LinedList"/>
    <dgm:cxn modelId="{097AEB17-C63F-48B0-A473-B8229D9C97FB}" type="presParOf" srcId="{3F838FDD-A053-4CBD-B621-E5B61BF4940B}" destId="{5F4010F2-C4F2-41DB-8CAF-40EF53821B91}" srcOrd="6" destOrd="0" presId="urn:microsoft.com/office/officeart/2008/layout/LinedList"/>
    <dgm:cxn modelId="{4CABAE34-F97F-4361-A94C-FE34DD68E834}" type="presParOf" srcId="{3F838FDD-A053-4CBD-B621-E5B61BF4940B}" destId="{4D19C364-8069-4434-8ADA-9806F9266E3E}" srcOrd="7" destOrd="0" presId="urn:microsoft.com/office/officeart/2008/layout/LinedList"/>
    <dgm:cxn modelId="{F924BAF4-CAB2-4EE3-A90D-1D0ABBB2514B}" type="presParOf" srcId="{4D19C364-8069-4434-8ADA-9806F9266E3E}" destId="{5082BCD1-43E5-43DC-983B-835D4E67424F}" srcOrd="0" destOrd="0" presId="urn:microsoft.com/office/officeart/2008/layout/LinedList"/>
    <dgm:cxn modelId="{36FF202C-40AA-43FE-9857-F9F728CB9CFD}" type="presParOf" srcId="{4D19C364-8069-4434-8ADA-9806F9266E3E}" destId="{9F884591-9C27-4CCF-98C4-4710AAD67B18}" srcOrd="1" destOrd="0" presId="urn:microsoft.com/office/officeart/2008/layout/LinedList"/>
    <dgm:cxn modelId="{F757EE30-D31C-48B9-8AC7-2F6DFB229727}" type="presParOf" srcId="{4D19C364-8069-4434-8ADA-9806F9266E3E}" destId="{97BF808F-4956-4A2A-98D7-43D31B12C0B4}" srcOrd="2" destOrd="0" presId="urn:microsoft.com/office/officeart/2008/layout/LinedList"/>
    <dgm:cxn modelId="{A11731B8-3C0F-46A4-9B77-975D1B1500EA}" type="presParOf" srcId="{3F838FDD-A053-4CBD-B621-E5B61BF4940B}" destId="{C340C06F-C27D-4ADA-A1AD-1413E8584018}" srcOrd="8" destOrd="0" presId="urn:microsoft.com/office/officeart/2008/layout/LinedList"/>
    <dgm:cxn modelId="{954A7F9F-C08C-4C6A-8996-53650CE08281}" type="presParOf" srcId="{3F838FDD-A053-4CBD-B621-E5B61BF4940B}" destId="{A3B71BB3-C6E4-4F2F-A733-B833FA8F1A0F}" srcOrd="9" destOrd="0" presId="urn:microsoft.com/office/officeart/2008/layout/LinedList"/>
    <dgm:cxn modelId="{264110A6-3D75-422F-9A92-DCE5C341F3E1}" type="presParOf" srcId="{3F838FDD-A053-4CBD-B621-E5B61BF4940B}" destId="{370A8ADC-84F7-481B-89EF-67F6B04B6094}" srcOrd="10" destOrd="0" presId="urn:microsoft.com/office/officeart/2008/layout/LinedList"/>
    <dgm:cxn modelId="{974CB89D-C52D-4B62-B7A3-A9FDE096D367}" type="presParOf" srcId="{370A8ADC-84F7-481B-89EF-67F6B04B6094}" destId="{6E327CC2-A95D-4FFC-9DD7-2F4E27B40938}" srcOrd="0" destOrd="0" presId="urn:microsoft.com/office/officeart/2008/layout/LinedList"/>
    <dgm:cxn modelId="{43D3F28B-D3FE-4985-BAA1-A5059BB3FEE4}" type="presParOf" srcId="{370A8ADC-84F7-481B-89EF-67F6B04B6094}" destId="{10BB67C2-33D2-4322-8EBA-872B0E8CF70E}" srcOrd="1" destOrd="0" presId="urn:microsoft.com/office/officeart/2008/layout/LinedList"/>
    <dgm:cxn modelId="{D1A2416A-5F2A-41FC-93FA-D492B5997285}" type="presParOf" srcId="{370A8ADC-84F7-481B-89EF-67F6B04B6094}" destId="{EDCDDDF5-E76D-45D7-89DC-C6B1B3D15EF7}" srcOrd="2" destOrd="0" presId="urn:microsoft.com/office/officeart/2008/layout/LinedList"/>
    <dgm:cxn modelId="{802597B8-179F-4701-BF17-15A6631647D2}" type="presParOf" srcId="{3F838FDD-A053-4CBD-B621-E5B61BF4940B}" destId="{C5ED1293-139D-49B4-BCED-3C85F3388F45}" srcOrd="11" destOrd="0" presId="urn:microsoft.com/office/officeart/2008/layout/LinedList"/>
    <dgm:cxn modelId="{0DAD534B-617F-4FC6-AA40-7162C962389F}" type="presParOf" srcId="{3F838FDD-A053-4CBD-B621-E5B61BF4940B}" destId="{A7241197-54BF-4F87-942C-27A57D39A28D}" srcOrd="12"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446FE2-B95D-4223-87F7-DBA7B7D3CE84}">
      <dsp:nvSpPr>
        <dsp:cNvPr id="0" name=""/>
        <dsp:cNvSpPr/>
      </dsp:nvSpPr>
      <dsp:spPr>
        <a:xfrm>
          <a:off x="-3750183" y="-576074"/>
          <a:ext cx="4470024" cy="4470024"/>
        </a:xfrm>
        <a:prstGeom prst="blockArc">
          <a:avLst>
            <a:gd name="adj1" fmla="val 18900000"/>
            <a:gd name="adj2" fmla="val 2700000"/>
            <a:gd name="adj3" fmla="val 483"/>
          </a:avLst>
        </a:prstGeom>
        <a:noFill/>
        <a:ln w="1905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6F109A-68BD-41E7-A439-C32AE049FCEA}">
      <dsp:nvSpPr>
        <dsp:cNvPr id="0" name=""/>
        <dsp:cNvSpPr/>
      </dsp:nvSpPr>
      <dsp:spPr>
        <a:xfrm>
          <a:off x="377304" y="255078"/>
          <a:ext cx="7494568" cy="510421"/>
        </a:xfrm>
        <a:prstGeom prst="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5147"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a:t>FutureTech</a:t>
          </a:r>
        </a:p>
      </dsp:txBody>
      <dsp:txXfrm>
        <a:off x="377304" y="255078"/>
        <a:ext cx="7494568" cy="510421"/>
      </dsp:txXfrm>
    </dsp:sp>
    <dsp:sp modelId="{9526A0FF-EE80-4B07-834C-835B4E11AEA5}">
      <dsp:nvSpPr>
        <dsp:cNvPr id="0" name=""/>
        <dsp:cNvSpPr/>
      </dsp:nvSpPr>
      <dsp:spPr>
        <a:xfrm>
          <a:off x="58290" y="191275"/>
          <a:ext cx="638027" cy="638027"/>
        </a:xfrm>
        <a:prstGeom prst="ellipse">
          <a:avLst/>
        </a:prstGeom>
        <a:solidFill>
          <a:schemeClr val="lt1">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D821634-25CD-4CBF-AF26-313267F3E306}">
      <dsp:nvSpPr>
        <dsp:cNvPr id="0" name=""/>
        <dsp:cNvSpPr/>
      </dsp:nvSpPr>
      <dsp:spPr>
        <a:xfrm>
          <a:off x="669940" y="1020843"/>
          <a:ext cx="7201931" cy="510421"/>
        </a:xfrm>
        <a:prstGeom prst="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5147"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a:t>Hiring Process Outcomes</a:t>
          </a:r>
        </a:p>
      </dsp:txBody>
      <dsp:txXfrm>
        <a:off x="669940" y="1020843"/>
        <a:ext cx="7201931" cy="510421"/>
      </dsp:txXfrm>
    </dsp:sp>
    <dsp:sp modelId="{3525BA1D-754D-42D3-9632-A946332D974E}">
      <dsp:nvSpPr>
        <dsp:cNvPr id="0" name=""/>
        <dsp:cNvSpPr/>
      </dsp:nvSpPr>
      <dsp:spPr>
        <a:xfrm>
          <a:off x="350927" y="957041"/>
          <a:ext cx="638027" cy="638027"/>
        </a:xfrm>
        <a:prstGeom prst="ellipse">
          <a:avLst/>
        </a:prstGeom>
        <a:solidFill>
          <a:schemeClr val="lt1">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3494E1-094A-4A85-8C39-D35FBFFD444F}">
      <dsp:nvSpPr>
        <dsp:cNvPr id="0" name=""/>
        <dsp:cNvSpPr/>
      </dsp:nvSpPr>
      <dsp:spPr>
        <a:xfrm>
          <a:off x="669940" y="1786609"/>
          <a:ext cx="7201931" cy="510421"/>
        </a:xfrm>
        <a:prstGeom prst="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5147"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a:t>Hiring Programs: ABXL, ARC, EMA, REP, and QB</a:t>
          </a:r>
        </a:p>
      </dsp:txBody>
      <dsp:txXfrm>
        <a:off x="669940" y="1786609"/>
        <a:ext cx="7201931" cy="510421"/>
      </dsp:txXfrm>
    </dsp:sp>
    <dsp:sp modelId="{EF5F5615-CB0A-4612-B1C5-D607379D76F3}">
      <dsp:nvSpPr>
        <dsp:cNvPr id="0" name=""/>
        <dsp:cNvSpPr/>
      </dsp:nvSpPr>
      <dsp:spPr>
        <a:xfrm>
          <a:off x="350927" y="1722806"/>
          <a:ext cx="638027" cy="638027"/>
        </a:xfrm>
        <a:prstGeom prst="ellipse">
          <a:avLst/>
        </a:prstGeom>
        <a:solidFill>
          <a:schemeClr val="lt1">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DAF61B-5FA8-4A0F-97F0-ED10521F9EC0}">
      <dsp:nvSpPr>
        <dsp:cNvPr id="0" name=""/>
        <dsp:cNvSpPr/>
      </dsp:nvSpPr>
      <dsp:spPr>
        <a:xfrm>
          <a:off x="377304" y="2552374"/>
          <a:ext cx="7494568" cy="510421"/>
        </a:xfrm>
        <a:prstGeom prst="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5147"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a:t>Final Considerations</a:t>
          </a:r>
        </a:p>
      </dsp:txBody>
      <dsp:txXfrm>
        <a:off x="377304" y="2552374"/>
        <a:ext cx="7494568" cy="510421"/>
      </dsp:txXfrm>
    </dsp:sp>
    <dsp:sp modelId="{10404F7A-8F9E-4315-BE7E-BAF7C35F9BB9}">
      <dsp:nvSpPr>
        <dsp:cNvPr id="0" name=""/>
        <dsp:cNvSpPr/>
      </dsp:nvSpPr>
      <dsp:spPr>
        <a:xfrm>
          <a:off x="58290" y="2488572"/>
          <a:ext cx="638027" cy="638027"/>
        </a:xfrm>
        <a:prstGeom prst="ellipse">
          <a:avLst/>
        </a:prstGeom>
        <a:solidFill>
          <a:schemeClr val="lt1">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225311-E9B8-46FC-8CDC-D8645E87F0C6}">
      <dsp:nvSpPr>
        <dsp:cNvPr id="0" name=""/>
        <dsp:cNvSpPr/>
      </dsp:nvSpPr>
      <dsp:spPr>
        <a:xfrm>
          <a:off x="1392849" y="676773"/>
          <a:ext cx="650412" cy="309537"/>
        </a:xfrm>
        <a:custGeom>
          <a:avLst/>
          <a:gdLst/>
          <a:ahLst/>
          <a:cxnLst/>
          <a:rect l="0" t="0" r="0" b="0"/>
          <a:pathLst>
            <a:path>
              <a:moveTo>
                <a:pt x="0" y="0"/>
              </a:moveTo>
              <a:lnTo>
                <a:pt x="0" y="210940"/>
              </a:lnTo>
              <a:lnTo>
                <a:pt x="650412" y="210940"/>
              </a:lnTo>
              <a:lnTo>
                <a:pt x="650412" y="309537"/>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66247F-213E-4567-9FF5-E8B0B42A188D}">
      <dsp:nvSpPr>
        <dsp:cNvPr id="0" name=""/>
        <dsp:cNvSpPr/>
      </dsp:nvSpPr>
      <dsp:spPr>
        <a:xfrm>
          <a:off x="742437" y="676773"/>
          <a:ext cx="650412" cy="309537"/>
        </a:xfrm>
        <a:custGeom>
          <a:avLst/>
          <a:gdLst/>
          <a:ahLst/>
          <a:cxnLst/>
          <a:rect l="0" t="0" r="0" b="0"/>
          <a:pathLst>
            <a:path>
              <a:moveTo>
                <a:pt x="650412" y="0"/>
              </a:moveTo>
              <a:lnTo>
                <a:pt x="650412" y="210940"/>
              </a:lnTo>
              <a:lnTo>
                <a:pt x="0" y="210940"/>
              </a:lnTo>
              <a:lnTo>
                <a:pt x="0" y="309537"/>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4CD8EB-4A7E-424B-9EFC-EA3F0C353583}">
      <dsp:nvSpPr>
        <dsp:cNvPr id="0" name=""/>
        <dsp:cNvSpPr/>
      </dsp:nvSpPr>
      <dsp:spPr>
        <a:xfrm>
          <a:off x="860693" y="935"/>
          <a:ext cx="1064311" cy="67583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69C1943A-9DB9-48A9-A472-EE891FC60325}">
      <dsp:nvSpPr>
        <dsp:cNvPr id="0" name=""/>
        <dsp:cNvSpPr/>
      </dsp:nvSpPr>
      <dsp:spPr>
        <a:xfrm>
          <a:off x="978950" y="113279"/>
          <a:ext cx="1064311" cy="67583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OUTCOMES</a:t>
          </a:r>
        </a:p>
      </dsp:txBody>
      <dsp:txXfrm>
        <a:off x="998745" y="133074"/>
        <a:ext cx="1024721" cy="636247"/>
      </dsp:txXfrm>
    </dsp:sp>
    <dsp:sp modelId="{261530AA-3A12-465A-8BA5-43C23AA5D728}">
      <dsp:nvSpPr>
        <dsp:cNvPr id="0" name=""/>
        <dsp:cNvSpPr/>
      </dsp:nvSpPr>
      <dsp:spPr>
        <a:xfrm>
          <a:off x="210281" y="986310"/>
          <a:ext cx="1064311" cy="67583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132F149F-67C3-44A3-95DA-FD7565E261D4}">
      <dsp:nvSpPr>
        <dsp:cNvPr id="0" name=""/>
        <dsp:cNvSpPr/>
      </dsp:nvSpPr>
      <dsp:spPr>
        <a:xfrm>
          <a:off x="328538" y="1098654"/>
          <a:ext cx="1064311" cy="67583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Achieved 27% of </a:t>
          </a:r>
          <a:r>
            <a:rPr lang="en-US" sz="1000" b="1" kern="1200" dirty="0"/>
            <a:t>female</a:t>
          </a:r>
          <a:r>
            <a:rPr lang="en-US" sz="1000" kern="1200" dirty="0"/>
            <a:t> hiring</a:t>
          </a:r>
        </a:p>
      </dsp:txBody>
      <dsp:txXfrm>
        <a:off x="348333" y="1118449"/>
        <a:ext cx="1024721" cy="636247"/>
      </dsp:txXfrm>
    </dsp:sp>
    <dsp:sp modelId="{FC52F23C-E0C2-4DE5-9E11-A7462AFC08AF}">
      <dsp:nvSpPr>
        <dsp:cNvPr id="0" name=""/>
        <dsp:cNvSpPr/>
      </dsp:nvSpPr>
      <dsp:spPr>
        <a:xfrm>
          <a:off x="1511106" y="986310"/>
          <a:ext cx="1064311" cy="67583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4EA0CB8D-0A71-44ED-99F4-D7E4E387CB70}">
      <dsp:nvSpPr>
        <dsp:cNvPr id="0" name=""/>
        <dsp:cNvSpPr/>
      </dsp:nvSpPr>
      <dsp:spPr>
        <a:xfrm>
          <a:off x="1629363" y="1098654"/>
          <a:ext cx="1064311" cy="67583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kern="1200" dirty="0"/>
            <a:t>50</a:t>
          </a:r>
          <a:r>
            <a:rPr lang="en-US" sz="1000" b="1" kern="1200" dirty="0"/>
            <a:t>%</a:t>
          </a:r>
          <a:r>
            <a:rPr lang="en-US" sz="1000" kern="1200" dirty="0"/>
            <a:t> of jobs filled by </a:t>
          </a:r>
          <a:r>
            <a:rPr lang="en-US" sz="1000" b="1" kern="1200" dirty="0"/>
            <a:t>diversity</a:t>
          </a:r>
          <a:r>
            <a:rPr lang="en-US" sz="1000" kern="1200" dirty="0"/>
            <a:t> candidates</a:t>
          </a:r>
        </a:p>
      </dsp:txBody>
      <dsp:txXfrm>
        <a:off x="1649158" y="1118449"/>
        <a:ext cx="1024721" cy="6362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AD1BFA-0DDF-4932-93B7-4ADB2795C886}">
      <dsp:nvSpPr>
        <dsp:cNvPr id="0" name=""/>
        <dsp:cNvSpPr/>
      </dsp:nvSpPr>
      <dsp:spPr>
        <a:xfrm>
          <a:off x="0" y="0"/>
          <a:ext cx="5967205"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DF03F7-ED32-40B2-A8F8-920358BA43E0}">
      <dsp:nvSpPr>
        <dsp:cNvPr id="0" name=""/>
        <dsp:cNvSpPr/>
      </dsp:nvSpPr>
      <dsp:spPr>
        <a:xfrm>
          <a:off x="0" y="0"/>
          <a:ext cx="1723905" cy="1477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Key takeaways</a:t>
          </a:r>
        </a:p>
      </dsp:txBody>
      <dsp:txXfrm>
        <a:off x="0" y="0"/>
        <a:ext cx="1723905" cy="1477328"/>
      </dsp:txXfrm>
    </dsp:sp>
    <dsp:sp modelId="{E9B7761F-1399-4DB4-BF27-BAF07C774212}">
      <dsp:nvSpPr>
        <dsp:cNvPr id="0" name=""/>
        <dsp:cNvSpPr/>
      </dsp:nvSpPr>
      <dsp:spPr>
        <a:xfrm>
          <a:off x="1803448" y="17366"/>
          <a:ext cx="4162766" cy="347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All five hiring programs were highly successful</a:t>
          </a:r>
        </a:p>
      </dsp:txBody>
      <dsp:txXfrm>
        <a:off x="1803448" y="17366"/>
        <a:ext cx="4162766" cy="347330"/>
      </dsp:txXfrm>
    </dsp:sp>
    <dsp:sp modelId="{A9089AD3-4A2E-446A-A756-BC0CFA02636C}">
      <dsp:nvSpPr>
        <dsp:cNvPr id="0" name=""/>
        <dsp:cNvSpPr/>
      </dsp:nvSpPr>
      <dsp:spPr>
        <a:xfrm>
          <a:off x="1723905" y="364697"/>
          <a:ext cx="4242309"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19C1C5-E4A1-4121-8D41-00B9ACD6E777}">
      <dsp:nvSpPr>
        <dsp:cNvPr id="0" name=""/>
        <dsp:cNvSpPr/>
      </dsp:nvSpPr>
      <dsp:spPr>
        <a:xfrm>
          <a:off x="1803448" y="382063"/>
          <a:ext cx="4162766" cy="347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Positive feedback from candidates</a:t>
          </a:r>
        </a:p>
      </dsp:txBody>
      <dsp:txXfrm>
        <a:off x="1803448" y="382063"/>
        <a:ext cx="4162766" cy="347330"/>
      </dsp:txXfrm>
    </dsp:sp>
    <dsp:sp modelId="{25CFFD76-B755-40DC-975D-C5CF579F78AB}">
      <dsp:nvSpPr>
        <dsp:cNvPr id="0" name=""/>
        <dsp:cNvSpPr/>
      </dsp:nvSpPr>
      <dsp:spPr>
        <a:xfrm>
          <a:off x="1723905" y="729394"/>
          <a:ext cx="4242309"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14740E-1BA0-4D93-8880-BE801BAB0BDB}">
      <dsp:nvSpPr>
        <dsp:cNvPr id="0" name=""/>
        <dsp:cNvSpPr/>
      </dsp:nvSpPr>
      <dsp:spPr>
        <a:xfrm>
          <a:off x="1803448" y="746761"/>
          <a:ext cx="4162766" cy="347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Improvement in diversity group ratio</a:t>
          </a:r>
        </a:p>
      </dsp:txBody>
      <dsp:txXfrm>
        <a:off x="1803448" y="746761"/>
        <a:ext cx="4162766" cy="347330"/>
      </dsp:txXfrm>
    </dsp:sp>
    <dsp:sp modelId="{09C69839-7D15-482C-888A-7B2F2FBE466F}">
      <dsp:nvSpPr>
        <dsp:cNvPr id="0" name=""/>
        <dsp:cNvSpPr/>
      </dsp:nvSpPr>
      <dsp:spPr>
        <a:xfrm>
          <a:off x="1723905" y="1094091"/>
          <a:ext cx="4242309"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0F31513-F757-499C-A91D-79CFD1CD8834}">
      <dsp:nvSpPr>
        <dsp:cNvPr id="0" name=""/>
        <dsp:cNvSpPr/>
      </dsp:nvSpPr>
      <dsp:spPr>
        <a:xfrm>
          <a:off x="1803448" y="1111458"/>
          <a:ext cx="4162766" cy="347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Better adaptation to global markets</a:t>
          </a:r>
        </a:p>
      </dsp:txBody>
      <dsp:txXfrm>
        <a:off x="1803448" y="1111458"/>
        <a:ext cx="4162766" cy="347330"/>
      </dsp:txXfrm>
    </dsp:sp>
    <dsp:sp modelId="{6D8F6A77-6A7E-4874-A7B1-074AE8543E26}">
      <dsp:nvSpPr>
        <dsp:cNvPr id="0" name=""/>
        <dsp:cNvSpPr/>
      </dsp:nvSpPr>
      <dsp:spPr>
        <a:xfrm>
          <a:off x="1723905" y="1458789"/>
          <a:ext cx="4242309"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447A0A-5A85-4102-BB96-A2DE9D44A40C}">
      <dsp:nvSpPr>
        <dsp:cNvPr id="0" name=""/>
        <dsp:cNvSpPr/>
      </dsp:nvSpPr>
      <dsp:spPr>
        <a:xfrm>
          <a:off x="0" y="0"/>
          <a:ext cx="6776831"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03E150-3820-41C1-9413-CB40048C953B}">
      <dsp:nvSpPr>
        <dsp:cNvPr id="0" name=""/>
        <dsp:cNvSpPr/>
      </dsp:nvSpPr>
      <dsp:spPr>
        <a:xfrm>
          <a:off x="0" y="0"/>
          <a:ext cx="3362868" cy="2266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ctr" defTabSz="1022350">
            <a:lnSpc>
              <a:spcPct val="90000"/>
            </a:lnSpc>
            <a:spcBef>
              <a:spcPct val="0"/>
            </a:spcBef>
            <a:spcAft>
              <a:spcPct val="35000"/>
            </a:spcAft>
            <a:buNone/>
          </a:pPr>
          <a:r>
            <a:rPr lang="en-US" sz="2300" kern="1200" dirty="0"/>
            <a:t>Recommendations</a:t>
          </a:r>
        </a:p>
      </dsp:txBody>
      <dsp:txXfrm>
        <a:off x="0" y="0"/>
        <a:ext cx="3362868" cy="2266950"/>
      </dsp:txXfrm>
    </dsp:sp>
    <dsp:sp modelId="{4D8B538E-4155-4E81-87C5-0B69A47277DF}">
      <dsp:nvSpPr>
        <dsp:cNvPr id="0" name=""/>
        <dsp:cNvSpPr/>
      </dsp:nvSpPr>
      <dsp:spPr>
        <a:xfrm>
          <a:off x="3426698" y="26648"/>
          <a:ext cx="3340468" cy="532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Keep the initiative</a:t>
          </a:r>
        </a:p>
      </dsp:txBody>
      <dsp:txXfrm>
        <a:off x="3426698" y="26648"/>
        <a:ext cx="3340468" cy="532976"/>
      </dsp:txXfrm>
    </dsp:sp>
    <dsp:sp modelId="{480BA96C-C276-4049-B9FD-CF59AC7994AE}">
      <dsp:nvSpPr>
        <dsp:cNvPr id="0" name=""/>
        <dsp:cNvSpPr/>
      </dsp:nvSpPr>
      <dsp:spPr>
        <a:xfrm>
          <a:off x="3362868" y="559625"/>
          <a:ext cx="3404298"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4D170A-0C36-4984-90C5-B5BB01E507F7}">
      <dsp:nvSpPr>
        <dsp:cNvPr id="0" name=""/>
        <dsp:cNvSpPr/>
      </dsp:nvSpPr>
      <dsp:spPr>
        <a:xfrm>
          <a:off x="3426698" y="586274"/>
          <a:ext cx="3340468" cy="532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Identify and eliminate bias</a:t>
          </a:r>
        </a:p>
      </dsp:txBody>
      <dsp:txXfrm>
        <a:off x="3426698" y="586274"/>
        <a:ext cx="3340468" cy="532976"/>
      </dsp:txXfrm>
    </dsp:sp>
    <dsp:sp modelId="{71688DCB-092F-43B2-837D-7B96F00AE382}">
      <dsp:nvSpPr>
        <dsp:cNvPr id="0" name=""/>
        <dsp:cNvSpPr/>
      </dsp:nvSpPr>
      <dsp:spPr>
        <a:xfrm>
          <a:off x="3362868" y="1119251"/>
          <a:ext cx="3404298"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884591-9C27-4CCF-98C4-4710AAD67B18}">
      <dsp:nvSpPr>
        <dsp:cNvPr id="0" name=""/>
        <dsp:cNvSpPr/>
      </dsp:nvSpPr>
      <dsp:spPr>
        <a:xfrm>
          <a:off x="3426698" y="1145900"/>
          <a:ext cx="3340468" cy="532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Feedback from ethnically diverse candidates who declined the offer </a:t>
          </a:r>
        </a:p>
      </dsp:txBody>
      <dsp:txXfrm>
        <a:off x="3426698" y="1145900"/>
        <a:ext cx="3340468" cy="532976"/>
      </dsp:txXfrm>
    </dsp:sp>
    <dsp:sp modelId="{C340C06F-C27D-4ADA-A1AD-1413E8584018}">
      <dsp:nvSpPr>
        <dsp:cNvPr id="0" name=""/>
        <dsp:cNvSpPr/>
      </dsp:nvSpPr>
      <dsp:spPr>
        <a:xfrm>
          <a:off x="3362868" y="1678876"/>
          <a:ext cx="3404298"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BB67C2-33D2-4322-8EBA-872B0E8CF70E}">
      <dsp:nvSpPr>
        <dsp:cNvPr id="0" name=""/>
        <dsp:cNvSpPr/>
      </dsp:nvSpPr>
      <dsp:spPr>
        <a:xfrm>
          <a:off x="3426698" y="1705525"/>
          <a:ext cx="3340468" cy="532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Review the process for improvement</a:t>
          </a:r>
        </a:p>
      </dsp:txBody>
      <dsp:txXfrm>
        <a:off x="3426698" y="1705525"/>
        <a:ext cx="3340468" cy="532976"/>
      </dsp:txXfrm>
    </dsp:sp>
    <dsp:sp modelId="{C5ED1293-139D-49B4-BCED-3C85F3388F45}">
      <dsp:nvSpPr>
        <dsp:cNvPr id="0" name=""/>
        <dsp:cNvSpPr/>
      </dsp:nvSpPr>
      <dsp:spPr>
        <a:xfrm>
          <a:off x="3362868" y="2238502"/>
          <a:ext cx="3404298"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1884-D907-53E4-694A-7CEB1EDEFE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a:extLst>
              <a:ext uri="{FF2B5EF4-FFF2-40B4-BE49-F238E27FC236}">
                <a16:creationId xmlns:a16="http://schemas.microsoft.com/office/drawing/2014/main" id="{E1808C52-15F4-8E8A-A2ED-364B1FAF3C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a:extLst>
              <a:ext uri="{FF2B5EF4-FFF2-40B4-BE49-F238E27FC236}">
                <a16:creationId xmlns:a16="http://schemas.microsoft.com/office/drawing/2014/main" id="{E684B50B-37C2-C6EF-FF9F-397D4DDAACC6}"/>
              </a:ext>
            </a:extLst>
          </p:cNvPr>
          <p:cNvSpPr>
            <a:spLocks noGrp="1"/>
          </p:cNvSpPr>
          <p:nvPr>
            <p:ph type="dt" sz="half" idx="10"/>
          </p:nvPr>
        </p:nvSpPr>
        <p:spPr/>
        <p:txBody>
          <a:bodyPr/>
          <a:lstStyle/>
          <a:p>
            <a:fld id="{12775CA0-1D4C-4196-8899-A802455300EC}" type="datetimeFigureOut">
              <a:rPr lang="en-US" smtClean="0"/>
              <a:t>7/8/2024</a:t>
            </a:fld>
            <a:endParaRPr lang="en-US"/>
          </a:p>
        </p:txBody>
      </p:sp>
      <p:sp>
        <p:nvSpPr>
          <p:cNvPr id="5" name="Footer Placeholder 4">
            <a:extLst>
              <a:ext uri="{FF2B5EF4-FFF2-40B4-BE49-F238E27FC236}">
                <a16:creationId xmlns:a16="http://schemas.microsoft.com/office/drawing/2014/main" id="{17F18BDD-4AEE-99DA-2C0E-0A25D4F9BB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A9323C-BD4B-DFFA-C2D9-FBA137BAF037}"/>
              </a:ext>
            </a:extLst>
          </p:cNvPr>
          <p:cNvSpPr>
            <a:spLocks noGrp="1"/>
          </p:cNvSpPr>
          <p:nvPr>
            <p:ph type="sldNum" sz="quarter" idx="12"/>
          </p:nvPr>
        </p:nvSpPr>
        <p:spPr/>
        <p:txBody>
          <a:bodyPr/>
          <a:lstStyle/>
          <a:p>
            <a:fld id="{5BF9208C-76D4-4542-B1BF-314DE4A1F439}" type="slidenum">
              <a:rPr lang="en-US" smtClean="0"/>
              <a:t>‹#›</a:t>
            </a:fld>
            <a:endParaRPr lang="en-US"/>
          </a:p>
        </p:txBody>
      </p:sp>
    </p:spTree>
    <p:extLst>
      <p:ext uri="{BB962C8B-B14F-4D97-AF65-F5344CB8AC3E}">
        <p14:creationId xmlns:p14="http://schemas.microsoft.com/office/powerpoint/2010/main" val="884669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886CA-6A9A-7AA9-9605-F9BE83EE4CFC}"/>
              </a:ext>
            </a:extLst>
          </p:cNvPr>
          <p:cNvSpPr>
            <a:spLocks noGrp="1"/>
          </p:cNvSpPr>
          <p:nvPr>
            <p:ph type="title"/>
          </p:nvPr>
        </p:nvSpPr>
        <p:spPr/>
        <p:txBody>
          <a:bodyPr/>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C0F7C2FB-F991-BA23-33FE-2E8261F63C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D7A26EAA-F097-D8A6-D54F-32F608622D1F}"/>
              </a:ext>
            </a:extLst>
          </p:cNvPr>
          <p:cNvSpPr>
            <a:spLocks noGrp="1"/>
          </p:cNvSpPr>
          <p:nvPr>
            <p:ph type="dt" sz="half" idx="10"/>
          </p:nvPr>
        </p:nvSpPr>
        <p:spPr/>
        <p:txBody>
          <a:bodyPr/>
          <a:lstStyle/>
          <a:p>
            <a:fld id="{12775CA0-1D4C-4196-8899-A802455300EC}" type="datetimeFigureOut">
              <a:rPr lang="en-US" smtClean="0"/>
              <a:t>7/8/2024</a:t>
            </a:fld>
            <a:endParaRPr lang="en-US"/>
          </a:p>
        </p:txBody>
      </p:sp>
      <p:sp>
        <p:nvSpPr>
          <p:cNvPr id="5" name="Footer Placeholder 4">
            <a:extLst>
              <a:ext uri="{FF2B5EF4-FFF2-40B4-BE49-F238E27FC236}">
                <a16:creationId xmlns:a16="http://schemas.microsoft.com/office/drawing/2014/main" id="{C0911D81-2870-25A2-5FA0-B4AA6AA1A2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3F2312-DAEB-9C73-9F5B-2F7385016162}"/>
              </a:ext>
            </a:extLst>
          </p:cNvPr>
          <p:cNvSpPr>
            <a:spLocks noGrp="1"/>
          </p:cNvSpPr>
          <p:nvPr>
            <p:ph type="sldNum" sz="quarter" idx="12"/>
          </p:nvPr>
        </p:nvSpPr>
        <p:spPr/>
        <p:txBody>
          <a:bodyPr/>
          <a:lstStyle/>
          <a:p>
            <a:fld id="{5BF9208C-76D4-4542-B1BF-314DE4A1F439}" type="slidenum">
              <a:rPr lang="en-US" smtClean="0"/>
              <a:t>‹#›</a:t>
            </a:fld>
            <a:endParaRPr lang="en-US"/>
          </a:p>
        </p:txBody>
      </p:sp>
    </p:spTree>
    <p:extLst>
      <p:ext uri="{BB962C8B-B14F-4D97-AF65-F5344CB8AC3E}">
        <p14:creationId xmlns:p14="http://schemas.microsoft.com/office/powerpoint/2010/main" val="868075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BA8C4F-7417-D9D6-8D86-CBF6DD0B19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1780D391-FE4F-01DD-FBAF-027CA4FF07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53359195-57CB-6214-DA47-7BD83E9F6B5A}"/>
              </a:ext>
            </a:extLst>
          </p:cNvPr>
          <p:cNvSpPr>
            <a:spLocks noGrp="1"/>
          </p:cNvSpPr>
          <p:nvPr>
            <p:ph type="dt" sz="half" idx="10"/>
          </p:nvPr>
        </p:nvSpPr>
        <p:spPr/>
        <p:txBody>
          <a:bodyPr/>
          <a:lstStyle/>
          <a:p>
            <a:fld id="{12775CA0-1D4C-4196-8899-A802455300EC}" type="datetimeFigureOut">
              <a:rPr lang="en-US" smtClean="0"/>
              <a:t>7/8/2024</a:t>
            </a:fld>
            <a:endParaRPr lang="en-US"/>
          </a:p>
        </p:txBody>
      </p:sp>
      <p:sp>
        <p:nvSpPr>
          <p:cNvPr id="5" name="Footer Placeholder 4">
            <a:extLst>
              <a:ext uri="{FF2B5EF4-FFF2-40B4-BE49-F238E27FC236}">
                <a16:creationId xmlns:a16="http://schemas.microsoft.com/office/drawing/2014/main" id="{43493143-4A06-F35F-9E62-7D82614F3F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F4C11A-AD8A-6644-DC9F-84123710CE4B}"/>
              </a:ext>
            </a:extLst>
          </p:cNvPr>
          <p:cNvSpPr>
            <a:spLocks noGrp="1"/>
          </p:cNvSpPr>
          <p:nvPr>
            <p:ph type="sldNum" sz="quarter" idx="12"/>
          </p:nvPr>
        </p:nvSpPr>
        <p:spPr/>
        <p:txBody>
          <a:bodyPr/>
          <a:lstStyle/>
          <a:p>
            <a:fld id="{5BF9208C-76D4-4542-B1BF-314DE4A1F439}" type="slidenum">
              <a:rPr lang="en-US" smtClean="0"/>
              <a:t>‹#›</a:t>
            </a:fld>
            <a:endParaRPr lang="en-US"/>
          </a:p>
        </p:txBody>
      </p:sp>
    </p:spTree>
    <p:extLst>
      <p:ext uri="{BB962C8B-B14F-4D97-AF65-F5344CB8AC3E}">
        <p14:creationId xmlns:p14="http://schemas.microsoft.com/office/powerpoint/2010/main" val="3519845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FA68D-02BD-CF96-0B9B-4CF94500B32A}"/>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7930CBEA-08FA-26DC-F1BA-A8346F8B00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483C68CF-802B-1EE9-55EB-C9F1296EBD76}"/>
              </a:ext>
            </a:extLst>
          </p:cNvPr>
          <p:cNvSpPr>
            <a:spLocks noGrp="1"/>
          </p:cNvSpPr>
          <p:nvPr>
            <p:ph type="dt" sz="half" idx="10"/>
          </p:nvPr>
        </p:nvSpPr>
        <p:spPr/>
        <p:txBody>
          <a:bodyPr/>
          <a:lstStyle/>
          <a:p>
            <a:fld id="{12775CA0-1D4C-4196-8899-A802455300EC}" type="datetimeFigureOut">
              <a:rPr lang="en-US" smtClean="0"/>
              <a:t>7/8/2024</a:t>
            </a:fld>
            <a:endParaRPr lang="en-US"/>
          </a:p>
        </p:txBody>
      </p:sp>
      <p:sp>
        <p:nvSpPr>
          <p:cNvPr id="5" name="Footer Placeholder 4">
            <a:extLst>
              <a:ext uri="{FF2B5EF4-FFF2-40B4-BE49-F238E27FC236}">
                <a16:creationId xmlns:a16="http://schemas.microsoft.com/office/drawing/2014/main" id="{AA4D3771-5B9A-A032-B383-E0CBB7FFE8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FB602F-F2B3-CF96-EB7E-33BCBD167296}"/>
              </a:ext>
            </a:extLst>
          </p:cNvPr>
          <p:cNvSpPr>
            <a:spLocks noGrp="1"/>
          </p:cNvSpPr>
          <p:nvPr>
            <p:ph type="sldNum" sz="quarter" idx="12"/>
          </p:nvPr>
        </p:nvSpPr>
        <p:spPr/>
        <p:txBody>
          <a:bodyPr/>
          <a:lstStyle/>
          <a:p>
            <a:fld id="{5BF9208C-76D4-4542-B1BF-314DE4A1F439}" type="slidenum">
              <a:rPr lang="en-US" smtClean="0"/>
              <a:t>‹#›</a:t>
            </a:fld>
            <a:endParaRPr lang="en-US"/>
          </a:p>
        </p:txBody>
      </p:sp>
    </p:spTree>
    <p:extLst>
      <p:ext uri="{BB962C8B-B14F-4D97-AF65-F5344CB8AC3E}">
        <p14:creationId xmlns:p14="http://schemas.microsoft.com/office/powerpoint/2010/main" val="3256618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5804E-F666-C4EB-CAC6-B95C457FB2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a:extLst>
              <a:ext uri="{FF2B5EF4-FFF2-40B4-BE49-F238E27FC236}">
                <a16:creationId xmlns:a16="http://schemas.microsoft.com/office/drawing/2014/main" id="{2007EC8E-3BFA-7DF4-5C25-46FB7AC41F2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E03BA5-2F90-B461-2E2F-CED8F48A3A3C}"/>
              </a:ext>
            </a:extLst>
          </p:cNvPr>
          <p:cNvSpPr>
            <a:spLocks noGrp="1"/>
          </p:cNvSpPr>
          <p:nvPr>
            <p:ph type="dt" sz="half" idx="10"/>
          </p:nvPr>
        </p:nvSpPr>
        <p:spPr/>
        <p:txBody>
          <a:bodyPr/>
          <a:lstStyle/>
          <a:p>
            <a:fld id="{12775CA0-1D4C-4196-8899-A802455300EC}" type="datetimeFigureOut">
              <a:rPr lang="en-US" smtClean="0"/>
              <a:t>7/8/2024</a:t>
            </a:fld>
            <a:endParaRPr lang="en-US"/>
          </a:p>
        </p:txBody>
      </p:sp>
      <p:sp>
        <p:nvSpPr>
          <p:cNvPr id="5" name="Footer Placeholder 4">
            <a:extLst>
              <a:ext uri="{FF2B5EF4-FFF2-40B4-BE49-F238E27FC236}">
                <a16:creationId xmlns:a16="http://schemas.microsoft.com/office/drawing/2014/main" id="{D9C1C6B4-A723-1054-B453-6E1C14E6FD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753AF8-15A8-A7BA-9B74-8E657B843F53}"/>
              </a:ext>
            </a:extLst>
          </p:cNvPr>
          <p:cNvSpPr>
            <a:spLocks noGrp="1"/>
          </p:cNvSpPr>
          <p:nvPr>
            <p:ph type="sldNum" sz="quarter" idx="12"/>
          </p:nvPr>
        </p:nvSpPr>
        <p:spPr/>
        <p:txBody>
          <a:bodyPr/>
          <a:lstStyle/>
          <a:p>
            <a:fld id="{5BF9208C-76D4-4542-B1BF-314DE4A1F439}" type="slidenum">
              <a:rPr lang="en-US" smtClean="0"/>
              <a:t>‹#›</a:t>
            </a:fld>
            <a:endParaRPr lang="en-US"/>
          </a:p>
        </p:txBody>
      </p:sp>
    </p:spTree>
    <p:extLst>
      <p:ext uri="{BB962C8B-B14F-4D97-AF65-F5344CB8AC3E}">
        <p14:creationId xmlns:p14="http://schemas.microsoft.com/office/powerpoint/2010/main" val="1381973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306F2-2AAD-4D62-0864-01217F69F05F}"/>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65E67E34-3A73-1D1C-6097-70D9783E12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a:extLst>
              <a:ext uri="{FF2B5EF4-FFF2-40B4-BE49-F238E27FC236}">
                <a16:creationId xmlns:a16="http://schemas.microsoft.com/office/drawing/2014/main" id="{80D8E0C4-0EF6-832C-4A99-FCA4489ED5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a:extLst>
              <a:ext uri="{FF2B5EF4-FFF2-40B4-BE49-F238E27FC236}">
                <a16:creationId xmlns:a16="http://schemas.microsoft.com/office/drawing/2014/main" id="{57FCFD96-6BF6-A319-8E81-29152C5A366C}"/>
              </a:ext>
            </a:extLst>
          </p:cNvPr>
          <p:cNvSpPr>
            <a:spLocks noGrp="1"/>
          </p:cNvSpPr>
          <p:nvPr>
            <p:ph type="dt" sz="half" idx="10"/>
          </p:nvPr>
        </p:nvSpPr>
        <p:spPr/>
        <p:txBody>
          <a:bodyPr/>
          <a:lstStyle/>
          <a:p>
            <a:fld id="{12775CA0-1D4C-4196-8899-A802455300EC}" type="datetimeFigureOut">
              <a:rPr lang="en-US" smtClean="0"/>
              <a:t>7/8/2024</a:t>
            </a:fld>
            <a:endParaRPr lang="en-US"/>
          </a:p>
        </p:txBody>
      </p:sp>
      <p:sp>
        <p:nvSpPr>
          <p:cNvPr id="6" name="Footer Placeholder 5">
            <a:extLst>
              <a:ext uri="{FF2B5EF4-FFF2-40B4-BE49-F238E27FC236}">
                <a16:creationId xmlns:a16="http://schemas.microsoft.com/office/drawing/2014/main" id="{B19992F6-B447-B715-7D1B-E30B6E4980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BB8CA5-EC58-7A1C-9653-CACC15E10196}"/>
              </a:ext>
            </a:extLst>
          </p:cNvPr>
          <p:cNvSpPr>
            <a:spLocks noGrp="1"/>
          </p:cNvSpPr>
          <p:nvPr>
            <p:ph type="sldNum" sz="quarter" idx="12"/>
          </p:nvPr>
        </p:nvSpPr>
        <p:spPr/>
        <p:txBody>
          <a:bodyPr/>
          <a:lstStyle/>
          <a:p>
            <a:fld id="{5BF9208C-76D4-4542-B1BF-314DE4A1F439}" type="slidenum">
              <a:rPr lang="en-US" smtClean="0"/>
              <a:t>‹#›</a:t>
            </a:fld>
            <a:endParaRPr lang="en-US"/>
          </a:p>
        </p:txBody>
      </p:sp>
    </p:spTree>
    <p:extLst>
      <p:ext uri="{BB962C8B-B14F-4D97-AF65-F5344CB8AC3E}">
        <p14:creationId xmlns:p14="http://schemas.microsoft.com/office/powerpoint/2010/main" val="3436520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788A-9246-4F49-0751-EF16113A234A}"/>
              </a:ext>
            </a:extLst>
          </p:cNvPr>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a:extLst>
              <a:ext uri="{FF2B5EF4-FFF2-40B4-BE49-F238E27FC236}">
                <a16:creationId xmlns:a16="http://schemas.microsoft.com/office/drawing/2014/main" id="{202BE611-F9B7-1982-679D-E3F038CD2F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EAAC25-99EE-D5DA-8D38-21CA64AF32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a:extLst>
              <a:ext uri="{FF2B5EF4-FFF2-40B4-BE49-F238E27FC236}">
                <a16:creationId xmlns:a16="http://schemas.microsoft.com/office/drawing/2014/main" id="{9928E81D-F640-31C9-077B-FB0EE63B10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1F9B3A-24EC-EACC-76AC-DD4A459F4B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a:extLst>
              <a:ext uri="{FF2B5EF4-FFF2-40B4-BE49-F238E27FC236}">
                <a16:creationId xmlns:a16="http://schemas.microsoft.com/office/drawing/2014/main" id="{E94E04DE-4A1A-DB62-B164-F21AC949F027}"/>
              </a:ext>
            </a:extLst>
          </p:cNvPr>
          <p:cNvSpPr>
            <a:spLocks noGrp="1"/>
          </p:cNvSpPr>
          <p:nvPr>
            <p:ph type="dt" sz="half" idx="10"/>
          </p:nvPr>
        </p:nvSpPr>
        <p:spPr/>
        <p:txBody>
          <a:bodyPr/>
          <a:lstStyle/>
          <a:p>
            <a:fld id="{12775CA0-1D4C-4196-8899-A802455300EC}" type="datetimeFigureOut">
              <a:rPr lang="en-US" smtClean="0"/>
              <a:t>7/8/2024</a:t>
            </a:fld>
            <a:endParaRPr lang="en-US"/>
          </a:p>
        </p:txBody>
      </p:sp>
      <p:sp>
        <p:nvSpPr>
          <p:cNvPr id="8" name="Footer Placeholder 7">
            <a:extLst>
              <a:ext uri="{FF2B5EF4-FFF2-40B4-BE49-F238E27FC236}">
                <a16:creationId xmlns:a16="http://schemas.microsoft.com/office/drawing/2014/main" id="{B045CE60-7E6B-8F6A-813F-717512E0F0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32F71F-C18D-3874-295B-E8AD06B82135}"/>
              </a:ext>
            </a:extLst>
          </p:cNvPr>
          <p:cNvSpPr>
            <a:spLocks noGrp="1"/>
          </p:cNvSpPr>
          <p:nvPr>
            <p:ph type="sldNum" sz="quarter" idx="12"/>
          </p:nvPr>
        </p:nvSpPr>
        <p:spPr/>
        <p:txBody>
          <a:bodyPr/>
          <a:lstStyle/>
          <a:p>
            <a:fld id="{5BF9208C-76D4-4542-B1BF-314DE4A1F439}" type="slidenum">
              <a:rPr lang="en-US" smtClean="0"/>
              <a:t>‹#›</a:t>
            </a:fld>
            <a:endParaRPr lang="en-US"/>
          </a:p>
        </p:txBody>
      </p:sp>
    </p:spTree>
    <p:extLst>
      <p:ext uri="{BB962C8B-B14F-4D97-AF65-F5344CB8AC3E}">
        <p14:creationId xmlns:p14="http://schemas.microsoft.com/office/powerpoint/2010/main" val="831526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5D404-AEE1-C87E-64F8-20D35187BE09}"/>
              </a:ext>
            </a:extLst>
          </p:cNvPr>
          <p:cNvSpPr>
            <a:spLocks noGrp="1"/>
          </p:cNvSpPr>
          <p:nvPr>
            <p:ph type="title"/>
          </p:nvPr>
        </p:nvSpPr>
        <p:spPr/>
        <p:txBody>
          <a:bodyPr/>
          <a:lstStyle/>
          <a:p>
            <a:r>
              <a:rPr lang="en-US"/>
              <a:t>Click to edit Master title style</a:t>
            </a:r>
            <a:endParaRPr lang="pt-BR"/>
          </a:p>
        </p:txBody>
      </p:sp>
      <p:sp>
        <p:nvSpPr>
          <p:cNvPr id="3" name="Date Placeholder 2">
            <a:extLst>
              <a:ext uri="{FF2B5EF4-FFF2-40B4-BE49-F238E27FC236}">
                <a16:creationId xmlns:a16="http://schemas.microsoft.com/office/drawing/2014/main" id="{AC4554CC-8CBB-73C2-6DD5-6C6B57EA6862}"/>
              </a:ext>
            </a:extLst>
          </p:cNvPr>
          <p:cNvSpPr>
            <a:spLocks noGrp="1"/>
          </p:cNvSpPr>
          <p:nvPr>
            <p:ph type="dt" sz="half" idx="10"/>
          </p:nvPr>
        </p:nvSpPr>
        <p:spPr/>
        <p:txBody>
          <a:bodyPr/>
          <a:lstStyle/>
          <a:p>
            <a:fld id="{12775CA0-1D4C-4196-8899-A802455300EC}" type="datetimeFigureOut">
              <a:rPr lang="en-US" smtClean="0"/>
              <a:t>7/8/2024</a:t>
            </a:fld>
            <a:endParaRPr lang="en-US"/>
          </a:p>
        </p:txBody>
      </p:sp>
      <p:sp>
        <p:nvSpPr>
          <p:cNvPr id="4" name="Footer Placeholder 3">
            <a:extLst>
              <a:ext uri="{FF2B5EF4-FFF2-40B4-BE49-F238E27FC236}">
                <a16:creationId xmlns:a16="http://schemas.microsoft.com/office/drawing/2014/main" id="{440CD696-3315-DECC-4C55-72724A77F9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85A1E2-3123-1AD7-39DF-0EFF5D80DBFB}"/>
              </a:ext>
            </a:extLst>
          </p:cNvPr>
          <p:cNvSpPr>
            <a:spLocks noGrp="1"/>
          </p:cNvSpPr>
          <p:nvPr>
            <p:ph type="sldNum" sz="quarter" idx="12"/>
          </p:nvPr>
        </p:nvSpPr>
        <p:spPr/>
        <p:txBody>
          <a:bodyPr/>
          <a:lstStyle/>
          <a:p>
            <a:fld id="{5BF9208C-76D4-4542-B1BF-314DE4A1F439}" type="slidenum">
              <a:rPr lang="en-US" smtClean="0"/>
              <a:t>‹#›</a:t>
            </a:fld>
            <a:endParaRPr lang="en-US"/>
          </a:p>
        </p:txBody>
      </p:sp>
    </p:spTree>
    <p:extLst>
      <p:ext uri="{BB962C8B-B14F-4D97-AF65-F5344CB8AC3E}">
        <p14:creationId xmlns:p14="http://schemas.microsoft.com/office/powerpoint/2010/main" val="4203422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F1444B-980A-D3CA-0EDB-DAA4DB59A423}"/>
              </a:ext>
            </a:extLst>
          </p:cNvPr>
          <p:cNvSpPr>
            <a:spLocks noGrp="1"/>
          </p:cNvSpPr>
          <p:nvPr>
            <p:ph type="dt" sz="half" idx="10"/>
          </p:nvPr>
        </p:nvSpPr>
        <p:spPr/>
        <p:txBody>
          <a:bodyPr/>
          <a:lstStyle/>
          <a:p>
            <a:fld id="{12775CA0-1D4C-4196-8899-A802455300EC}" type="datetimeFigureOut">
              <a:rPr lang="en-US" smtClean="0"/>
              <a:t>7/8/2024</a:t>
            </a:fld>
            <a:endParaRPr lang="en-US"/>
          </a:p>
        </p:txBody>
      </p:sp>
      <p:sp>
        <p:nvSpPr>
          <p:cNvPr id="3" name="Footer Placeholder 2">
            <a:extLst>
              <a:ext uri="{FF2B5EF4-FFF2-40B4-BE49-F238E27FC236}">
                <a16:creationId xmlns:a16="http://schemas.microsoft.com/office/drawing/2014/main" id="{6B9D3254-8376-625F-0AA6-935AE60624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FD2969-FD0B-4F9A-7076-6507E3B95D80}"/>
              </a:ext>
            </a:extLst>
          </p:cNvPr>
          <p:cNvSpPr>
            <a:spLocks noGrp="1"/>
          </p:cNvSpPr>
          <p:nvPr>
            <p:ph type="sldNum" sz="quarter" idx="12"/>
          </p:nvPr>
        </p:nvSpPr>
        <p:spPr/>
        <p:txBody>
          <a:bodyPr/>
          <a:lstStyle/>
          <a:p>
            <a:fld id="{5BF9208C-76D4-4542-B1BF-314DE4A1F439}" type="slidenum">
              <a:rPr lang="en-US" smtClean="0"/>
              <a:t>‹#›</a:t>
            </a:fld>
            <a:endParaRPr lang="en-US"/>
          </a:p>
        </p:txBody>
      </p:sp>
    </p:spTree>
    <p:extLst>
      <p:ext uri="{BB962C8B-B14F-4D97-AF65-F5344CB8AC3E}">
        <p14:creationId xmlns:p14="http://schemas.microsoft.com/office/powerpoint/2010/main" val="1373666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A124B-81F2-AB09-D1A2-98BA6F6150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a:extLst>
              <a:ext uri="{FF2B5EF4-FFF2-40B4-BE49-F238E27FC236}">
                <a16:creationId xmlns:a16="http://schemas.microsoft.com/office/drawing/2014/main" id="{2708FF6E-E02C-7197-7EA3-662374F9AF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a:extLst>
              <a:ext uri="{FF2B5EF4-FFF2-40B4-BE49-F238E27FC236}">
                <a16:creationId xmlns:a16="http://schemas.microsoft.com/office/drawing/2014/main" id="{08750CBE-9121-2631-0932-BC0F5B0A85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83AD44-FCE6-878C-72C2-41AA0EE92860}"/>
              </a:ext>
            </a:extLst>
          </p:cNvPr>
          <p:cNvSpPr>
            <a:spLocks noGrp="1"/>
          </p:cNvSpPr>
          <p:nvPr>
            <p:ph type="dt" sz="half" idx="10"/>
          </p:nvPr>
        </p:nvSpPr>
        <p:spPr/>
        <p:txBody>
          <a:bodyPr/>
          <a:lstStyle/>
          <a:p>
            <a:fld id="{12775CA0-1D4C-4196-8899-A802455300EC}" type="datetimeFigureOut">
              <a:rPr lang="en-US" smtClean="0"/>
              <a:t>7/8/2024</a:t>
            </a:fld>
            <a:endParaRPr lang="en-US"/>
          </a:p>
        </p:txBody>
      </p:sp>
      <p:sp>
        <p:nvSpPr>
          <p:cNvPr id="6" name="Footer Placeholder 5">
            <a:extLst>
              <a:ext uri="{FF2B5EF4-FFF2-40B4-BE49-F238E27FC236}">
                <a16:creationId xmlns:a16="http://schemas.microsoft.com/office/drawing/2014/main" id="{BA062672-715E-C520-7398-16A012E563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28C2C6-A109-AA05-0E7B-D2E98B2C21BD}"/>
              </a:ext>
            </a:extLst>
          </p:cNvPr>
          <p:cNvSpPr>
            <a:spLocks noGrp="1"/>
          </p:cNvSpPr>
          <p:nvPr>
            <p:ph type="sldNum" sz="quarter" idx="12"/>
          </p:nvPr>
        </p:nvSpPr>
        <p:spPr/>
        <p:txBody>
          <a:bodyPr/>
          <a:lstStyle/>
          <a:p>
            <a:fld id="{5BF9208C-76D4-4542-B1BF-314DE4A1F439}" type="slidenum">
              <a:rPr lang="en-US" smtClean="0"/>
              <a:t>‹#›</a:t>
            </a:fld>
            <a:endParaRPr lang="en-US"/>
          </a:p>
        </p:txBody>
      </p:sp>
    </p:spTree>
    <p:extLst>
      <p:ext uri="{BB962C8B-B14F-4D97-AF65-F5344CB8AC3E}">
        <p14:creationId xmlns:p14="http://schemas.microsoft.com/office/powerpoint/2010/main" val="2433316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7AB9D-2EBD-0E34-F1FD-16B79C9948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a:extLst>
              <a:ext uri="{FF2B5EF4-FFF2-40B4-BE49-F238E27FC236}">
                <a16:creationId xmlns:a16="http://schemas.microsoft.com/office/drawing/2014/main" id="{54FCFF12-6544-5277-8E0C-30EB5AAFD5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a:extLst>
              <a:ext uri="{FF2B5EF4-FFF2-40B4-BE49-F238E27FC236}">
                <a16:creationId xmlns:a16="http://schemas.microsoft.com/office/drawing/2014/main" id="{9D14285B-D718-3B3F-1DB3-5CE9876957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80640C-4F98-073E-D93D-E503F7C6D2AF}"/>
              </a:ext>
            </a:extLst>
          </p:cNvPr>
          <p:cNvSpPr>
            <a:spLocks noGrp="1"/>
          </p:cNvSpPr>
          <p:nvPr>
            <p:ph type="dt" sz="half" idx="10"/>
          </p:nvPr>
        </p:nvSpPr>
        <p:spPr/>
        <p:txBody>
          <a:bodyPr/>
          <a:lstStyle/>
          <a:p>
            <a:fld id="{12775CA0-1D4C-4196-8899-A802455300EC}" type="datetimeFigureOut">
              <a:rPr lang="en-US" smtClean="0"/>
              <a:t>7/8/2024</a:t>
            </a:fld>
            <a:endParaRPr lang="en-US"/>
          </a:p>
        </p:txBody>
      </p:sp>
      <p:sp>
        <p:nvSpPr>
          <p:cNvPr id="6" name="Footer Placeholder 5">
            <a:extLst>
              <a:ext uri="{FF2B5EF4-FFF2-40B4-BE49-F238E27FC236}">
                <a16:creationId xmlns:a16="http://schemas.microsoft.com/office/drawing/2014/main" id="{B783415D-2EFB-6B3A-8A7A-C4632A9D2D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7D7CDD-8005-FE59-597E-C496011F0C5E}"/>
              </a:ext>
            </a:extLst>
          </p:cNvPr>
          <p:cNvSpPr>
            <a:spLocks noGrp="1"/>
          </p:cNvSpPr>
          <p:nvPr>
            <p:ph type="sldNum" sz="quarter" idx="12"/>
          </p:nvPr>
        </p:nvSpPr>
        <p:spPr/>
        <p:txBody>
          <a:bodyPr/>
          <a:lstStyle/>
          <a:p>
            <a:fld id="{5BF9208C-76D4-4542-B1BF-314DE4A1F439}" type="slidenum">
              <a:rPr lang="en-US" smtClean="0"/>
              <a:t>‹#›</a:t>
            </a:fld>
            <a:endParaRPr lang="en-US"/>
          </a:p>
        </p:txBody>
      </p:sp>
    </p:spTree>
    <p:extLst>
      <p:ext uri="{BB962C8B-B14F-4D97-AF65-F5344CB8AC3E}">
        <p14:creationId xmlns:p14="http://schemas.microsoft.com/office/powerpoint/2010/main" val="4244028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4351E8-F7C3-F555-3BEA-637D7BA919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a:extLst>
              <a:ext uri="{FF2B5EF4-FFF2-40B4-BE49-F238E27FC236}">
                <a16:creationId xmlns:a16="http://schemas.microsoft.com/office/drawing/2014/main" id="{D07872CE-B370-57F2-F54F-BE84A7357B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D5C77FCE-78D4-D7CD-0CE8-C1827FFBF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2775CA0-1D4C-4196-8899-A802455300EC}" type="datetimeFigureOut">
              <a:rPr lang="en-US" smtClean="0"/>
              <a:t>7/8/2024</a:t>
            </a:fld>
            <a:endParaRPr lang="en-US"/>
          </a:p>
        </p:txBody>
      </p:sp>
      <p:sp>
        <p:nvSpPr>
          <p:cNvPr id="5" name="Footer Placeholder 4">
            <a:extLst>
              <a:ext uri="{FF2B5EF4-FFF2-40B4-BE49-F238E27FC236}">
                <a16:creationId xmlns:a16="http://schemas.microsoft.com/office/drawing/2014/main" id="{2CDD4CF8-D9BB-977D-183A-19F0CB44E7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9FBACB6-A67A-4A8A-14C4-5EDCA8FCF6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BF9208C-76D4-4542-B1BF-314DE4A1F439}" type="slidenum">
              <a:rPr lang="en-US" smtClean="0"/>
              <a:t>‹#›</a:t>
            </a:fld>
            <a:endParaRPr lang="en-US"/>
          </a:p>
        </p:txBody>
      </p:sp>
    </p:spTree>
    <p:extLst>
      <p:ext uri="{BB962C8B-B14F-4D97-AF65-F5344CB8AC3E}">
        <p14:creationId xmlns:p14="http://schemas.microsoft.com/office/powerpoint/2010/main" val="916320166"/>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C7006A-51DD-9306-0E04-4902CE80DF09}"/>
              </a:ext>
            </a:extLst>
          </p:cNvPr>
          <p:cNvSpPr>
            <a:spLocks noGrp="1"/>
          </p:cNvSpPr>
          <p:nvPr>
            <p:ph type="ctrTitle"/>
          </p:nvPr>
        </p:nvSpPr>
        <p:spPr>
          <a:xfrm>
            <a:off x="643468" y="643467"/>
            <a:ext cx="4620584" cy="4567137"/>
          </a:xfrm>
        </p:spPr>
        <p:txBody>
          <a:bodyPr>
            <a:normAutofit/>
          </a:bodyPr>
          <a:lstStyle/>
          <a:p>
            <a:pPr algn="l"/>
            <a:r>
              <a:rPr lang="en-US" sz="4400" dirty="0"/>
              <a:t>FutureTech - Hiring Strategy</a:t>
            </a:r>
          </a:p>
        </p:txBody>
      </p:sp>
      <p:sp>
        <p:nvSpPr>
          <p:cNvPr id="3" name="Subtitle 2">
            <a:extLst>
              <a:ext uri="{FF2B5EF4-FFF2-40B4-BE49-F238E27FC236}">
                <a16:creationId xmlns:a16="http://schemas.microsoft.com/office/drawing/2014/main" id="{8D6A4218-7700-6EA5-F674-635E82190E48}"/>
              </a:ext>
            </a:extLst>
          </p:cNvPr>
          <p:cNvSpPr>
            <a:spLocks noGrp="1"/>
          </p:cNvSpPr>
          <p:nvPr>
            <p:ph type="subTitle" idx="1"/>
          </p:nvPr>
        </p:nvSpPr>
        <p:spPr>
          <a:xfrm>
            <a:off x="643467" y="5277684"/>
            <a:ext cx="4620584" cy="775494"/>
          </a:xfrm>
        </p:spPr>
        <p:txBody>
          <a:bodyPr>
            <a:normAutofit/>
          </a:bodyPr>
          <a:lstStyle/>
          <a:p>
            <a:pPr algn="l"/>
            <a:r>
              <a:rPr lang="en-US" sz="1000"/>
              <a:t>Prepared by</a:t>
            </a:r>
          </a:p>
          <a:p>
            <a:pPr algn="l"/>
            <a:r>
              <a:rPr lang="en-US" sz="1000"/>
              <a:t>Fausto Lira</a:t>
            </a:r>
          </a:p>
          <a:p>
            <a:pPr algn="l"/>
            <a:r>
              <a:rPr lang="en-US" sz="1000"/>
              <a:t>Anslem Okeke </a:t>
            </a:r>
          </a:p>
          <a:p>
            <a:pPr algn="l"/>
            <a:endParaRPr lang="en-US" sz="1000"/>
          </a:p>
        </p:txBody>
      </p:sp>
      <p:pic>
        <p:nvPicPr>
          <p:cNvPr id="12" name="Picture 11" descr="A close-up of a network&#10;&#10;Description automatically generated">
            <a:extLst>
              <a:ext uri="{FF2B5EF4-FFF2-40B4-BE49-F238E27FC236}">
                <a16:creationId xmlns:a16="http://schemas.microsoft.com/office/drawing/2014/main" id="{A41615F4-9299-ED6F-D8C9-EF2DDF3AC62E}"/>
              </a:ext>
            </a:extLst>
          </p:cNvPr>
          <p:cNvPicPr>
            <a:picLocks noChangeAspect="1"/>
          </p:cNvPicPr>
          <p:nvPr/>
        </p:nvPicPr>
        <p:blipFill rotWithShape="1">
          <a:blip r:embed="rId2"/>
          <a:srcRect l="28147" r="2295"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302630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C0323-0522-3469-A26F-7332E9F5EE4B}"/>
              </a:ext>
            </a:extLst>
          </p:cNvPr>
          <p:cNvSpPr>
            <a:spLocks noGrp="1"/>
          </p:cNvSpPr>
          <p:nvPr>
            <p:ph type="title"/>
          </p:nvPr>
        </p:nvSpPr>
        <p:spPr/>
        <p:txBody>
          <a:bodyPr/>
          <a:lstStyle/>
          <a:p>
            <a:pPr algn="ctr"/>
            <a:r>
              <a:rPr lang="en-US" dirty="0">
                <a:solidFill>
                  <a:schemeClr val="tx1"/>
                </a:solidFill>
              </a:rPr>
              <a:t>Agenda</a:t>
            </a:r>
          </a:p>
        </p:txBody>
      </p:sp>
      <p:graphicFrame>
        <p:nvGraphicFramePr>
          <p:cNvPr id="4" name="Diagram 3">
            <a:extLst>
              <a:ext uri="{FF2B5EF4-FFF2-40B4-BE49-F238E27FC236}">
                <a16:creationId xmlns:a16="http://schemas.microsoft.com/office/drawing/2014/main" id="{EB930520-654C-D52B-D04C-491EE7078242}"/>
              </a:ext>
            </a:extLst>
          </p:cNvPr>
          <p:cNvGraphicFramePr/>
          <p:nvPr>
            <p:extLst>
              <p:ext uri="{D42A27DB-BD31-4B8C-83A1-F6EECF244321}">
                <p14:modId xmlns:p14="http://schemas.microsoft.com/office/powerpoint/2010/main" val="1106577460"/>
              </p:ext>
            </p:extLst>
          </p:nvPr>
        </p:nvGraphicFramePr>
        <p:xfrm>
          <a:off x="828674" y="1930399"/>
          <a:ext cx="7915275"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0253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BA7F9-70B4-E6F8-8791-86E715B62E4F}"/>
              </a:ext>
            </a:extLst>
          </p:cNvPr>
          <p:cNvSpPr>
            <a:spLocks noGrp="1"/>
          </p:cNvSpPr>
          <p:nvPr>
            <p:ph type="title"/>
          </p:nvPr>
        </p:nvSpPr>
        <p:spPr>
          <a:xfrm>
            <a:off x="677334" y="609600"/>
            <a:ext cx="8596668" cy="743339"/>
          </a:xfrm>
        </p:spPr>
        <p:txBody>
          <a:bodyPr vert="horz" lIns="91440" tIns="45720" rIns="91440" bIns="45720" rtlCol="0" anchor="t">
            <a:normAutofit/>
          </a:bodyPr>
          <a:lstStyle/>
          <a:p>
            <a:r>
              <a:rPr lang="en-US" dirty="0" err="1">
                <a:solidFill>
                  <a:schemeClr val="tx1"/>
                </a:solidFill>
              </a:rPr>
              <a:t>FutureTech</a:t>
            </a:r>
            <a:endParaRPr lang="en-US" dirty="0">
              <a:solidFill>
                <a:schemeClr val="tx1"/>
              </a:solidFill>
            </a:endParaRPr>
          </a:p>
        </p:txBody>
      </p:sp>
      <p:sp>
        <p:nvSpPr>
          <p:cNvPr id="3" name="Rectangle 2">
            <a:extLst>
              <a:ext uri="{FF2B5EF4-FFF2-40B4-BE49-F238E27FC236}">
                <a16:creationId xmlns:a16="http://schemas.microsoft.com/office/drawing/2014/main" id="{D24FB6FE-39AC-3BCE-C814-E2A7CF6F4654}"/>
              </a:ext>
            </a:extLst>
          </p:cNvPr>
          <p:cNvSpPr/>
          <p:nvPr/>
        </p:nvSpPr>
        <p:spPr>
          <a:xfrm>
            <a:off x="640229" y="1613161"/>
            <a:ext cx="8596312" cy="5142202"/>
          </a:xfrm>
          <a:prstGeom prst="rect">
            <a:avLst/>
          </a:prstGeom>
        </p:spPr>
        <p:txBody>
          <a:bodyPr/>
          <a:lstStyle/>
          <a:p>
            <a:pPr lvl="0">
              <a:lnSpc>
                <a:spcPct val="200000"/>
              </a:lnSpc>
            </a:pPr>
            <a:r>
              <a:rPr lang="en-US" sz="1600" dirty="0"/>
              <a:t>With more than 15 years in the analytics consultancy business, the company FutureTech faces the need to adapt to modern trends of inclusivity, work flexibility, continuous learning culture, among others. With respect to inclusivity, the company has established five hiring programs: ABXL, ARC, EMA, REP, and QB. The goal is to start balancing the different types of talent in the company. It establishes an initial target of 25% of vacancies for women and 40% of vacancies for the diversity group (ethnic female and male and non-ethnic female). The analysis and its outcomes, conclusions and recommendations will be presented in the next slides.</a:t>
            </a:r>
          </a:p>
        </p:txBody>
      </p:sp>
    </p:spTree>
    <p:extLst>
      <p:ext uri="{BB962C8B-B14F-4D97-AF65-F5344CB8AC3E}">
        <p14:creationId xmlns:p14="http://schemas.microsoft.com/office/powerpoint/2010/main" val="3141220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BA7F9-70B4-E6F8-8791-86E715B62E4F}"/>
              </a:ext>
            </a:extLst>
          </p:cNvPr>
          <p:cNvSpPr>
            <a:spLocks noGrp="1"/>
          </p:cNvSpPr>
          <p:nvPr>
            <p:ph type="title"/>
          </p:nvPr>
        </p:nvSpPr>
        <p:spPr>
          <a:xfrm>
            <a:off x="677334" y="609600"/>
            <a:ext cx="8596668" cy="828675"/>
          </a:xfrm>
        </p:spPr>
        <p:txBody>
          <a:bodyPr>
            <a:normAutofit/>
          </a:bodyPr>
          <a:lstStyle/>
          <a:p>
            <a:pPr algn="ctr"/>
            <a:r>
              <a:rPr lang="en-US" dirty="0">
                <a:solidFill>
                  <a:schemeClr val="tx1"/>
                </a:solidFill>
              </a:rPr>
              <a:t>Hiring Process Outcomes</a:t>
            </a:r>
          </a:p>
        </p:txBody>
      </p:sp>
      <p:pic>
        <p:nvPicPr>
          <p:cNvPr id="9" name="Picture 8" descr="A graph of gender equality&#10;&#10;Description automatically generated with medium confidence">
            <a:extLst>
              <a:ext uri="{FF2B5EF4-FFF2-40B4-BE49-F238E27FC236}">
                <a16:creationId xmlns:a16="http://schemas.microsoft.com/office/drawing/2014/main" id="{9FE2B231-D8B7-329E-3AB3-087B17488A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481" y="1438275"/>
            <a:ext cx="3260465" cy="2445349"/>
          </a:xfrm>
          <a:prstGeom prst="rect">
            <a:avLst/>
          </a:prstGeom>
        </p:spPr>
      </p:pic>
      <p:sp>
        <p:nvSpPr>
          <p:cNvPr id="3" name="TextBox 2">
            <a:extLst>
              <a:ext uri="{FF2B5EF4-FFF2-40B4-BE49-F238E27FC236}">
                <a16:creationId xmlns:a16="http://schemas.microsoft.com/office/drawing/2014/main" id="{1CA8B232-6A78-4674-2075-8495CBD9E988}"/>
              </a:ext>
            </a:extLst>
          </p:cNvPr>
          <p:cNvSpPr txBox="1"/>
          <p:nvPr/>
        </p:nvSpPr>
        <p:spPr>
          <a:xfrm>
            <a:off x="3610946" y="1596939"/>
            <a:ext cx="6510696" cy="4765600"/>
          </a:xfrm>
          <a:prstGeom prst="rect">
            <a:avLst/>
          </a:prstGeom>
          <a:noFill/>
        </p:spPr>
        <p:txBody>
          <a:bodyPr wrap="square" rtlCol="0">
            <a:spAutoFit/>
          </a:bodyPr>
          <a:lstStyle/>
          <a:p>
            <a:pPr>
              <a:lnSpc>
                <a:spcPct val="200000"/>
              </a:lnSpc>
            </a:pPr>
            <a:r>
              <a:rPr lang="en-US" sz="1400" dirty="0"/>
              <a:t>The graph alongside shows the proportion of men and women in the 5 selection processes divided between ethnic and non-ethnic groups. The main message the graph presents is the proportion of women hired. It is also possible to extract from the graph that the proportion of people hired from ethnic groups is 50%. The idea is to immediately transmit positive outcomes to stakeholders. Observe that the bar representing women has a highlighted color compared to the bar for men. Also, only the words “female” and diversity are in bold (10% rule). The choice of the percentages 27% and 73% in the y-axis is reinforce the proportion, the other percentages were eliminated to avoid distractions. The visual is proposed to clean. We also opted by basic language in all texts.</a:t>
            </a:r>
          </a:p>
        </p:txBody>
      </p:sp>
      <p:graphicFrame>
        <p:nvGraphicFramePr>
          <p:cNvPr id="4" name="Diagram 3">
            <a:extLst>
              <a:ext uri="{FF2B5EF4-FFF2-40B4-BE49-F238E27FC236}">
                <a16:creationId xmlns:a16="http://schemas.microsoft.com/office/drawing/2014/main" id="{DA0A7C9E-F771-2ED8-85E3-A7436567D0A8}"/>
              </a:ext>
            </a:extLst>
          </p:cNvPr>
          <p:cNvGraphicFramePr/>
          <p:nvPr>
            <p:extLst>
              <p:ext uri="{D42A27DB-BD31-4B8C-83A1-F6EECF244321}">
                <p14:modId xmlns:p14="http://schemas.microsoft.com/office/powerpoint/2010/main" val="2111689573"/>
              </p:ext>
            </p:extLst>
          </p:nvPr>
        </p:nvGraphicFramePr>
        <p:xfrm>
          <a:off x="350481" y="3883624"/>
          <a:ext cx="2903956" cy="17754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75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59C8D-F63E-C375-CDB0-5A6480123F35}"/>
              </a:ext>
            </a:extLst>
          </p:cNvPr>
          <p:cNvSpPr>
            <a:spLocks noGrp="1"/>
          </p:cNvSpPr>
          <p:nvPr>
            <p:ph type="title"/>
          </p:nvPr>
        </p:nvSpPr>
        <p:spPr/>
        <p:txBody>
          <a:bodyPr>
            <a:normAutofit/>
          </a:bodyPr>
          <a:lstStyle/>
          <a:p>
            <a:pPr algn="ctr"/>
            <a:r>
              <a:rPr lang="en-US" dirty="0">
                <a:solidFill>
                  <a:schemeClr val="tx1"/>
                </a:solidFill>
              </a:rPr>
              <a:t>Hiring Programs: ABXL, ARC, EMA, REP, and QB</a:t>
            </a:r>
          </a:p>
        </p:txBody>
      </p:sp>
      <p:sp>
        <p:nvSpPr>
          <p:cNvPr id="4" name="TextBox 3">
            <a:extLst>
              <a:ext uri="{FF2B5EF4-FFF2-40B4-BE49-F238E27FC236}">
                <a16:creationId xmlns:a16="http://schemas.microsoft.com/office/drawing/2014/main" id="{B603D5F2-3CB2-7185-28B7-84C8E11CF52E}"/>
              </a:ext>
            </a:extLst>
          </p:cNvPr>
          <p:cNvSpPr txBox="1"/>
          <p:nvPr/>
        </p:nvSpPr>
        <p:spPr>
          <a:xfrm>
            <a:off x="5794311" y="1633894"/>
            <a:ext cx="5617028" cy="4831900"/>
          </a:xfrm>
          <a:prstGeom prst="rect">
            <a:avLst/>
          </a:prstGeom>
          <a:noFill/>
        </p:spPr>
        <p:txBody>
          <a:bodyPr wrap="square" rtlCol="0">
            <a:spAutoFit/>
          </a:bodyPr>
          <a:lstStyle/>
          <a:p>
            <a:pPr>
              <a:lnSpc>
                <a:spcPct val="200000"/>
              </a:lnSpc>
            </a:pPr>
            <a:r>
              <a:rPr lang="en-US" sz="1300" dirty="0"/>
              <a:t>The present graph has the sole intention of conveying the message that ARC's hiring process has achieved the expected result of almost 40% in the process of hiring people from the diverse group. The message aims to convey the message that the average for the diverse group was 50%, higher than expected. We highlight the ARC bar to convey the message more quickly. Only the "41%" is greater than the others following the 10% rule, there are only percentages of 0% and 100% on the y-axis to avoid distractions. In general, the graph is as summarized as possible with only what matters. There are two pieces of information in the text box. The first uses the simple text technique developed in class 3. The information is straightforward with an emphasis on percentages. Again, the idea is to quickly convey the message.</a:t>
            </a:r>
          </a:p>
        </p:txBody>
      </p:sp>
      <p:graphicFrame>
        <p:nvGraphicFramePr>
          <p:cNvPr id="5" name="Chart 4">
            <a:extLst>
              <a:ext uri="{FF2B5EF4-FFF2-40B4-BE49-F238E27FC236}">
                <a16:creationId xmlns:a16="http://schemas.microsoft.com/office/drawing/2014/main" id="{D2D7634C-EB9F-9F09-99F7-4CA8BA0FBE6C}"/>
              </a:ext>
            </a:extLst>
          </p:cNvPr>
          <p:cNvGraphicFramePr>
            <a:graphicFrameLocks/>
          </p:cNvGraphicFramePr>
          <p:nvPr>
            <p:extLst>
              <p:ext uri="{D42A27DB-BD31-4B8C-83A1-F6EECF244321}">
                <p14:modId xmlns:p14="http://schemas.microsoft.com/office/powerpoint/2010/main" val="1579874194"/>
              </p:ext>
            </p:extLst>
          </p:nvPr>
        </p:nvGraphicFramePr>
        <p:xfrm>
          <a:off x="853029" y="1862527"/>
          <a:ext cx="3958813" cy="2621341"/>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021A501F-5875-96A2-F2D3-53BE78091354}"/>
              </a:ext>
            </a:extLst>
          </p:cNvPr>
          <p:cNvSpPr txBox="1"/>
          <p:nvPr/>
        </p:nvSpPr>
        <p:spPr>
          <a:xfrm>
            <a:off x="779862" y="4540183"/>
            <a:ext cx="3274977" cy="1661993"/>
          </a:xfrm>
          <a:prstGeom prst="rect">
            <a:avLst/>
          </a:prstGeom>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t>Out of all available positions, were allocated </a:t>
            </a:r>
          </a:p>
          <a:p>
            <a:r>
              <a:rPr lang="en-US" dirty="0"/>
              <a:t>50% to the diversity</a:t>
            </a:r>
            <a:r>
              <a:rPr lang="en-US" sz="1400" dirty="0"/>
              <a:t> group.</a:t>
            </a:r>
          </a:p>
          <a:p>
            <a:endParaRPr lang="en-US" sz="2800" dirty="0"/>
          </a:p>
          <a:p>
            <a:r>
              <a:rPr lang="en-US" sz="1400" dirty="0"/>
              <a:t>ARC hiring program achieves 41% of diversity.</a:t>
            </a:r>
          </a:p>
        </p:txBody>
      </p:sp>
    </p:spTree>
    <p:extLst>
      <p:ext uri="{BB962C8B-B14F-4D97-AF65-F5344CB8AC3E}">
        <p14:creationId xmlns:p14="http://schemas.microsoft.com/office/powerpoint/2010/main" val="2127618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21709-BF12-4955-FDA7-C9B5021EAED9}"/>
              </a:ext>
            </a:extLst>
          </p:cNvPr>
          <p:cNvSpPr>
            <a:spLocks noGrp="1"/>
          </p:cNvSpPr>
          <p:nvPr>
            <p:ph type="title"/>
          </p:nvPr>
        </p:nvSpPr>
        <p:spPr>
          <a:xfrm>
            <a:off x="1797666" y="580269"/>
            <a:ext cx="8596668" cy="682487"/>
          </a:xfrm>
        </p:spPr>
        <p:txBody>
          <a:bodyPr>
            <a:normAutofit fontScale="90000"/>
          </a:bodyPr>
          <a:lstStyle/>
          <a:p>
            <a:pPr algn="ctr"/>
            <a:r>
              <a:rPr lang="en-US" dirty="0">
                <a:solidFill>
                  <a:schemeClr val="tx1"/>
                </a:solidFill>
              </a:rPr>
              <a:t>Final Considerations</a:t>
            </a:r>
          </a:p>
        </p:txBody>
      </p:sp>
      <p:sp>
        <p:nvSpPr>
          <p:cNvPr id="3" name="TextBox 2">
            <a:extLst>
              <a:ext uri="{FF2B5EF4-FFF2-40B4-BE49-F238E27FC236}">
                <a16:creationId xmlns:a16="http://schemas.microsoft.com/office/drawing/2014/main" id="{E45EF65F-BBD7-8510-12AE-8633D51B34E1}"/>
              </a:ext>
            </a:extLst>
          </p:cNvPr>
          <p:cNvSpPr txBox="1"/>
          <p:nvPr/>
        </p:nvSpPr>
        <p:spPr>
          <a:xfrm>
            <a:off x="805070" y="1639957"/>
            <a:ext cx="253596" cy="369332"/>
          </a:xfrm>
          <a:prstGeom prst="rect">
            <a:avLst/>
          </a:prstGeom>
          <a:noFill/>
        </p:spPr>
        <p:txBody>
          <a:bodyPr wrap="none" rtlCol="0">
            <a:spAutoFit/>
          </a:bodyPr>
          <a:lstStyle/>
          <a:p>
            <a:r>
              <a:rPr lang="en-US" dirty="0"/>
              <a:t> </a:t>
            </a:r>
          </a:p>
        </p:txBody>
      </p:sp>
      <p:graphicFrame>
        <p:nvGraphicFramePr>
          <p:cNvPr id="10" name="Diagram 9">
            <a:extLst>
              <a:ext uri="{FF2B5EF4-FFF2-40B4-BE49-F238E27FC236}">
                <a16:creationId xmlns:a16="http://schemas.microsoft.com/office/drawing/2014/main" id="{65E286D2-FF0A-DF3F-A937-07BC8F1169CC}"/>
              </a:ext>
            </a:extLst>
          </p:cNvPr>
          <p:cNvGraphicFramePr/>
          <p:nvPr>
            <p:extLst>
              <p:ext uri="{D42A27DB-BD31-4B8C-83A1-F6EECF244321}">
                <p14:modId xmlns:p14="http://schemas.microsoft.com/office/powerpoint/2010/main" val="1597224366"/>
              </p:ext>
            </p:extLst>
          </p:nvPr>
        </p:nvGraphicFramePr>
        <p:xfrm>
          <a:off x="805070" y="1824623"/>
          <a:ext cx="5967205" cy="1477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 10">
            <a:extLst>
              <a:ext uri="{FF2B5EF4-FFF2-40B4-BE49-F238E27FC236}">
                <a16:creationId xmlns:a16="http://schemas.microsoft.com/office/drawing/2014/main" id="{5BE43E21-FB4F-216F-DB91-F345FA594903}"/>
              </a:ext>
            </a:extLst>
          </p:cNvPr>
          <p:cNvGraphicFramePr/>
          <p:nvPr>
            <p:extLst>
              <p:ext uri="{D42A27DB-BD31-4B8C-83A1-F6EECF244321}">
                <p14:modId xmlns:p14="http://schemas.microsoft.com/office/powerpoint/2010/main" val="1154288691"/>
              </p:ext>
            </p:extLst>
          </p:nvPr>
        </p:nvGraphicFramePr>
        <p:xfrm>
          <a:off x="2548144" y="3863818"/>
          <a:ext cx="6776831" cy="22669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51898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Graphic spid="11"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E36889-A0D7-3FB5-8EE1-5EA758C750ED}"/>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THANK YOU</a:t>
            </a:r>
          </a:p>
        </p:txBody>
      </p:sp>
      <p:pic>
        <p:nvPicPr>
          <p:cNvPr id="6" name="Graphic 5" descr="Handshake">
            <a:extLst>
              <a:ext uri="{FF2B5EF4-FFF2-40B4-BE49-F238E27FC236}">
                <a16:creationId xmlns:a16="http://schemas.microsoft.com/office/drawing/2014/main" id="{5C34ADA3-E8DC-E3AF-45FB-A147EF2711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5423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339</TotalTime>
  <Words>577</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FutureTech - Hiring Strategy</vt:lpstr>
      <vt:lpstr>Agenda</vt:lpstr>
      <vt:lpstr>FutureTech</vt:lpstr>
      <vt:lpstr>Hiring Process Outcomes</vt:lpstr>
      <vt:lpstr>Hiring Programs: ABXL, ARC, EMA, REP, and QB</vt:lpstr>
      <vt:lpstr>Final Considerations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Lira, Fausto</dc:creator>
  <cp:lastModifiedBy>Fausto Lira</cp:lastModifiedBy>
  <cp:revision>2</cp:revision>
  <dcterms:created xsi:type="dcterms:W3CDTF">2023-12-11T19:31:19Z</dcterms:created>
  <dcterms:modified xsi:type="dcterms:W3CDTF">2024-07-08T20:30:23Z</dcterms:modified>
</cp:coreProperties>
</file>