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3" r:id="rId8"/>
    <p:sldId id="260" r:id="rId9"/>
    <p:sldId id="262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553FA45-F20E-4AF7-BE70-1BD2A48DB787}" type="datetimeFigureOut">
              <a:rPr lang="es-EC" smtClean="0"/>
              <a:t>16/12/2013</a:t>
            </a:fld>
            <a:endParaRPr lang="es-EC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C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FDBEED-7D00-4339-8E1E-E726AFB4AFB4}" type="slidenum">
              <a:rPr lang="es-EC" smtClean="0"/>
              <a:t>‹Nº›</a:t>
            </a:fld>
            <a:endParaRPr lang="es-EC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FA45-F20E-4AF7-BE70-1BD2A48DB787}" type="datetimeFigureOut">
              <a:rPr lang="es-EC" smtClean="0"/>
              <a:t>16/12/2013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BEED-7D00-4339-8E1E-E726AFB4AFB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FA45-F20E-4AF7-BE70-1BD2A48DB787}" type="datetimeFigureOut">
              <a:rPr lang="es-EC" smtClean="0"/>
              <a:t>16/12/2013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BEED-7D00-4339-8E1E-E726AFB4AFB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553FA45-F20E-4AF7-BE70-1BD2A48DB787}" type="datetimeFigureOut">
              <a:rPr lang="es-EC" smtClean="0"/>
              <a:t>16/12/2013</a:t>
            </a:fld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FDBEED-7D00-4339-8E1E-E726AFB4AFB4}" type="slidenum">
              <a:rPr lang="es-EC" smtClean="0"/>
              <a:t>‹Nº›</a:t>
            </a:fld>
            <a:endParaRPr lang="es-EC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553FA45-F20E-4AF7-BE70-1BD2A48DB787}" type="datetimeFigureOut">
              <a:rPr lang="es-EC" smtClean="0"/>
              <a:t>16/12/2013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C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FDBEED-7D00-4339-8E1E-E726AFB4AFB4}" type="slidenum">
              <a:rPr lang="es-EC" smtClean="0"/>
              <a:t>‹Nº›</a:t>
            </a:fld>
            <a:endParaRPr lang="es-EC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FA45-F20E-4AF7-BE70-1BD2A48DB787}" type="datetimeFigureOut">
              <a:rPr lang="es-EC" smtClean="0"/>
              <a:t>16/12/2013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BEED-7D00-4339-8E1E-E726AFB4AFB4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FA45-F20E-4AF7-BE70-1BD2A48DB787}" type="datetimeFigureOut">
              <a:rPr lang="es-EC" smtClean="0"/>
              <a:t>16/12/2013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BEED-7D00-4339-8E1E-E726AFB4AFB4}" type="slidenum">
              <a:rPr lang="es-EC" smtClean="0"/>
              <a:t>‹Nº›</a:t>
            </a:fld>
            <a:endParaRPr lang="es-EC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553FA45-F20E-4AF7-BE70-1BD2A48DB787}" type="datetimeFigureOut">
              <a:rPr lang="es-EC" smtClean="0"/>
              <a:t>16/12/2013</a:t>
            </a:fld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FDBEED-7D00-4339-8E1E-E726AFB4AFB4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FA45-F20E-4AF7-BE70-1BD2A48DB787}" type="datetimeFigureOut">
              <a:rPr lang="es-EC" smtClean="0"/>
              <a:t>16/12/2013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BEED-7D00-4339-8E1E-E726AFB4AFB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553FA45-F20E-4AF7-BE70-1BD2A48DB787}" type="datetimeFigureOut">
              <a:rPr lang="es-EC" smtClean="0"/>
              <a:t>16/12/2013</a:t>
            </a:fld>
            <a:endParaRPr lang="es-EC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FDBEED-7D00-4339-8E1E-E726AFB4AFB4}" type="slidenum">
              <a:rPr lang="es-EC" smtClean="0"/>
              <a:t>‹Nº›</a:t>
            </a:fld>
            <a:endParaRPr lang="es-EC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C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553FA45-F20E-4AF7-BE70-1BD2A48DB787}" type="datetimeFigureOut">
              <a:rPr lang="es-EC" smtClean="0"/>
              <a:t>16/12/2013</a:t>
            </a:fld>
            <a:endParaRPr lang="es-EC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FDBEED-7D00-4339-8E1E-E726AFB4AFB4}" type="slidenum">
              <a:rPr lang="es-EC" smtClean="0"/>
              <a:t>‹Nº›</a:t>
            </a:fld>
            <a:endParaRPr lang="es-EC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553FA45-F20E-4AF7-BE70-1BD2A48DB787}" type="datetimeFigureOut">
              <a:rPr lang="es-EC" smtClean="0"/>
              <a:t>16/12/2013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FDBEED-7D00-4339-8E1E-E726AFB4AFB4}" type="slidenum">
              <a:rPr lang="es-EC" smtClean="0"/>
              <a:t>‹Nº›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BUSCAMINAS EN ANDROID</a:t>
            </a:r>
            <a:r>
              <a:rPr lang="en-US" sz="3600" dirty="0" smtClean="0"/>
              <a:t>	</a:t>
            </a:r>
            <a:endParaRPr lang="es-EC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PROYECTO PARCIAL DE LENGUAJES DE PROGRAMACION</a:t>
            </a:r>
            <a:endParaRPr lang="es-EC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TABLERO PERSONALIZADO (MINIMO 8X8 MAXIMO 30X30)</a:t>
            </a:r>
            <a:endParaRPr lang="es-EC" dirty="0"/>
          </a:p>
        </p:txBody>
      </p:sp>
      <p:pic>
        <p:nvPicPr>
          <p:cNvPr id="4" name="3 Marcador de contenido" descr="tableroPersonalizad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97663"/>
            <a:ext cx="7467600" cy="447869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BASES DE DATOS Y RANKING</a:t>
            </a:r>
            <a:endParaRPr lang="es-EC" dirty="0"/>
          </a:p>
        </p:txBody>
      </p:sp>
      <p:pic>
        <p:nvPicPr>
          <p:cNvPr id="6" name="5 Marcador de contenido" descr="Ranking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661474" y="1600200"/>
            <a:ext cx="3059051" cy="48736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DIFICULTADES Y NO IMPLEMENTADOS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MARCA DE BANDERA.</a:t>
            </a:r>
          </a:p>
          <a:p>
            <a:r>
              <a:rPr lang="en-US" dirty="0" smtClean="0"/>
              <a:t>PROBLEMAS DE ORGANIZACION.</a:t>
            </a:r>
          </a:p>
          <a:p>
            <a:r>
              <a:rPr lang="en-US" dirty="0" smtClean="0"/>
              <a:t>PROBLEMAS CON EL USO DEL REPOSITORIO EN LINEA.</a:t>
            </a:r>
          </a:p>
          <a:p>
            <a:r>
              <a:rPr lang="en-US" dirty="0" smtClean="0"/>
              <a:t>PROBLEMAS GRAFICOS AL TRATAR DE AÑADIR BANDERAS EN NUESTRO PROYECTO YA AVANZADO.</a:t>
            </a:r>
            <a:endParaRPr lang="es-EC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experiencias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ANDROID ES UN SISTEMA QUE CONTIENE MUCHAS CARACTERISTICAS Y HERRAMIENTAS PARA EL DESARROLLO DE APLICACIONES.</a:t>
            </a:r>
          </a:p>
          <a:p>
            <a:r>
              <a:rPr lang="en-US" dirty="0" smtClean="0"/>
              <a:t>TIENE MUCHA VARIEDAD EN CUANTO A METODOS Y RECURSOS NECEARIOS PARA DESARROLLAR UNA BUENA APP.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INTEGRANTES DEL GRUPO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FAUSTO MORA</a:t>
            </a:r>
          </a:p>
          <a:p>
            <a:r>
              <a:rPr lang="en-US" dirty="0" smtClean="0"/>
              <a:t>ANGEL GONZALEZ </a:t>
            </a:r>
          </a:p>
          <a:p>
            <a:r>
              <a:rPr lang="en-US" dirty="0" smtClean="0"/>
              <a:t>CHRISTIAN VERGARA</a:t>
            </a:r>
            <a:endParaRPr lang="es-EC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INTRODUCCION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IMPLEMENTACION DEL UNA APLICACION EN ANDROID CORRESPONDIENTE AL JUEGO BUSCAMINAS.</a:t>
            </a:r>
          </a:p>
          <a:p>
            <a:r>
              <a:rPr lang="en-US" dirty="0" smtClean="0"/>
              <a:t>USO DE LAS HERRAMIENTAS QUE NOS PROVEE ANDROID: BASE DE DATOS</a:t>
            </a:r>
          </a:p>
          <a:p>
            <a:r>
              <a:rPr lang="en-US" dirty="0" smtClean="0"/>
              <a:t>USO DE HERRAMIENTAS EXTERNASNOS FACILITEN EL TRABAJO:</a:t>
            </a:r>
            <a:r>
              <a:rPr lang="en-US" dirty="0" smtClean="0"/>
              <a:t> </a:t>
            </a:r>
            <a:r>
              <a:rPr lang="en-US" dirty="0" smtClean="0"/>
              <a:t>GENYMOTION,  EMULADOR DE ECLIPSE, BEYOND COMPARE, GITHUB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DEL TRABAJO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FAUSTO: ALGORITMOS, PRIMER CLICK, REINICIO, GRAFICOS Y ANIMACIONES.</a:t>
            </a:r>
          </a:p>
          <a:p>
            <a:endParaRPr lang="en-US" dirty="0" smtClean="0"/>
          </a:p>
          <a:p>
            <a:r>
              <a:rPr lang="en-US" dirty="0" smtClean="0"/>
              <a:t>CHRISTIAN: ALGORITMOS, DISEÑO DE LA APLICACION Y PANTALLAS, BASE DE DATOS.</a:t>
            </a:r>
          </a:p>
          <a:p>
            <a:endParaRPr lang="en-US" dirty="0" smtClean="0"/>
          </a:p>
          <a:p>
            <a:r>
              <a:rPr lang="en-US" dirty="0" smtClean="0"/>
              <a:t>ANGEL: ALGORITMOS, BASE DE DATOS, DOCUMENTACION, IMPLEMENTACION DEL JUEGO PERSONALIZADO.</a:t>
            </a:r>
            <a:endParaRPr lang="es-EC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580926"/>
          </a:xfrm>
        </p:spPr>
        <p:txBody>
          <a:bodyPr/>
          <a:lstStyle/>
          <a:p>
            <a:r>
              <a:rPr lang="en-US" dirty="0" smtClean="0"/>
              <a:t>ALCANCE DEL PROYECTO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PANTALLAS PRINCIPAL Y MENUS.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3 Imagen" descr="PantallaPrincip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700808"/>
            <a:ext cx="2880320" cy="4544318"/>
          </a:xfrm>
          <a:prstGeom prst="rect">
            <a:avLst/>
          </a:prstGeom>
        </p:spPr>
      </p:pic>
      <p:pic>
        <p:nvPicPr>
          <p:cNvPr id="5" name="4 Imagen" descr="Dificultad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1700808"/>
            <a:ext cx="2880320" cy="4542787"/>
          </a:xfrm>
          <a:prstGeom prst="rect">
            <a:avLst/>
          </a:prstGeom>
        </p:spPr>
      </p:pic>
      <p:pic>
        <p:nvPicPr>
          <p:cNvPr id="6" name="5 Imagen" descr="Instruccion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1700808"/>
            <a:ext cx="2890607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115616" y="4941168"/>
            <a:ext cx="712879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 dirty="0" smtClean="0"/>
              <a:t>VALIDACION DEL PRIMER CLICK.</a:t>
            </a:r>
          </a:p>
          <a:p>
            <a:pPr algn="ctr">
              <a:buNone/>
            </a:pPr>
            <a:r>
              <a:rPr lang="en-US" sz="2400" dirty="0" smtClean="0"/>
              <a:t>COLOCAR MINAS ALEATOREAMENTE.</a:t>
            </a:r>
          </a:p>
          <a:p>
            <a:pPr algn="ctr">
              <a:buNone/>
            </a:pPr>
            <a:r>
              <a:rPr lang="en-US" sz="2400" dirty="0" smtClean="0"/>
              <a:t>ALGORITMO DE EXPANSION RECURSIVO.</a:t>
            </a:r>
          </a:p>
          <a:p>
            <a:pPr algn="ctr">
              <a:buNone/>
            </a:pPr>
            <a:r>
              <a:rPr lang="en-US" sz="2400" dirty="0" smtClean="0"/>
              <a:t>MENSAJES, BOTON REINICIO, RELOJ.</a:t>
            </a:r>
            <a:endParaRPr lang="en-US" sz="2400" dirty="0" smtClean="0"/>
          </a:p>
          <a:p>
            <a:endParaRPr lang="es-EC" dirty="0"/>
          </a:p>
        </p:txBody>
      </p:sp>
      <p:pic>
        <p:nvPicPr>
          <p:cNvPr id="7" name="6 Marcador de contenido" descr="perd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260648"/>
            <a:ext cx="7488832" cy="45063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TABLERO PRINCIPIANTE (8X8)</a:t>
            </a:r>
            <a:endParaRPr lang="es-EC" dirty="0"/>
          </a:p>
        </p:txBody>
      </p:sp>
      <p:pic>
        <p:nvPicPr>
          <p:cNvPr id="6" name="5 Marcador de contenido" descr="Capturanorma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93008"/>
            <a:ext cx="7467600" cy="448800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TABLERO NORMAL (16X16)</a:t>
            </a:r>
            <a:endParaRPr lang="es-EC" dirty="0"/>
          </a:p>
        </p:txBody>
      </p:sp>
      <p:pic>
        <p:nvPicPr>
          <p:cNvPr id="4" name="3 Marcador de contenido" descr="tableroNorma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95802"/>
            <a:ext cx="7355160" cy="44149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TABLERO EXPERTO (16X30)</a:t>
            </a:r>
            <a:endParaRPr lang="es-EC" dirty="0"/>
          </a:p>
        </p:txBody>
      </p:sp>
      <p:pic>
        <p:nvPicPr>
          <p:cNvPr id="4" name="3 Marcador de contenido" descr="tableroDifici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99529"/>
            <a:ext cx="7467600" cy="4474966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710</TotalTime>
  <Words>230</Words>
  <Application>Microsoft Office PowerPoint</Application>
  <PresentationFormat>Presentación en pantalla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Mirador</vt:lpstr>
      <vt:lpstr>BUSCAMINAS EN ANDROID </vt:lpstr>
      <vt:lpstr>INTEGRANTES DEL GRUPO</vt:lpstr>
      <vt:lpstr>INTRODUCCION</vt:lpstr>
      <vt:lpstr>DIVISION DEL TRABAJO</vt:lpstr>
      <vt:lpstr>ALCANCE DEL PROYECTO</vt:lpstr>
      <vt:lpstr>Diapositiva 6</vt:lpstr>
      <vt:lpstr>TABLERO PRINCIPIANTE (8X8)</vt:lpstr>
      <vt:lpstr>TABLERO NORMAL (16X16)</vt:lpstr>
      <vt:lpstr>TABLERO EXPERTO (16X30)</vt:lpstr>
      <vt:lpstr>TABLERO PERSONALIZADO (MINIMO 8X8 MAXIMO 30X30)</vt:lpstr>
      <vt:lpstr>BASES DE DATOS Y RANKING</vt:lpstr>
      <vt:lpstr>DIFICULTADES Y NO IMPLEMENTADOS</vt:lpstr>
      <vt:lpstr>experiencias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BUSCAMINAS EN ANDROID</dc:title>
  <dc:creator>Usuario</dc:creator>
  <cp:lastModifiedBy>Usuario</cp:lastModifiedBy>
  <cp:revision>13</cp:revision>
  <dcterms:created xsi:type="dcterms:W3CDTF">2013-12-16T14:05:51Z</dcterms:created>
  <dcterms:modified xsi:type="dcterms:W3CDTF">2013-12-17T01:56:44Z</dcterms:modified>
</cp:coreProperties>
</file>