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0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A930A-B37C-4695-B31D-70CC2378C83E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E53BBE-67FC-4544-A0DA-9C554A50E0DD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14CE5176-23A0-487C-90C4-6736903B5F1A}" type="parTrans" cxnId="{CE5B536A-6D56-4FC8-ABB4-25481D73809B}">
      <dgm:prSet/>
      <dgm:spPr/>
      <dgm:t>
        <a:bodyPr/>
        <a:lstStyle/>
        <a:p>
          <a:endParaRPr lang="en-US"/>
        </a:p>
      </dgm:t>
    </dgm:pt>
    <dgm:pt modelId="{5406B700-6A79-49E5-9CD8-4EA5938834C6}" type="sibTrans" cxnId="{CE5B536A-6D56-4FC8-ABB4-25481D73809B}">
      <dgm:prSet/>
      <dgm:spPr/>
      <dgm:t>
        <a:bodyPr/>
        <a:lstStyle/>
        <a:p>
          <a:endParaRPr lang="en-US"/>
        </a:p>
      </dgm:t>
    </dgm:pt>
    <dgm:pt modelId="{F5F7C831-ACDE-4E07-A25A-7BBE5B4F55E7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3D9FCA1B-9CB3-4C27-B014-4091D35EADC2}" type="parTrans" cxnId="{418BE76B-1041-4603-ACB0-8126F1339DBC}">
      <dgm:prSet/>
      <dgm:spPr/>
      <dgm:t>
        <a:bodyPr/>
        <a:lstStyle/>
        <a:p>
          <a:endParaRPr lang="en-US"/>
        </a:p>
      </dgm:t>
    </dgm:pt>
    <dgm:pt modelId="{ED0C1AE9-B9F0-4494-BB42-991BC4DF9922}" type="sibTrans" cxnId="{418BE76B-1041-4603-ACB0-8126F1339DBC}">
      <dgm:prSet/>
      <dgm:spPr/>
      <dgm:t>
        <a:bodyPr/>
        <a:lstStyle/>
        <a:p>
          <a:endParaRPr lang="en-US"/>
        </a:p>
      </dgm:t>
    </dgm:pt>
    <dgm:pt modelId="{2E187146-15F0-42AF-BAA4-8FA76843EF84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372B5F73-F9C9-4EAF-BCC7-7FF85AEFD0E8}" type="parTrans" cxnId="{55AF8C7F-5B1E-47AC-A2EE-95236EC97E79}">
      <dgm:prSet/>
      <dgm:spPr/>
      <dgm:t>
        <a:bodyPr/>
        <a:lstStyle/>
        <a:p>
          <a:endParaRPr lang="en-US"/>
        </a:p>
      </dgm:t>
    </dgm:pt>
    <dgm:pt modelId="{AE6004A1-7750-40B2-8396-8D99D30C351D}" type="sibTrans" cxnId="{55AF8C7F-5B1E-47AC-A2EE-95236EC97E79}">
      <dgm:prSet/>
      <dgm:spPr/>
      <dgm:t>
        <a:bodyPr/>
        <a:lstStyle/>
        <a:p>
          <a:endParaRPr lang="en-US"/>
        </a:p>
      </dgm:t>
    </dgm:pt>
    <dgm:pt modelId="{8F99057B-4220-4E7A-820B-273E6A12782A}" type="pres">
      <dgm:prSet presAssocID="{CEFA930A-B37C-4695-B31D-70CC2378C83E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B8C28C3-E6AA-42EA-9E70-3F1DDE83535F}" type="pres">
      <dgm:prSet presAssocID="{DAE53BBE-67FC-4544-A0DA-9C554A50E0DD}" presName="composite" presStyleCnt="0"/>
      <dgm:spPr/>
    </dgm:pt>
    <dgm:pt modelId="{03D648F9-C682-4582-97AD-DEEDD339AD36}" type="pres">
      <dgm:prSet presAssocID="{DAE53BBE-67FC-4544-A0DA-9C554A50E0DD}" presName="Accent" presStyleLbl="alignNode1" presStyleIdx="0" presStyleCnt="5">
        <dgm:presLayoutVars>
          <dgm:chMax val="0"/>
          <dgm:chPref val="0"/>
        </dgm:presLayoutVars>
      </dgm:prSet>
      <dgm:spPr/>
    </dgm:pt>
    <dgm:pt modelId="{73BE2438-BFC9-40A5-9240-CDC803BADB41}" type="pres">
      <dgm:prSet presAssocID="{DAE53BBE-67FC-4544-A0DA-9C554A50E0DD}" presName="Image" presStyleLbl="bgImgPlace1" presStyleIdx="0" presStyleCnt="3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978E117-EE34-4989-AAFD-CD92DFAF5C98}" type="pres">
      <dgm:prSet presAssocID="{DAE53BBE-67FC-4544-A0DA-9C554A50E0DD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34D87-2952-4461-AA12-682CCCF975E1}" type="pres">
      <dgm:prSet presAssocID="{DAE53BBE-67FC-4544-A0DA-9C554A50E0DD}" presName="Space" presStyleCnt="0">
        <dgm:presLayoutVars>
          <dgm:chMax val="0"/>
          <dgm:chPref val="0"/>
        </dgm:presLayoutVars>
      </dgm:prSet>
      <dgm:spPr/>
    </dgm:pt>
    <dgm:pt modelId="{B0F1D55B-5487-4D53-8AB2-C4A4FBB20B56}" type="pres">
      <dgm:prSet presAssocID="{5406B700-6A79-49E5-9CD8-4EA5938834C6}" presName="ConnectorComposite" presStyleCnt="0"/>
      <dgm:spPr/>
    </dgm:pt>
    <dgm:pt modelId="{68C854EB-AF87-4FE6-81DC-5F06690FE4F6}" type="pres">
      <dgm:prSet presAssocID="{5406B700-6A79-49E5-9CD8-4EA5938834C6}" presName="TopSpacing" presStyleCnt="0"/>
      <dgm:spPr/>
    </dgm:pt>
    <dgm:pt modelId="{682295FD-A9F1-4AAA-8670-E03ABDE83E86}" type="pres">
      <dgm:prSet presAssocID="{5406B700-6A79-49E5-9CD8-4EA5938834C6}" presName="Connector" presStyleLbl="alignNode1" presStyleIdx="1" presStyleCnt="5"/>
      <dgm:spPr/>
    </dgm:pt>
    <dgm:pt modelId="{00C9D6F6-1A51-4B0F-807F-813409C488F0}" type="pres">
      <dgm:prSet presAssocID="{5406B700-6A79-49E5-9CD8-4EA5938834C6}" presName="BottomSpacing" presStyleCnt="0"/>
      <dgm:spPr/>
    </dgm:pt>
    <dgm:pt modelId="{9A260439-E704-4FC6-919D-CFE61AF8BF4F}" type="pres">
      <dgm:prSet presAssocID="{F5F7C831-ACDE-4E07-A25A-7BBE5B4F55E7}" presName="composite" presStyleCnt="0"/>
      <dgm:spPr/>
    </dgm:pt>
    <dgm:pt modelId="{A884F780-3F8E-40ED-BD48-8B98199311FE}" type="pres">
      <dgm:prSet presAssocID="{F5F7C831-ACDE-4E07-A25A-7BBE5B4F55E7}" presName="Accent" presStyleLbl="alignNode1" presStyleIdx="2" presStyleCnt="5">
        <dgm:presLayoutVars>
          <dgm:chMax val="0"/>
          <dgm:chPref val="0"/>
        </dgm:presLayoutVars>
      </dgm:prSet>
      <dgm:spPr/>
    </dgm:pt>
    <dgm:pt modelId="{9CD7FE28-58F4-4D3E-BEF0-995B5620C05F}" type="pres">
      <dgm:prSet presAssocID="{F5F7C831-ACDE-4E07-A25A-7BBE5B4F55E7}" presName="Image" presStyleLbl="bgImgPlace1" presStyleIdx="1" presStyleCnt="3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743FC68-7392-44B2-A01E-C6E3C83A64F1}" type="pres">
      <dgm:prSet presAssocID="{F5F7C831-ACDE-4E07-A25A-7BBE5B4F55E7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BF364-639D-42E8-B164-387CD0D3D505}" type="pres">
      <dgm:prSet presAssocID="{F5F7C831-ACDE-4E07-A25A-7BBE5B4F55E7}" presName="Space" presStyleCnt="0">
        <dgm:presLayoutVars>
          <dgm:chMax val="0"/>
          <dgm:chPref val="0"/>
        </dgm:presLayoutVars>
      </dgm:prSet>
      <dgm:spPr/>
    </dgm:pt>
    <dgm:pt modelId="{DAB4E2BB-9282-451E-99D5-C7225398064C}" type="pres">
      <dgm:prSet presAssocID="{ED0C1AE9-B9F0-4494-BB42-991BC4DF9922}" presName="ConnectorComposite" presStyleCnt="0"/>
      <dgm:spPr/>
    </dgm:pt>
    <dgm:pt modelId="{FD426459-557B-41D9-BFC7-8B984BF806BF}" type="pres">
      <dgm:prSet presAssocID="{ED0C1AE9-B9F0-4494-BB42-991BC4DF9922}" presName="TopSpacing" presStyleCnt="0"/>
      <dgm:spPr/>
    </dgm:pt>
    <dgm:pt modelId="{1AA176DB-E629-4533-8DDF-C61A299EA45F}" type="pres">
      <dgm:prSet presAssocID="{ED0C1AE9-B9F0-4494-BB42-991BC4DF9922}" presName="Connector" presStyleLbl="alignNode1" presStyleIdx="3" presStyleCnt="5"/>
      <dgm:spPr/>
    </dgm:pt>
    <dgm:pt modelId="{7634D6DD-7239-43B8-B1D2-BD0AA8263D05}" type="pres">
      <dgm:prSet presAssocID="{ED0C1AE9-B9F0-4494-BB42-991BC4DF9922}" presName="BottomSpacing" presStyleCnt="0"/>
      <dgm:spPr/>
    </dgm:pt>
    <dgm:pt modelId="{4F2B0D12-2F7F-47BA-8F05-66EE6474DEB1}" type="pres">
      <dgm:prSet presAssocID="{2E187146-15F0-42AF-BAA4-8FA76843EF84}" presName="composite" presStyleCnt="0"/>
      <dgm:spPr/>
    </dgm:pt>
    <dgm:pt modelId="{C1EC22E9-7D2A-4DB4-BC7F-A341BE9AEDBC}" type="pres">
      <dgm:prSet presAssocID="{2E187146-15F0-42AF-BAA4-8FA76843EF84}" presName="Accent" presStyleLbl="alignNode1" presStyleIdx="4" presStyleCnt="5">
        <dgm:presLayoutVars>
          <dgm:chMax val="0"/>
          <dgm:chPref val="0"/>
        </dgm:presLayoutVars>
      </dgm:prSet>
      <dgm:spPr/>
    </dgm:pt>
    <dgm:pt modelId="{F96838C1-AF4E-4ED0-BE1B-B20A106C3865}" type="pres">
      <dgm:prSet presAssocID="{2E187146-15F0-42AF-BAA4-8FA76843EF84}" presName="Image" presStyleLbl="bgImgPlace1" presStyleIdx="2" presStyleCnt="3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B92D18-8F94-4F3C-B657-8A19674D33F9}" type="pres">
      <dgm:prSet presAssocID="{2E187146-15F0-42AF-BAA4-8FA76843EF84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797E4-37FC-4CEE-971C-3E329C53B10F}" type="pres">
      <dgm:prSet presAssocID="{2E187146-15F0-42AF-BAA4-8FA76843EF84}" presName="Space" presStyleCnt="0">
        <dgm:presLayoutVars>
          <dgm:chMax val="0"/>
          <dgm:chPref val="0"/>
        </dgm:presLayoutVars>
      </dgm:prSet>
      <dgm:spPr/>
    </dgm:pt>
  </dgm:ptLst>
  <dgm:cxnLst>
    <dgm:cxn modelId="{AAB9726B-8E95-4F18-9332-BCB4938B0078}" type="presOf" srcId="{F5F7C831-ACDE-4E07-A25A-7BBE5B4F55E7}" destId="{3743FC68-7392-44B2-A01E-C6E3C83A64F1}" srcOrd="0" destOrd="0" presId="urn:microsoft.com/office/officeart/2008/layout/AlternatingPictureCircles"/>
    <dgm:cxn modelId="{418BE76B-1041-4603-ACB0-8126F1339DBC}" srcId="{CEFA930A-B37C-4695-B31D-70CC2378C83E}" destId="{F5F7C831-ACDE-4E07-A25A-7BBE5B4F55E7}" srcOrd="1" destOrd="0" parTransId="{3D9FCA1B-9CB3-4C27-B014-4091D35EADC2}" sibTransId="{ED0C1AE9-B9F0-4494-BB42-991BC4DF9922}"/>
    <dgm:cxn modelId="{BF503964-5B0B-42E2-B33A-A7063EC96878}" type="presOf" srcId="{CEFA930A-B37C-4695-B31D-70CC2378C83E}" destId="{8F99057B-4220-4E7A-820B-273E6A12782A}" srcOrd="0" destOrd="0" presId="urn:microsoft.com/office/officeart/2008/layout/AlternatingPictureCircles"/>
    <dgm:cxn modelId="{CE5B536A-6D56-4FC8-ABB4-25481D73809B}" srcId="{CEFA930A-B37C-4695-B31D-70CC2378C83E}" destId="{DAE53BBE-67FC-4544-A0DA-9C554A50E0DD}" srcOrd="0" destOrd="0" parTransId="{14CE5176-23A0-487C-90C4-6736903B5F1A}" sibTransId="{5406B700-6A79-49E5-9CD8-4EA5938834C6}"/>
    <dgm:cxn modelId="{87031D32-2338-473A-AD7E-37926BB6BFD9}" type="presOf" srcId="{DAE53BBE-67FC-4544-A0DA-9C554A50E0DD}" destId="{6978E117-EE34-4989-AAFD-CD92DFAF5C98}" srcOrd="0" destOrd="0" presId="urn:microsoft.com/office/officeart/2008/layout/AlternatingPictureCircles"/>
    <dgm:cxn modelId="{AC242C34-4AF7-48D6-86D4-D9DE635199D0}" type="presOf" srcId="{2E187146-15F0-42AF-BAA4-8FA76843EF84}" destId="{DCB92D18-8F94-4F3C-B657-8A19674D33F9}" srcOrd="0" destOrd="0" presId="urn:microsoft.com/office/officeart/2008/layout/AlternatingPictureCircles"/>
    <dgm:cxn modelId="{55AF8C7F-5B1E-47AC-A2EE-95236EC97E79}" srcId="{CEFA930A-B37C-4695-B31D-70CC2378C83E}" destId="{2E187146-15F0-42AF-BAA4-8FA76843EF84}" srcOrd="2" destOrd="0" parTransId="{372B5F73-F9C9-4EAF-BCC7-7FF85AEFD0E8}" sibTransId="{AE6004A1-7750-40B2-8396-8D99D30C351D}"/>
    <dgm:cxn modelId="{9D7AB3D8-F49D-484B-8CEF-8C24B09C45C3}" type="presParOf" srcId="{8F99057B-4220-4E7A-820B-273E6A12782A}" destId="{4B8C28C3-E6AA-42EA-9E70-3F1DDE83535F}" srcOrd="0" destOrd="0" presId="urn:microsoft.com/office/officeart/2008/layout/AlternatingPictureCircles"/>
    <dgm:cxn modelId="{00E101CA-FC5E-4663-8E84-17B4049F3397}" type="presParOf" srcId="{4B8C28C3-E6AA-42EA-9E70-3F1DDE83535F}" destId="{03D648F9-C682-4582-97AD-DEEDD339AD36}" srcOrd="0" destOrd="0" presId="urn:microsoft.com/office/officeart/2008/layout/AlternatingPictureCircles"/>
    <dgm:cxn modelId="{4FBCA9C2-3E5A-48A1-A968-793E332D8094}" type="presParOf" srcId="{4B8C28C3-E6AA-42EA-9E70-3F1DDE83535F}" destId="{73BE2438-BFC9-40A5-9240-CDC803BADB41}" srcOrd="1" destOrd="0" presId="urn:microsoft.com/office/officeart/2008/layout/AlternatingPictureCircles"/>
    <dgm:cxn modelId="{A148423A-F99E-4378-B387-32106A805E40}" type="presParOf" srcId="{4B8C28C3-E6AA-42EA-9E70-3F1DDE83535F}" destId="{6978E117-EE34-4989-AAFD-CD92DFAF5C98}" srcOrd="2" destOrd="0" presId="urn:microsoft.com/office/officeart/2008/layout/AlternatingPictureCircles"/>
    <dgm:cxn modelId="{AE01D358-9F21-49DE-B95B-E22086D5E5B5}" type="presParOf" srcId="{4B8C28C3-E6AA-42EA-9E70-3F1DDE83535F}" destId="{43B34D87-2952-4461-AA12-682CCCF975E1}" srcOrd="3" destOrd="0" presId="urn:microsoft.com/office/officeart/2008/layout/AlternatingPictureCircles"/>
    <dgm:cxn modelId="{8A8A72BA-12A3-484C-87D4-7FF105F80C3B}" type="presParOf" srcId="{8F99057B-4220-4E7A-820B-273E6A12782A}" destId="{B0F1D55B-5487-4D53-8AB2-C4A4FBB20B56}" srcOrd="1" destOrd="0" presId="urn:microsoft.com/office/officeart/2008/layout/AlternatingPictureCircles"/>
    <dgm:cxn modelId="{984A2610-EE42-423B-82FE-BF1ACEDD8C15}" type="presParOf" srcId="{B0F1D55B-5487-4D53-8AB2-C4A4FBB20B56}" destId="{68C854EB-AF87-4FE6-81DC-5F06690FE4F6}" srcOrd="0" destOrd="0" presId="urn:microsoft.com/office/officeart/2008/layout/AlternatingPictureCircles"/>
    <dgm:cxn modelId="{84CF1839-41FD-4747-8F2C-33D32988FA18}" type="presParOf" srcId="{B0F1D55B-5487-4D53-8AB2-C4A4FBB20B56}" destId="{682295FD-A9F1-4AAA-8670-E03ABDE83E86}" srcOrd="1" destOrd="0" presId="urn:microsoft.com/office/officeart/2008/layout/AlternatingPictureCircles"/>
    <dgm:cxn modelId="{27ABCA64-67AA-4131-9999-8FDE988CA56B}" type="presParOf" srcId="{B0F1D55B-5487-4D53-8AB2-C4A4FBB20B56}" destId="{00C9D6F6-1A51-4B0F-807F-813409C488F0}" srcOrd="2" destOrd="0" presId="urn:microsoft.com/office/officeart/2008/layout/AlternatingPictureCircles"/>
    <dgm:cxn modelId="{C1B09A7E-D966-420E-9610-4B9E93A3989A}" type="presParOf" srcId="{8F99057B-4220-4E7A-820B-273E6A12782A}" destId="{9A260439-E704-4FC6-919D-CFE61AF8BF4F}" srcOrd="2" destOrd="0" presId="urn:microsoft.com/office/officeart/2008/layout/AlternatingPictureCircles"/>
    <dgm:cxn modelId="{D5CD4D80-935E-43B3-A395-2B30FADF8ECF}" type="presParOf" srcId="{9A260439-E704-4FC6-919D-CFE61AF8BF4F}" destId="{A884F780-3F8E-40ED-BD48-8B98199311FE}" srcOrd="0" destOrd="0" presId="urn:microsoft.com/office/officeart/2008/layout/AlternatingPictureCircles"/>
    <dgm:cxn modelId="{09C115F0-1367-4987-BCC1-83DA17FAE1D8}" type="presParOf" srcId="{9A260439-E704-4FC6-919D-CFE61AF8BF4F}" destId="{9CD7FE28-58F4-4D3E-BEF0-995B5620C05F}" srcOrd="1" destOrd="0" presId="urn:microsoft.com/office/officeart/2008/layout/AlternatingPictureCircles"/>
    <dgm:cxn modelId="{DA647EDF-D65C-4F85-8A12-FF7DFAD76C72}" type="presParOf" srcId="{9A260439-E704-4FC6-919D-CFE61AF8BF4F}" destId="{3743FC68-7392-44B2-A01E-C6E3C83A64F1}" srcOrd="2" destOrd="0" presId="urn:microsoft.com/office/officeart/2008/layout/AlternatingPictureCircles"/>
    <dgm:cxn modelId="{D727A881-CC8E-4623-9980-A2E58F457B11}" type="presParOf" srcId="{9A260439-E704-4FC6-919D-CFE61AF8BF4F}" destId="{FE4BF364-639D-42E8-B164-387CD0D3D505}" srcOrd="3" destOrd="0" presId="urn:microsoft.com/office/officeart/2008/layout/AlternatingPictureCircles"/>
    <dgm:cxn modelId="{097AF831-DD59-484C-92B2-1F2F4F8602AA}" type="presParOf" srcId="{8F99057B-4220-4E7A-820B-273E6A12782A}" destId="{DAB4E2BB-9282-451E-99D5-C7225398064C}" srcOrd="3" destOrd="0" presId="urn:microsoft.com/office/officeart/2008/layout/AlternatingPictureCircles"/>
    <dgm:cxn modelId="{21186B51-455B-422E-9828-5AB8AA860DBC}" type="presParOf" srcId="{DAB4E2BB-9282-451E-99D5-C7225398064C}" destId="{FD426459-557B-41D9-BFC7-8B984BF806BF}" srcOrd="0" destOrd="0" presId="urn:microsoft.com/office/officeart/2008/layout/AlternatingPictureCircles"/>
    <dgm:cxn modelId="{6353A8C5-8E9B-4308-B281-56113E554CD6}" type="presParOf" srcId="{DAB4E2BB-9282-451E-99D5-C7225398064C}" destId="{1AA176DB-E629-4533-8DDF-C61A299EA45F}" srcOrd="1" destOrd="0" presId="urn:microsoft.com/office/officeart/2008/layout/AlternatingPictureCircles"/>
    <dgm:cxn modelId="{DD1BE541-5948-4104-9850-D57110C1EC11}" type="presParOf" srcId="{DAB4E2BB-9282-451E-99D5-C7225398064C}" destId="{7634D6DD-7239-43B8-B1D2-BD0AA8263D05}" srcOrd="2" destOrd="0" presId="urn:microsoft.com/office/officeart/2008/layout/AlternatingPictureCircles"/>
    <dgm:cxn modelId="{9FBBD71F-144D-4F66-AC19-B47778F89B45}" type="presParOf" srcId="{8F99057B-4220-4E7A-820B-273E6A12782A}" destId="{4F2B0D12-2F7F-47BA-8F05-66EE6474DEB1}" srcOrd="4" destOrd="0" presId="urn:microsoft.com/office/officeart/2008/layout/AlternatingPictureCircles"/>
    <dgm:cxn modelId="{205AF2E8-4CE3-448A-B4EA-197C831B34B6}" type="presParOf" srcId="{4F2B0D12-2F7F-47BA-8F05-66EE6474DEB1}" destId="{C1EC22E9-7D2A-4DB4-BC7F-A341BE9AEDBC}" srcOrd="0" destOrd="0" presId="urn:microsoft.com/office/officeart/2008/layout/AlternatingPictureCircles"/>
    <dgm:cxn modelId="{8C16EA15-124A-45CC-839B-02C2809F4C31}" type="presParOf" srcId="{4F2B0D12-2F7F-47BA-8F05-66EE6474DEB1}" destId="{F96838C1-AF4E-4ED0-BE1B-B20A106C3865}" srcOrd="1" destOrd="0" presId="urn:microsoft.com/office/officeart/2008/layout/AlternatingPictureCircles"/>
    <dgm:cxn modelId="{496C015E-246F-446C-8CF6-EDF28FB5F850}" type="presParOf" srcId="{4F2B0D12-2F7F-47BA-8F05-66EE6474DEB1}" destId="{DCB92D18-8F94-4F3C-B657-8A19674D33F9}" srcOrd="2" destOrd="0" presId="urn:microsoft.com/office/officeart/2008/layout/AlternatingPictureCircles"/>
    <dgm:cxn modelId="{335A325D-1EB6-4FB0-BE59-4CC461AB753D}" type="presParOf" srcId="{4F2B0D12-2F7F-47BA-8F05-66EE6474DEB1}" destId="{5A1797E4-37FC-4CEE-971C-3E329C53B10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648F9-C682-4582-97AD-DEEDD339AD36}">
      <dsp:nvSpPr>
        <dsp:cNvPr id="0" name=""/>
        <dsp:cNvSpPr/>
      </dsp:nvSpPr>
      <dsp:spPr>
        <a:xfrm>
          <a:off x="3502610" y="3601"/>
          <a:ext cx="1224379" cy="122435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E2438-BFC9-40A5-9240-CDC803BADB41}">
      <dsp:nvSpPr>
        <dsp:cNvPr id="0" name=""/>
        <dsp:cNvSpPr/>
      </dsp:nvSpPr>
      <dsp:spPr>
        <a:xfrm>
          <a:off x="2308930" y="46453"/>
          <a:ext cx="1505733" cy="113863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8E117-EE34-4989-AAFD-CD92DFAF5C98}">
      <dsp:nvSpPr>
        <dsp:cNvPr id="0" name=""/>
        <dsp:cNvSpPr/>
      </dsp:nvSpPr>
      <dsp:spPr>
        <a:xfrm>
          <a:off x="3637328" y="138317"/>
          <a:ext cx="954943" cy="9549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Frontend</a:t>
          </a:r>
          <a:endParaRPr lang="en-US" sz="1200" kern="1200" dirty="0"/>
        </a:p>
      </dsp:txBody>
      <dsp:txXfrm>
        <a:off x="3777176" y="278163"/>
        <a:ext cx="675247" cy="675236"/>
      </dsp:txXfrm>
    </dsp:sp>
    <dsp:sp modelId="{682295FD-A9F1-4AAA-8670-E03ABDE83E86}">
      <dsp:nvSpPr>
        <dsp:cNvPr id="0" name=""/>
        <dsp:cNvSpPr/>
      </dsp:nvSpPr>
      <dsp:spPr>
        <a:xfrm>
          <a:off x="3993084" y="1410534"/>
          <a:ext cx="243431" cy="243431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4F780-3F8E-40ED-BD48-8B98199311FE}">
      <dsp:nvSpPr>
        <dsp:cNvPr id="0" name=""/>
        <dsp:cNvSpPr/>
      </dsp:nvSpPr>
      <dsp:spPr>
        <a:xfrm>
          <a:off x="3502610" y="1836539"/>
          <a:ext cx="1224379" cy="122435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FE28-58F4-4D3E-BEF0-995B5620C05F}">
      <dsp:nvSpPr>
        <dsp:cNvPr id="0" name=""/>
        <dsp:cNvSpPr/>
      </dsp:nvSpPr>
      <dsp:spPr>
        <a:xfrm>
          <a:off x="4414935" y="1879391"/>
          <a:ext cx="1505733" cy="11386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FC68-7392-44B2-A01E-C6E3C83A64F1}">
      <dsp:nvSpPr>
        <dsp:cNvPr id="0" name=""/>
        <dsp:cNvSpPr/>
      </dsp:nvSpPr>
      <dsp:spPr>
        <a:xfrm>
          <a:off x="3637328" y="1971254"/>
          <a:ext cx="954943" cy="9549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Backend</a:t>
          </a:r>
          <a:endParaRPr lang="en-US" sz="1200" kern="1200" dirty="0"/>
        </a:p>
      </dsp:txBody>
      <dsp:txXfrm>
        <a:off x="3777176" y="2111100"/>
        <a:ext cx="675247" cy="675236"/>
      </dsp:txXfrm>
    </dsp:sp>
    <dsp:sp modelId="{1AA176DB-E629-4533-8DDF-C61A299EA45F}">
      <dsp:nvSpPr>
        <dsp:cNvPr id="0" name=""/>
        <dsp:cNvSpPr/>
      </dsp:nvSpPr>
      <dsp:spPr>
        <a:xfrm>
          <a:off x="3993084" y="3243472"/>
          <a:ext cx="243431" cy="243431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22E9-7D2A-4DB4-BC7F-A341BE9AEDBC}">
      <dsp:nvSpPr>
        <dsp:cNvPr id="0" name=""/>
        <dsp:cNvSpPr/>
      </dsp:nvSpPr>
      <dsp:spPr>
        <a:xfrm>
          <a:off x="3502610" y="3669476"/>
          <a:ext cx="1224379" cy="122435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838C1-AF4E-4ED0-BE1B-B20A106C3865}">
      <dsp:nvSpPr>
        <dsp:cNvPr id="0" name=""/>
        <dsp:cNvSpPr/>
      </dsp:nvSpPr>
      <dsp:spPr>
        <a:xfrm>
          <a:off x="2308930" y="3712328"/>
          <a:ext cx="1505733" cy="113863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92D18-8F94-4F3C-B657-8A19674D33F9}">
      <dsp:nvSpPr>
        <dsp:cNvPr id="0" name=""/>
        <dsp:cNvSpPr/>
      </dsp:nvSpPr>
      <dsp:spPr>
        <a:xfrm>
          <a:off x="3637328" y="3804192"/>
          <a:ext cx="954943" cy="9549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</a:t>
          </a:r>
          <a:endParaRPr lang="en-US" sz="1200" kern="1200" dirty="0"/>
        </a:p>
      </dsp:txBody>
      <dsp:txXfrm>
        <a:off x="3777176" y="3944038"/>
        <a:ext cx="675247" cy="675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D3B07A5-A0D1-43BC-9E56-62991728870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FEF2FF-C3DF-452E-8073-EDD8FF8C26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Bucketlist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</a:t>
            </a:r>
          </a:p>
          <a:p>
            <a:r>
              <a:rPr lang="en-US" dirty="0" smtClean="0"/>
              <a:t>Mohammed Irfan R</a:t>
            </a:r>
          </a:p>
        </p:txBody>
      </p:sp>
    </p:spTree>
    <p:extLst>
      <p:ext uri="{BB962C8B-B14F-4D97-AF65-F5344CB8AC3E}">
        <p14:creationId xmlns:p14="http://schemas.microsoft.com/office/powerpoint/2010/main" val="73638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wish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011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 objective of this project is to create an application </a:t>
            </a:r>
            <a:r>
              <a:rPr lang="en-US" dirty="0"/>
              <a:t>where users can register, sign in and create their bucket list</a:t>
            </a:r>
            <a:r>
              <a:rPr lang="en-US" dirty="0" smtClean="0"/>
              <a:t>.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This application helps the users to keep track of their Wishes, Goals or Tasks.</a:t>
            </a:r>
          </a:p>
          <a:p>
            <a:pPr marL="109728" indent="0">
              <a:buNone/>
            </a:pPr>
            <a:r>
              <a:rPr lang="en-US" dirty="0" smtClean="0"/>
              <a:t>The Application is developed by using Html, CSS, JavaScript, Python, Flask framework</a:t>
            </a:r>
            <a:r>
              <a:rPr lang="en-US" dirty="0"/>
              <a:t>, </a:t>
            </a:r>
            <a:r>
              <a:rPr lang="en-US" dirty="0" smtClean="0"/>
              <a:t>with PostgreSQL as </a:t>
            </a:r>
            <a:r>
              <a:rPr lang="en-US" dirty="0"/>
              <a:t>the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79506"/>
              </p:ext>
            </p:extLst>
          </p:nvPr>
        </p:nvGraphicFramePr>
        <p:xfrm>
          <a:off x="457200" y="16764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1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sz="4000" b="1" u="sng" dirty="0" smtClean="0"/>
              <a:t>Bucketlist</a:t>
            </a:r>
            <a:endParaRPr lang="en-US" sz="40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048000"/>
            <a:ext cx="26670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TBL_USER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user_id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user_name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*user_email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user_password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3048000"/>
            <a:ext cx="26670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TBL_WISH</a:t>
            </a:r>
          </a:p>
          <a:p>
            <a:pPr algn="ctr"/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*wish_id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wish_title</a:t>
            </a:r>
            <a:endParaRPr lang="en-US" sz="17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wish_description</a:t>
            </a:r>
            <a:endParaRPr lang="en-US" sz="17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wish_user_email</a:t>
            </a:r>
            <a:endParaRPr lang="en-US" sz="17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wish_date</a:t>
            </a:r>
            <a:endParaRPr lang="en-US" sz="17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700" dirty="0" smtClean="0"/>
              <a:t>wish_accomplished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505200" y="4457700"/>
            <a:ext cx="2362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4343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4343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4343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36420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73175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91835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388120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wish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249488"/>
            <a:ext cx="7687733" cy="4324350"/>
          </a:xfrm>
        </p:spPr>
      </p:pic>
    </p:spTree>
    <p:extLst>
      <p:ext uri="{BB962C8B-B14F-4D97-AF65-F5344CB8AC3E}">
        <p14:creationId xmlns:p14="http://schemas.microsoft.com/office/powerpoint/2010/main" val="135757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107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Bucketlist</vt:lpstr>
      <vt:lpstr>OBJECTIVE</vt:lpstr>
      <vt:lpstr>Application architecture</vt:lpstr>
      <vt:lpstr>DATABASE ARCHITECTURE</vt:lpstr>
      <vt:lpstr>Index page</vt:lpstr>
      <vt:lpstr>Signup page</vt:lpstr>
      <vt:lpstr>Sign in page</vt:lpstr>
      <vt:lpstr>User home page</vt:lpstr>
      <vt:lpstr>Add wish page</vt:lpstr>
      <vt:lpstr>Edit wish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irfan.r</dc:creator>
  <cp:lastModifiedBy>Mohammed Irfan</cp:lastModifiedBy>
  <cp:revision>11</cp:revision>
  <dcterms:created xsi:type="dcterms:W3CDTF">2022-04-28T12:03:21Z</dcterms:created>
  <dcterms:modified xsi:type="dcterms:W3CDTF">2022-04-29T04:53:02Z</dcterms:modified>
</cp:coreProperties>
</file>