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49" r:id="rId4"/>
    <p:sldId id="315" r:id="rId5"/>
    <p:sldId id="307" r:id="rId6"/>
    <p:sldId id="317" r:id="rId7"/>
    <p:sldId id="313" r:id="rId8"/>
    <p:sldId id="316" r:id="rId9"/>
    <p:sldId id="311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5FF"/>
    <a:srgbClr val="FF3737"/>
    <a:srgbClr val="E66658"/>
    <a:srgbClr val="DF3A29"/>
    <a:srgbClr val="F1B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78" y="8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AF0D90FD-3E28-4722-97C4-8CCC735E8F08}"/>
              </a:ext>
            </a:extLst>
          </p:cNvPr>
          <p:cNvSpPr txBox="1"/>
          <p:nvPr/>
        </p:nvSpPr>
        <p:spPr>
          <a:xfrm>
            <a:off x="6239139" y="5371027"/>
            <a:ext cx="574145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MITM ATTACK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E22EC9-32B2-4C76-BCA0-9B27E0E418E1}"/>
              </a:ext>
            </a:extLst>
          </p:cNvPr>
          <p:cNvSpPr txBox="1"/>
          <p:nvPr/>
        </p:nvSpPr>
        <p:spPr>
          <a:xfrm>
            <a:off x="-3509391" y="6478344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Pemateri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HAN DHCP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4792BA-77BF-43FB-B030-92710BE32727}"/>
              </a:ext>
            </a:extLst>
          </p:cNvPr>
          <p:cNvSpPr txBox="1"/>
          <p:nvPr/>
        </p:nvSpPr>
        <p:spPr>
          <a:xfrm>
            <a:off x="6221837" y="6067317"/>
            <a:ext cx="5741388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Man In The Middle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1C2F6411-14ED-4373-B725-7887C9818341}"/>
              </a:ext>
            </a:extLst>
          </p:cNvPr>
          <p:cNvSpPr/>
          <p:nvPr/>
        </p:nvSpPr>
        <p:spPr>
          <a:xfrm>
            <a:off x="10360687" y="-428271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pPr algn="l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MitM?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B3A26-4EF7-4AE3-B544-602E31387B37}"/>
              </a:ext>
            </a:extLst>
          </p:cNvPr>
          <p:cNvGrpSpPr/>
          <p:nvPr/>
        </p:nvGrpSpPr>
        <p:grpSpPr>
          <a:xfrm>
            <a:off x="569950" y="1389509"/>
            <a:ext cx="6238430" cy="5208851"/>
            <a:chOff x="732823" y="2045143"/>
            <a:chExt cx="4898146" cy="40897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535BC1C-AD87-4B65-9FDA-17D261C01A9C}"/>
                </a:ext>
              </a:extLst>
            </p:cNvPr>
            <p:cNvGrpSpPr/>
            <p:nvPr/>
          </p:nvGrpSpPr>
          <p:grpSpPr>
            <a:xfrm flipH="1">
              <a:off x="732823" y="3007650"/>
              <a:ext cx="4898146" cy="3127258"/>
              <a:chOff x="1585738" y="4408438"/>
              <a:chExt cx="2717520" cy="173502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9AD4B73-8FF4-4221-94CE-25C909601B26}"/>
                  </a:ext>
                </a:extLst>
              </p:cNvPr>
              <p:cNvSpPr/>
              <p:nvPr/>
            </p:nvSpPr>
            <p:spPr>
              <a:xfrm>
                <a:off x="1585738" y="5752874"/>
                <a:ext cx="2717520" cy="39058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softEdge rad="2159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E2D379-4A78-40E2-9F22-E5F085058729}"/>
                  </a:ext>
                </a:extLst>
              </p:cNvPr>
              <p:cNvGrpSpPr/>
              <p:nvPr/>
            </p:nvGrpSpPr>
            <p:grpSpPr>
              <a:xfrm flipH="1">
                <a:off x="1855021" y="4408438"/>
                <a:ext cx="2426144" cy="1612821"/>
                <a:chOff x="6917382" y="4652701"/>
                <a:chExt cx="2983072" cy="198304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6BB287FF-01F8-4D87-A1D4-D02E51E028F7}"/>
                    </a:ext>
                  </a:extLst>
                </p:cNvPr>
                <p:cNvSpPr/>
                <p:nvPr/>
              </p:nvSpPr>
              <p:spPr>
                <a:xfrm>
                  <a:off x="6917382" y="4652701"/>
                  <a:ext cx="2983072" cy="1983048"/>
                </a:xfrm>
                <a:custGeom>
                  <a:avLst/>
                  <a:gdLst>
                    <a:gd name="connsiteX0" fmla="*/ 2977241 w 2983072"/>
                    <a:gd name="connsiteY0" fmla="*/ 1404120 h 1983048"/>
                    <a:gd name="connsiteX1" fmla="*/ 1664038 w 2983072"/>
                    <a:gd name="connsiteY1" fmla="*/ 1312116 h 1983048"/>
                    <a:gd name="connsiteX2" fmla="*/ 1634323 w 2983072"/>
                    <a:gd name="connsiteY2" fmla="*/ 1288114 h 1983048"/>
                    <a:gd name="connsiteX3" fmla="*/ 1230305 w 2983072"/>
                    <a:gd name="connsiteY3" fmla="*/ 69774 h 1983048"/>
                    <a:gd name="connsiteX4" fmla="*/ 1130872 w 2983072"/>
                    <a:gd name="connsiteY4" fmla="*/ 56 h 1983048"/>
                    <a:gd name="connsiteX5" fmla="*/ 68538 w 2983072"/>
                    <a:gd name="connsiteY5" fmla="*/ 15486 h 1983048"/>
                    <a:gd name="connsiteX6" fmla="*/ 1678 w 2983072"/>
                    <a:gd name="connsiteY6" fmla="*/ 98918 h 1983048"/>
                    <a:gd name="connsiteX7" fmla="*/ 437126 w 2983072"/>
                    <a:gd name="connsiteY7" fmla="*/ 1469265 h 1983048"/>
                    <a:gd name="connsiteX8" fmla="*/ 531416 w 2983072"/>
                    <a:gd name="connsiteY8" fmla="*/ 1703562 h 1983048"/>
                    <a:gd name="connsiteX9" fmla="*/ 478271 w 2983072"/>
                    <a:gd name="connsiteY9" fmla="*/ 1825853 h 1983048"/>
                    <a:gd name="connsiteX10" fmla="*/ 554274 w 2983072"/>
                    <a:gd name="connsiteY10" fmla="*/ 1888141 h 1983048"/>
                    <a:gd name="connsiteX11" fmla="*/ 2109201 w 2983072"/>
                    <a:gd name="connsiteY11" fmla="*/ 1983003 h 1983048"/>
                    <a:gd name="connsiteX12" fmla="*/ 2322354 w 2983072"/>
                    <a:gd name="connsiteY12" fmla="*/ 1912714 h 1983048"/>
                    <a:gd name="connsiteX13" fmla="*/ 2959525 w 2983072"/>
                    <a:gd name="connsiteY13" fmla="*/ 1470408 h 1983048"/>
                    <a:gd name="connsiteX14" fmla="*/ 2977241 w 2983072"/>
                    <a:gd name="connsiteY14" fmla="*/ 1404120 h 1983048"/>
                    <a:gd name="connsiteX15" fmla="*/ 2977241 w 2983072"/>
                    <a:gd name="connsiteY15" fmla="*/ 1404120 h 1983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83072" h="1983048">
                      <a:moveTo>
                        <a:pt x="2977241" y="1404120"/>
                      </a:moveTo>
                      <a:cubicBezTo>
                        <a:pt x="2934953" y="1378976"/>
                        <a:pt x="1826903" y="1330402"/>
                        <a:pt x="1664038" y="1312116"/>
                      </a:cubicBezTo>
                      <a:cubicBezTo>
                        <a:pt x="1645752" y="1310401"/>
                        <a:pt x="1638895" y="1303544"/>
                        <a:pt x="1634323" y="1288114"/>
                      </a:cubicBezTo>
                      <a:cubicBezTo>
                        <a:pt x="1595464" y="1168680"/>
                        <a:pt x="1325737" y="356644"/>
                        <a:pt x="1230305" y="69774"/>
                      </a:cubicBezTo>
                      <a:cubicBezTo>
                        <a:pt x="1212018" y="14914"/>
                        <a:pt x="1189160" y="-1087"/>
                        <a:pt x="1130872" y="56"/>
                      </a:cubicBezTo>
                      <a:cubicBezTo>
                        <a:pt x="1060011" y="1199"/>
                        <a:pt x="140541" y="14914"/>
                        <a:pt x="68538" y="15486"/>
                      </a:cubicBezTo>
                      <a:cubicBezTo>
                        <a:pt x="17678" y="16057"/>
                        <a:pt x="-6894" y="48059"/>
                        <a:pt x="1678" y="98918"/>
                      </a:cubicBezTo>
                      <a:cubicBezTo>
                        <a:pt x="6249" y="125776"/>
                        <a:pt x="422840" y="1433835"/>
                        <a:pt x="437126" y="1469265"/>
                      </a:cubicBezTo>
                      <a:cubicBezTo>
                        <a:pt x="467413" y="1548126"/>
                        <a:pt x="471413" y="1637273"/>
                        <a:pt x="531416" y="1703562"/>
                      </a:cubicBezTo>
                      <a:cubicBezTo>
                        <a:pt x="458270" y="1744707"/>
                        <a:pt x="455413" y="1751564"/>
                        <a:pt x="478271" y="1825853"/>
                      </a:cubicBezTo>
                      <a:cubicBezTo>
                        <a:pt x="489700" y="1863569"/>
                        <a:pt x="514272" y="1885284"/>
                        <a:pt x="554274" y="1888141"/>
                      </a:cubicBezTo>
                      <a:cubicBezTo>
                        <a:pt x="729711" y="1900713"/>
                        <a:pt x="1952051" y="1985289"/>
                        <a:pt x="2109201" y="1983003"/>
                      </a:cubicBezTo>
                      <a:cubicBezTo>
                        <a:pt x="2188062" y="1981288"/>
                        <a:pt x="2226350" y="1983574"/>
                        <a:pt x="2322354" y="1912714"/>
                      </a:cubicBezTo>
                      <a:cubicBezTo>
                        <a:pt x="2388643" y="1865283"/>
                        <a:pt x="2905809" y="1512125"/>
                        <a:pt x="2959525" y="1470408"/>
                      </a:cubicBezTo>
                      <a:cubicBezTo>
                        <a:pt x="2984670" y="1449836"/>
                        <a:pt x="2988098" y="1430978"/>
                        <a:pt x="2977241" y="1404120"/>
                      </a:cubicBezTo>
                      <a:lnTo>
                        <a:pt x="2977241" y="1404120"/>
                      </a:lnTo>
                      <a:close/>
                    </a:path>
                  </a:pathLst>
                </a:custGeom>
                <a:solidFill>
                  <a:srgbClr val="484848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54E3CDCC-152C-4E9D-97B1-2173440C3105}"/>
                    </a:ext>
                  </a:extLst>
                </p:cNvPr>
                <p:cNvSpPr/>
                <p:nvPr/>
              </p:nvSpPr>
              <p:spPr>
                <a:xfrm>
                  <a:off x="7049409" y="4778370"/>
                  <a:ext cx="1445617" cy="1416648"/>
                </a:xfrm>
                <a:custGeom>
                  <a:avLst/>
                  <a:gdLst>
                    <a:gd name="connsiteX0" fmla="*/ 1442293 w 1445617"/>
                    <a:gd name="connsiteY0" fmla="*/ 1036725 h 1416648"/>
                    <a:gd name="connsiteX1" fmla="*/ 1349718 w 1445617"/>
                    <a:gd name="connsiteY1" fmla="*/ 770427 h 1416648"/>
                    <a:gd name="connsiteX2" fmla="*/ 1094277 w 1445617"/>
                    <a:gd name="connsiteY2" fmla="*/ 25251 h 1416648"/>
                    <a:gd name="connsiteX3" fmla="*/ 1059419 w 1445617"/>
                    <a:gd name="connsiteY3" fmla="*/ 107 h 1416648"/>
                    <a:gd name="connsiteX4" fmla="*/ 62802 w 1445617"/>
                    <a:gd name="connsiteY4" fmla="*/ 41251 h 1416648"/>
                    <a:gd name="connsiteX5" fmla="*/ 13086 w 1445617"/>
                    <a:gd name="connsiteY5" fmla="*/ 109255 h 1416648"/>
                    <a:gd name="connsiteX6" fmla="*/ 166807 w 1445617"/>
                    <a:gd name="connsiteY6" fmla="*/ 575561 h 1416648"/>
                    <a:gd name="connsiteX7" fmla="*/ 430247 w 1445617"/>
                    <a:gd name="connsiteY7" fmla="*/ 1385312 h 1416648"/>
                    <a:gd name="connsiteX8" fmla="*/ 478250 w 1445617"/>
                    <a:gd name="connsiteY8" fmla="*/ 1408742 h 1416648"/>
                    <a:gd name="connsiteX9" fmla="*/ 1106278 w 1445617"/>
                    <a:gd name="connsiteY9" fmla="*/ 1184160 h 1416648"/>
                    <a:gd name="connsiteX10" fmla="*/ 1245141 w 1445617"/>
                    <a:gd name="connsiteY10" fmla="*/ 1132729 h 1416648"/>
                    <a:gd name="connsiteX11" fmla="*/ 1245141 w 1445617"/>
                    <a:gd name="connsiteY11" fmla="*/ 1132729 h 1416648"/>
                    <a:gd name="connsiteX12" fmla="*/ 1245141 w 1445617"/>
                    <a:gd name="connsiteY12" fmla="*/ 1132729 h 1416648"/>
                    <a:gd name="connsiteX13" fmla="*/ 1424007 w 1445617"/>
                    <a:gd name="connsiteY13" fmla="*/ 1071012 h 1416648"/>
                    <a:gd name="connsiteX14" fmla="*/ 1442293 w 1445617"/>
                    <a:gd name="connsiteY14" fmla="*/ 1036725 h 1416648"/>
                    <a:gd name="connsiteX15" fmla="*/ 1442293 w 1445617"/>
                    <a:gd name="connsiteY15" fmla="*/ 1036725 h 1416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45617" h="1416648">
                      <a:moveTo>
                        <a:pt x="1442293" y="1036725"/>
                      </a:moveTo>
                      <a:cubicBezTo>
                        <a:pt x="1410292" y="948150"/>
                        <a:pt x="1380005" y="859003"/>
                        <a:pt x="1349718" y="770427"/>
                      </a:cubicBezTo>
                      <a:cubicBezTo>
                        <a:pt x="1263999" y="521845"/>
                        <a:pt x="1178853" y="273833"/>
                        <a:pt x="1094277" y="25251"/>
                      </a:cubicBezTo>
                      <a:cubicBezTo>
                        <a:pt x="1087991" y="6964"/>
                        <a:pt x="1080563" y="-1036"/>
                        <a:pt x="1059419" y="107"/>
                      </a:cubicBezTo>
                      <a:cubicBezTo>
                        <a:pt x="1013131" y="2964"/>
                        <a:pt x="181093" y="35537"/>
                        <a:pt x="62802" y="41251"/>
                      </a:cubicBezTo>
                      <a:cubicBezTo>
                        <a:pt x="-9201" y="44680"/>
                        <a:pt x="-9201" y="41823"/>
                        <a:pt x="13086" y="109255"/>
                      </a:cubicBezTo>
                      <a:cubicBezTo>
                        <a:pt x="64517" y="264690"/>
                        <a:pt x="115948" y="420126"/>
                        <a:pt x="166807" y="575561"/>
                      </a:cubicBezTo>
                      <a:cubicBezTo>
                        <a:pt x="254811" y="845288"/>
                        <a:pt x="342243" y="1115586"/>
                        <a:pt x="430247" y="1385312"/>
                      </a:cubicBezTo>
                      <a:cubicBezTo>
                        <a:pt x="442248" y="1422457"/>
                        <a:pt x="442819" y="1421314"/>
                        <a:pt x="478250" y="1408742"/>
                      </a:cubicBezTo>
                      <a:cubicBezTo>
                        <a:pt x="687973" y="1333881"/>
                        <a:pt x="897126" y="1259592"/>
                        <a:pt x="1106278" y="1184160"/>
                      </a:cubicBezTo>
                      <a:cubicBezTo>
                        <a:pt x="1152566" y="1167588"/>
                        <a:pt x="1201139" y="1155016"/>
                        <a:pt x="1245141" y="1132729"/>
                      </a:cubicBezTo>
                      <a:lnTo>
                        <a:pt x="1245141" y="1132729"/>
                      </a:lnTo>
                      <a:lnTo>
                        <a:pt x="1245141" y="1132729"/>
                      </a:lnTo>
                      <a:cubicBezTo>
                        <a:pt x="1304573" y="1112157"/>
                        <a:pt x="1364004" y="1090442"/>
                        <a:pt x="1424007" y="1071012"/>
                      </a:cubicBezTo>
                      <a:cubicBezTo>
                        <a:pt x="1445150" y="1065298"/>
                        <a:pt x="1449722" y="1057869"/>
                        <a:pt x="1442293" y="1036725"/>
                      </a:cubicBezTo>
                      <a:lnTo>
                        <a:pt x="1442293" y="1036725"/>
                      </a:lnTo>
                      <a:close/>
                    </a:path>
                  </a:pathLst>
                </a:custGeom>
                <a:solidFill>
                  <a:srgbClr val="8F8C8D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A31859BD-7525-4B2A-B9B5-F61E3564AC5F}"/>
                    </a:ext>
                  </a:extLst>
                </p:cNvPr>
                <p:cNvSpPr/>
                <p:nvPr/>
              </p:nvSpPr>
              <p:spPr>
                <a:xfrm>
                  <a:off x="7048837" y="4800764"/>
                  <a:ext cx="1251998" cy="1394255"/>
                </a:xfrm>
                <a:custGeom>
                  <a:avLst/>
                  <a:gdLst>
                    <a:gd name="connsiteX0" fmla="*/ 1251999 w 1251998"/>
                    <a:gd name="connsiteY0" fmla="*/ 1108050 h 1394255"/>
                    <a:gd name="connsiteX1" fmla="*/ 413104 w 1251998"/>
                    <a:gd name="connsiteY1" fmla="*/ 0 h 1394255"/>
                    <a:gd name="connsiteX2" fmla="*/ 62802 w 1251998"/>
                    <a:gd name="connsiteY2" fmla="*/ 16001 h 1394255"/>
                    <a:gd name="connsiteX3" fmla="*/ 13086 w 1251998"/>
                    <a:gd name="connsiteY3" fmla="*/ 84575 h 1394255"/>
                    <a:gd name="connsiteX4" fmla="*/ 166807 w 1251998"/>
                    <a:gd name="connsiteY4" fmla="*/ 551453 h 1394255"/>
                    <a:gd name="connsiteX5" fmla="*/ 429676 w 1251998"/>
                    <a:gd name="connsiteY5" fmla="*/ 1362919 h 1394255"/>
                    <a:gd name="connsiteX6" fmla="*/ 477678 w 1251998"/>
                    <a:gd name="connsiteY6" fmla="*/ 1386348 h 1394255"/>
                    <a:gd name="connsiteX7" fmla="*/ 1105706 w 1251998"/>
                    <a:gd name="connsiteY7" fmla="*/ 1161195 h 1394255"/>
                    <a:gd name="connsiteX8" fmla="*/ 1244570 w 1251998"/>
                    <a:gd name="connsiteY8" fmla="*/ 1109764 h 1394255"/>
                    <a:gd name="connsiteX9" fmla="*/ 1244570 w 1251998"/>
                    <a:gd name="connsiteY9" fmla="*/ 1109764 h 1394255"/>
                    <a:gd name="connsiteX10" fmla="*/ 1244570 w 1251998"/>
                    <a:gd name="connsiteY10" fmla="*/ 1109764 h 1394255"/>
                    <a:gd name="connsiteX11" fmla="*/ 1251999 w 1251998"/>
                    <a:gd name="connsiteY11" fmla="*/ 1108050 h 1394255"/>
                    <a:gd name="connsiteX12" fmla="*/ 1251999 w 1251998"/>
                    <a:gd name="connsiteY12" fmla="*/ 1108050 h 1394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51998" h="1394255">
                      <a:moveTo>
                        <a:pt x="1251999" y="1108050"/>
                      </a:moveTo>
                      <a:lnTo>
                        <a:pt x="413104" y="0"/>
                      </a:lnTo>
                      <a:cubicBezTo>
                        <a:pt x="296527" y="10858"/>
                        <a:pt x="179379" y="10286"/>
                        <a:pt x="62802" y="16001"/>
                      </a:cubicBezTo>
                      <a:cubicBezTo>
                        <a:pt x="-9201" y="19429"/>
                        <a:pt x="-9201" y="16572"/>
                        <a:pt x="13086" y="84575"/>
                      </a:cubicBezTo>
                      <a:cubicBezTo>
                        <a:pt x="64517" y="240011"/>
                        <a:pt x="115948" y="396018"/>
                        <a:pt x="166807" y="551453"/>
                      </a:cubicBezTo>
                      <a:cubicBezTo>
                        <a:pt x="254811" y="821751"/>
                        <a:pt x="342243" y="1092049"/>
                        <a:pt x="429676" y="1362919"/>
                      </a:cubicBezTo>
                      <a:cubicBezTo>
                        <a:pt x="441677" y="1400063"/>
                        <a:pt x="442248" y="1398920"/>
                        <a:pt x="477678" y="1386348"/>
                      </a:cubicBezTo>
                      <a:cubicBezTo>
                        <a:pt x="686830" y="1311488"/>
                        <a:pt x="896554" y="1237199"/>
                        <a:pt x="1105706" y="1161195"/>
                      </a:cubicBezTo>
                      <a:cubicBezTo>
                        <a:pt x="1151994" y="1144623"/>
                        <a:pt x="1200568" y="1132051"/>
                        <a:pt x="1244570" y="1109764"/>
                      </a:cubicBezTo>
                      <a:lnTo>
                        <a:pt x="1244570" y="1109764"/>
                      </a:lnTo>
                      <a:lnTo>
                        <a:pt x="1244570" y="1109764"/>
                      </a:lnTo>
                      <a:cubicBezTo>
                        <a:pt x="1247427" y="1109764"/>
                        <a:pt x="1249713" y="1108621"/>
                        <a:pt x="1251999" y="1108050"/>
                      </a:cubicBezTo>
                      <a:lnTo>
                        <a:pt x="1251999" y="1108050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3643218-0DBA-4BFA-BDA7-B0D7EE0094D3}"/>
                    </a:ext>
                  </a:extLst>
                </p:cNvPr>
                <p:cNvSpPr/>
                <p:nvPr/>
              </p:nvSpPr>
              <p:spPr>
                <a:xfrm>
                  <a:off x="7409336" y="6400982"/>
                  <a:ext cx="1760252" cy="217078"/>
                </a:xfrm>
                <a:custGeom>
                  <a:avLst/>
                  <a:gdLst>
                    <a:gd name="connsiteX0" fmla="*/ 1634963 w 1760252"/>
                    <a:gd name="connsiteY0" fmla="*/ 216435 h 217078"/>
                    <a:gd name="connsiteX1" fmla="*/ 84035 w 1760252"/>
                    <a:gd name="connsiteY1" fmla="*/ 121574 h 217078"/>
                    <a:gd name="connsiteX2" fmla="*/ 603 w 1760252"/>
                    <a:gd name="connsiteY2" fmla="*/ 29570 h 217078"/>
                    <a:gd name="connsiteX3" fmla="*/ 37748 w 1760252"/>
                    <a:gd name="connsiteY3" fmla="*/ 997 h 217078"/>
                    <a:gd name="connsiteX4" fmla="*/ 1735539 w 1760252"/>
                    <a:gd name="connsiteY4" fmla="*/ 162718 h 217078"/>
                    <a:gd name="connsiteX5" fmla="*/ 1760111 w 1760252"/>
                    <a:gd name="connsiteY5" fmla="*/ 178719 h 217078"/>
                    <a:gd name="connsiteX6" fmla="*/ 1737824 w 1760252"/>
                    <a:gd name="connsiteY6" fmla="*/ 197577 h 217078"/>
                    <a:gd name="connsiteX7" fmla="*/ 1634963 w 1760252"/>
                    <a:gd name="connsiteY7" fmla="*/ 216435 h 217078"/>
                    <a:gd name="connsiteX8" fmla="*/ 1634963 w 1760252"/>
                    <a:gd name="connsiteY8" fmla="*/ 216435 h 217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60252" h="217078">
                      <a:moveTo>
                        <a:pt x="1634963" y="216435"/>
                      </a:moveTo>
                      <a:cubicBezTo>
                        <a:pt x="1518386" y="208435"/>
                        <a:pt x="207470" y="130145"/>
                        <a:pt x="84035" y="121574"/>
                      </a:cubicBezTo>
                      <a:cubicBezTo>
                        <a:pt x="30319" y="118145"/>
                        <a:pt x="-5111" y="77572"/>
                        <a:pt x="603" y="29570"/>
                      </a:cubicBezTo>
                      <a:cubicBezTo>
                        <a:pt x="3460" y="7854"/>
                        <a:pt x="13175" y="-3575"/>
                        <a:pt x="37748" y="997"/>
                      </a:cubicBezTo>
                      <a:cubicBezTo>
                        <a:pt x="112608" y="13569"/>
                        <a:pt x="1641820" y="147289"/>
                        <a:pt x="1735539" y="162718"/>
                      </a:cubicBezTo>
                      <a:cubicBezTo>
                        <a:pt x="1746968" y="164433"/>
                        <a:pt x="1758397" y="167290"/>
                        <a:pt x="1760111" y="178719"/>
                      </a:cubicBezTo>
                      <a:cubicBezTo>
                        <a:pt x="1761825" y="192434"/>
                        <a:pt x="1747539" y="194148"/>
                        <a:pt x="1737824" y="197577"/>
                      </a:cubicBezTo>
                      <a:cubicBezTo>
                        <a:pt x="1704109" y="209006"/>
                        <a:pt x="1670964" y="219864"/>
                        <a:pt x="1634963" y="216435"/>
                      </a:cubicBezTo>
                      <a:lnTo>
                        <a:pt x="1634963" y="216435"/>
                      </a:lnTo>
                      <a:close/>
                    </a:path>
                  </a:pathLst>
                </a:custGeom>
                <a:solidFill>
                  <a:srgbClr val="6F6F6F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7AC4EB-E961-405F-ACDA-B2434F876BE4}"/>
                    </a:ext>
                  </a:extLst>
                </p:cNvPr>
                <p:cNvSpPr/>
                <p:nvPr/>
              </p:nvSpPr>
              <p:spPr>
                <a:xfrm>
                  <a:off x="6952507" y="4726584"/>
                  <a:ext cx="531234" cy="1611633"/>
                </a:xfrm>
                <a:custGeom>
                  <a:avLst/>
                  <a:gdLst>
                    <a:gd name="connsiteX0" fmla="*/ 531149 w 531234"/>
                    <a:gd name="connsiteY0" fmla="*/ 1599963 h 1611633"/>
                    <a:gd name="connsiteX1" fmla="*/ 524291 w 531234"/>
                    <a:gd name="connsiteY1" fmla="*/ 1610821 h 1611633"/>
                    <a:gd name="connsiteX2" fmla="*/ 511719 w 531234"/>
                    <a:gd name="connsiteY2" fmla="*/ 1606249 h 1611633"/>
                    <a:gd name="connsiteX3" fmla="*/ 500290 w 531234"/>
                    <a:gd name="connsiteY3" fmla="*/ 1573105 h 1611633"/>
                    <a:gd name="connsiteX4" fmla="*/ 294567 w 531234"/>
                    <a:gd name="connsiteY4" fmla="*/ 933648 h 1611633"/>
                    <a:gd name="connsiteX5" fmla="*/ 8840 w 531234"/>
                    <a:gd name="connsiteY5" fmla="*/ 36464 h 1611633"/>
                    <a:gd name="connsiteX6" fmla="*/ 8268 w 531234"/>
                    <a:gd name="connsiteY6" fmla="*/ 1034 h 1611633"/>
                    <a:gd name="connsiteX7" fmla="*/ 28269 w 531234"/>
                    <a:gd name="connsiteY7" fmla="*/ 29035 h 1611633"/>
                    <a:gd name="connsiteX8" fmla="*/ 288281 w 531234"/>
                    <a:gd name="connsiteY8" fmla="*/ 843358 h 1611633"/>
                    <a:gd name="connsiteX9" fmla="*/ 524863 w 531234"/>
                    <a:gd name="connsiteY9" fmla="*/ 1579962 h 1611633"/>
                    <a:gd name="connsiteX10" fmla="*/ 531149 w 531234"/>
                    <a:gd name="connsiteY10" fmla="*/ 1599963 h 1611633"/>
                    <a:gd name="connsiteX11" fmla="*/ 531149 w 531234"/>
                    <a:gd name="connsiteY11" fmla="*/ 1599963 h 1611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1234" h="1611633">
                      <a:moveTo>
                        <a:pt x="531149" y="1599963"/>
                      </a:moveTo>
                      <a:cubicBezTo>
                        <a:pt x="531720" y="1604535"/>
                        <a:pt x="529434" y="1608535"/>
                        <a:pt x="524291" y="1610821"/>
                      </a:cubicBezTo>
                      <a:cubicBezTo>
                        <a:pt x="518577" y="1613107"/>
                        <a:pt x="514005" y="1610249"/>
                        <a:pt x="511719" y="1606249"/>
                      </a:cubicBezTo>
                      <a:cubicBezTo>
                        <a:pt x="507148" y="1595392"/>
                        <a:pt x="503719" y="1584534"/>
                        <a:pt x="500290" y="1573105"/>
                      </a:cubicBezTo>
                      <a:cubicBezTo>
                        <a:pt x="431716" y="1359953"/>
                        <a:pt x="363141" y="1146800"/>
                        <a:pt x="294567" y="933648"/>
                      </a:cubicBezTo>
                      <a:cubicBezTo>
                        <a:pt x="199134" y="634777"/>
                        <a:pt x="103701" y="335335"/>
                        <a:pt x="8840" y="36464"/>
                      </a:cubicBezTo>
                      <a:cubicBezTo>
                        <a:pt x="5411" y="25607"/>
                        <a:pt x="-8876" y="6749"/>
                        <a:pt x="8268" y="1034"/>
                      </a:cubicBezTo>
                      <a:cubicBezTo>
                        <a:pt x="27126" y="-5252"/>
                        <a:pt x="24840" y="18749"/>
                        <a:pt x="28269" y="29035"/>
                      </a:cubicBezTo>
                      <a:cubicBezTo>
                        <a:pt x="115702" y="299905"/>
                        <a:pt x="201420" y="571917"/>
                        <a:pt x="288281" y="843358"/>
                      </a:cubicBezTo>
                      <a:cubicBezTo>
                        <a:pt x="366570" y="1089083"/>
                        <a:pt x="446002" y="1334237"/>
                        <a:pt x="524863" y="1579962"/>
                      </a:cubicBezTo>
                      <a:cubicBezTo>
                        <a:pt x="526577" y="1585677"/>
                        <a:pt x="528292" y="1592535"/>
                        <a:pt x="531149" y="1599963"/>
                      </a:cubicBezTo>
                      <a:lnTo>
                        <a:pt x="531149" y="1599963"/>
                      </a:lnTo>
                      <a:close/>
                    </a:path>
                  </a:pathLst>
                </a:custGeom>
                <a:solidFill>
                  <a:srgbClr val="9090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7C7DB33-6C87-4BD6-B733-8B52949F12E2}"/>
                    </a:ext>
                  </a:extLst>
                </p:cNvPr>
                <p:cNvSpPr/>
                <p:nvPr/>
              </p:nvSpPr>
              <p:spPr>
                <a:xfrm>
                  <a:off x="7729130" y="6057561"/>
                  <a:ext cx="662402" cy="280414"/>
                </a:xfrm>
                <a:custGeom>
                  <a:avLst/>
                  <a:gdLst>
                    <a:gd name="connsiteX0" fmla="*/ 13395 w 662402"/>
                    <a:gd name="connsiteY0" fmla="*/ 280415 h 280414"/>
                    <a:gd name="connsiteX1" fmla="*/ 251 w 662402"/>
                    <a:gd name="connsiteY1" fmla="*/ 273557 h 280414"/>
                    <a:gd name="connsiteX2" fmla="*/ 11109 w 662402"/>
                    <a:gd name="connsiteY2" fmla="*/ 259271 h 280414"/>
                    <a:gd name="connsiteX3" fmla="*/ 628280 w 662402"/>
                    <a:gd name="connsiteY3" fmla="*/ 10117 h 280414"/>
                    <a:gd name="connsiteX4" fmla="*/ 660853 w 662402"/>
                    <a:gd name="connsiteY4" fmla="*/ 7260 h 280414"/>
                    <a:gd name="connsiteX5" fmla="*/ 636852 w 662402"/>
                    <a:gd name="connsiteY5" fmla="*/ 28975 h 280414"/>
                    <a:gd name="connsiteX6" fmla="*/ 13395 w 662402"/>
                    <a:gd name="connsiteY6" fmla="*/ 280415 h 280414"/>
                    <a:gd name="connsiteX7" fmla="*/ 13395 w 662402"/>
                    <a:gd name="connsiteY7" fmla="*/ 280415 h 280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2402" h="280414">
                      <a:moveTo>
                        <a:pt x="13395" y="280415"/>
                      </a:moveTo>
                      <a:cubicBezTo>
                        <a:pt x="6537" y="280415"/>
                        <a:pt x="1394" y="279844"/>
                        <a:pt x="251" y="273557"/>
                      </a:cubicBezTo>
                      <a:cubicBezTo>
                        <a:pt x="-1463" y="264414"/>
                        <a:pt x="5966" y="261557"/>
                        <a:pt x="11109" y="259271"/>
                      </a:cubicBezTo>
                      <a:cubicBezTo>
                        <a:pt x="48825" y="243270"/>
                        <a:pt x="460272" y="77549"/>
                        <a:pt x="628280" y="10117"/>
                      </a:cubicBezTo>
                      <a:cubicBezTo>
                        <a:pt x="638566" y="6117"/>
                        <a:pt x="653995" y="-8741"/>
                        <a:pt x="660853" y="7260"/>
                      </a:cubicBezTo>
                      <a:cubicBezTo>
                        <a:pt x="668282" y="23832"/>
                        <a:pt x="647138" y="24403"/>
                        <a:pt x="636852" y="28975"/>
                      </a:cubicBezTo>
                      <a:cubicBezTo>
                        <a:pt x="435700" y="111265"/>
                        <a:pt x="18538" y="278701"/>
                        <a:pt x="13395" y="280415"/>
                      </a:cubicBezTo>
                      <a:lnTo>
                        <a:pt x="13395" y="280415"/>
                      </a:lnTo>
                      <a:close/>
                    </a:path>
                  </a:pathLst>
                </a:custGeom>
                <a:solidFill>
                  <a:srgbClr val="908F9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C1A410AF-BEB1-42F0-8445-252CE520DCC5}"/>
                    </a:ext>
                  </a:extLst>
                </p:cNvPr>
                <p:cNvSpPr/>
                <p:nvPr/>
              </p:nvSpPr>
              <p:spPr>
                <a:xfrm>
                  <a:off x="7609376" y="6263687"/>
                  <a:ext cx="114290" cy="51430"/>
                </a:xfrm>
                <a:custGeom>
                  <a:avLst/>
                  <a:gdLst>
                    <a:gd name="connsiteX0" fmla="*/ 0 w 114290"/>
                    <a:gd name="connsiteY0" fmla="*/ 42288 h 51430"/>
                    <a:gd name="connsiteX1" fmla="*/ 110862 w 114290"/>
                    <a:gd name="connsiteY1" fmla="*/ 0 h 51430"/>
                    <a:gd name="connsiteX2" fmla="*/ 114291 w 114290"/>
                    <a:gd name="connsiteY2" fmla="*/ 9143 h 51430"/>
                    <a:gd name="connsiteX3" fmla="*/ 3429 w 114290"/>
                    <a:gd name="connsiteY3" fmla="*/ 51431 h 51430"/>
                    <a:gd name="connsiteX4" fmla="*/ 0 w 114290"/>
                    <a:gd name="connsiteY4" fmla="*/ 42288 h 51430"/>
                    <a:gd name="connsiteX5" fmla="*/ 0 w 114290"/>
                    <a:gd name="connsiteY5" fmla="*/ 42288 h 51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290" h="51430">
                      <a:moveTo>
                        <a:pt x="0" y="42288"/>
                      </a:moveTo>
                      <a:cubicBezTo>
                        <a:pt x="36573" y="28001"/>
                        <a:pt x="73718" y="14286"/>
                        <a:pt x="110862" y="0"/>
                      </a:cubicBezTo>
                      <a:cubicBezTo>
                        <a:pt x="112005" y="3429"/>
                        <a:pt x="113148" y="6286"/>
                        <a:pt x="114291" y="9143"/>
                      </a:cubicBezTo>
                      <a:cubicBezTo>
                        <a:pt x="77718" y="23429"/>
                        <a:pt x="40573" y="37145"/>
                        <a:pt x="3429" y="51431"/>
                      </a:cubicBezTo>
                      <a:cubicBezTo>
                        <a:pt x="2286" y="48574"/>
                        <a:pt x="1143" y="45145"/>
                        <a:pt x="0" y="42288"/>
                      </a:cubicBezTo>
                      <a:lnTo>
                        <a:pt x="0" y="42288"/>
                      </a:lnTo>
                      <a:close/>
                    </a:path>
                  </a:pathLst>
                </a:custGeom>
                <a:solidFill>
                  <a:srgbClr val="D0D0D0"/>
                </a:solidFill>
                <a:ln w="570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F1E337-6C60-4127-884D-6EC7C45D8862}"/>
                </a:ext>
              </a:extLst>
            </p:cNvPr>
            <p:cNvGrpSpPr/>
            <p:nvPr/>
          </p:nvGrpSpPr>
          <p:grpSpPr>
            <a:xfrm>
              <a:off x="1036543" y="2045143"/>
              <a:ext cx="2961756" cy="3431661"/>
              <a:chOff x="810119" y="1788769"/>
              <a:chExt cx="2961756" cy="3431661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D05294A-8EBB-4E5E-AE89-A2B9790146E3}"/>
                  </a:ext>
                </a:extLst>
              </p:cNvPr>
              <p:cNvSpPr/>
              <p:nvPr/>
            </p:nvSpPr>
            <p:spPr>
              <a:xfrm rot="739140" flipH="1">
                <a:off x="2488836" y="1806214"/>
                <a:ext cx="589030" cy="684918"/>
              </a:xfrm>
              <a:custGeom>
                <a:avLst/>
                <a:gdLst>
                  <a:gd name="connsiteX0" fmla="*/ 737970 w 815751"/>
                  <a:gd name="connsiteY0" fmla="*/ 666829 h 948547"/>
                  <a:gd name="connsiteX1" fmla="*/ 821442 w 815751"/>
                  <a:gd name="connsiteY1" fmla="*/ 388905 h 948547"/>
                  <a:gd name="connsiteX2" fmla="*/ 410721 w 815751"/>
                  <a:gd name="connsiteY2" fmla="*/ 0 h 948547"/>
                  <a:gd name="connsiteX3" fmla="*/ 0 w 815751"/>
                  <a:gd name="connsiteY3" fmla="*/ 388905 h 948547"/>
                  <a:gd name="connsiteX4" fmla="*/ 42685 w 815751"/>
                  <a:gd name="connsiteY4" fmla="*/ 561540 h 948547"/>
                  <a:gd name="connsiteX5" fmla="*/ 90112 w 815751"/>
                  <a:gd name="connsiteY5" fmla="*/ 828082 h 948547"/>
                  <a:gd name="connsiteX6" fmla="*/ 90112 w 815751"/>
                  <a:gd name="connsiteY6" fmla="*/ 828082 h 948547"/>
                  <a:gd name="connsiteX7" fmla="*/ 129002 w 815751"/>
                  <a:gd name="connsiteY7" fmla="*/ 863178 h 948547"/>
                  <a:gd name="connsiteX8" fmla="*/ 257056 w 815751"/>
                  <a:gd name="connsiteY8" fmla="*/ 897326 h 948547"/>
                  <a:gd name="connsiteX9" fmla="*/ 492296 w 815751"/>
                  <a:gd name="connsiteY9" fmla="*/ 860333 h 948547"/>
                  <a:gd name="connsiteX10" fmla="*/ 602328 w 815751"/>
                  <a:gd name="connsiteY10" fmla="*/ 957085 h 948547"/>
                  <a:gd name="connsiteX11" fmla="*/ 758838 w 815751"/>
                  <a:gd name="connsiteY11" fmla="*/ 734176 h 948547"/>
                  <a:gd name="connsiteX12" fmla="*/ 737970 w 815751"/>
                  <a:gd name="connsiteY12" fmla="*/ 666829 h 948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5751" h="948547">
                    <a:moveTo>
                      <a:pt x="737970" y="666829"/>
                    </a:moveTo>
                    <a:cubicBezTo>
                      <a:pt x="771169" y="552055"/>
                      <a:pt x="815751" y="510319"/>
                      <a:pt x="821442" y="388905"/>
                    </a:cubicBezTo>
                    <a:cubicBezTo>
                      <a:pt x="832825" y="174533"/>
                      <a:pt x="637424" y="0"/>
                      <a:pt x="410721" y="0"/>
                    </a:cubicBezTo>
                    <a:cubicBezTo>
                      <a:pt x="184018" y="0"/>
                      <a:pt x="0" y="173584"/>
                      <a:pt x="0" y="388905"/>
                    </a:cubicBezTo>
                    <a:cubicBezTo>
                      <a:pt x="0" y="451509"/>
                      <a:pt x="31302" y="502730"/>
                      <a:pt x="42685" y="561540"/>
                    </a:cubicBezTo>
                    <a:cubicBezTo>
                      <a:pt x="42685" y="562489"/>
                      <a:pt x="81575" y="825237"/>
                      <a:pt x="90112" y="828082"/>
                    </a:cubicBezTo>
                    <a:lnTo>
                      <a:pt x="90112" y="828082"/>
                    </a:lnTo>
                    <a:cubicBezTo>
                      <a:pt x="95803" y="849899"/>
                      <a:pt x="111929" y="857487"/>
                      <a:pt x="129002" y="863178"/>
                    </a:cubicBezTo>
                    <a:cubicBezTo>
                      <a:pt x="136591" y="867921"/>
                      <a:pt x="252314" y="894481"/>
                      <a:pt x="257056" y="897326"/>
                    </a:cubicBezTo>
                    <a:cubicBezTo>
                      <a:pt x="338632" y="905863"/>
                      <a:pt x="416412" y="889738"/>
                      <a:pt x="492296" y="860333"/>
                    </a:cubicBezTo>
                    <a:cubicBezTo>
                      <a:pt x="515061" y="850847"/>
                      <a:pt x="578614" y="932422"/>
                      <a:pt x="602328" y="957085"/>
                    </a:cubicBezTo>
                    <a:cubicBezTo>
                      <a:pt x="615608" y="959930"/>
                      <a:pt x="742713" y="794883"/>
                      <a:pt x="758838" y="734176"/>
                    </a:cubicBezTo>
                    <a:cubicBezTo>
                      <a:pt x="750301" y="723742"/>
                      <a:pt x="737970" y="688646"/>
                      <a:pt x="737970" y="66682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80AE8D-9042-445B-9D1C-34885AEA4D6C}"/>
                  </a:ext>
                </a:extLst>
              </p:cNvPr>
              <p:cNvSpPr/>
              <p:nvPr/>
            </p:nvSpPr>
            <p:spPr>
              <a:xfrm rot="739140" flipH="1">
                <a:off x="2428885" y="1788769"/>
                <a:ext cx="684918" cy="506840"/>
              </a:xfrm>
              <a:custGeom>
                <a:avLst/>
                <a:gdLst>
                  <a:gd name="connsiteX0" fmla="*/ 912217 w 948547"/>
                  <a:gd name="connsiteY0" fmla="*/ 188902 h 701925"/>
                  <a:gd name="connsiteX1" fmla="*/ 798391 w 948547"/>
                  <a:gd name="connsiteY1" fmla="*/ 80768 h 701925"/>
                  <a:gd name="connsiteX2" fmla="*/ 748118 w 948547"/>
                  <a:gd name="connsiteY2" fmla="*/ 11524 h 701925"/>
                  <a:gd name="connsiteX3" fmla="*/ 639983 w 948547"/>
                  <a:gd name="connsiteY3" fmla="*/ 13421 h 701925"/>
                  <a:gd name="connsiteX4" fmla="*/ 597299 w 948547"/>
                  <a:gd name="connsiteY4" fmla="*/ 19112 h 701925"/>
                  <a:gd name="connsiteX5" fmla="*/ 386721 w 948547"/>
                  <a:gd name="connsiteY5" fmla="*/ 10575 h 701925"/>
                  <a:gd name="connsiteX6" fmla="*/ 288072 w 948547"/>
                  <a:gd name="connsiteY6" fmla="*/ 24804 h 701925"/>
                  <a:gd name="connsiteX7" fmla="*/ 158121 w 948547"/>
                  <a:gd name="connsiteY7" fmla="*/ 56106 h 701925"/>
                  <a:gd name="connsiteX8" fmla="*/ 125870 w 948547"/>
                  <a:gd name="connsiteY8" fmla="*/ 76025 h 701925"/>
                  <a:gd name="connsiteX9" fmla="*/ 63266 w 948547"/>
                  <a:gd name="connsiteY9" fmla="*/ 198388 h 701925"/>
                  <a:gd name="connsiteX10" fmla="*/ 3508 w 948547"/>
                  <a:gd name="connsiteY10" fmla="*/ 349207 h 701925"/>
                  <a:gd name="connsiteX11" fmla="*/ 4456 w 948547"/>
                  <a:gd name="connsiteY11" fmla="*/ 422245 h 701925"/>
                  <a:gd name="connsiteX12" fmla="*/ 4456 w 948547"/>
                  <a:gd name="connsiteY12" fmla="*/ 422245 h 701925"/>
                  <a:gd name="connsiteX13" fmla="*/ 58524 w 948547"/>
                  <a:gd name="connsiteY13" fmla="*/ 583498 h 701925"/>
                  <a:gd name="connsiteX14" fmla="*/ 71803 w 948547"/>
                  <a:gd name="connsiteY14" fmla="*/ 560733 h 701925"/>
                  <a:gd name="connsiteX15" fmla="*/ 104054 w 948547"/>
                  <a:gd name="connsiteY15" fmla="*/ 474415 h 701925"/>
                  <a:gd name="connsiteX16" fmla="*/ 142944 w 948547"/>
                  <a:gd name="connsiteY16" fmla="*/ 476312 h 701925"/>
                  <a:gd name="connsiteX17" fmla="*/ 200806 w 948547"/>
                  <a:gd name="connsiteY17" fmla="*/ 564527 h 701925"/>
                  <a:gd name="connsiteX18" fmla="*/ 263410 w 948547"/>
                  <a:gd name="connsiteY18" fmla="*/ 581601 h 701925"/>
                  <a:gd name="connsiteX19" fmla="*/ 421817 w 948547"/>
                  <a:gd name="connsiteY19" fmla="*/ 565476 h 701925"/>
                  <a:gd name="connsiteX20" fmla="*/ 497701 w 948547"/>
                  <a:gd name="connsiteY20" fmla="*/ 528482 h 701925"/>
                  <a:gd name="connsiteX21" fmla="*/ 524260 w 948547"/>
                  <a:gd name="connsiteY21" fmla="*/ 540814 h 701925"/>
                  <a:gd name="connsiteX22" fmla="*/ 739581 w 948547"/>
                  <a:gd name="connsiteY22" fmla="*/ 710604 h 701925"/>
                  <a:gd name="connsiteX23" fmla="*/ 788905 w 948547"/>
                  <a:gd name="connsiteY23" fmla="*/ 634720 h 701925"/>
                  <a:gd name="connsiteX24" fmla="*/ 814516 w 948547"/>
                  <a:gd name="connsiteY24" fmla="*/ 570219 h 701925"/>
                  <a:gd name="connsiteX25" fmla="*/ 863841 w 948547"/>
                  <a:gd name="connsiteY25" fmla="*/ 491489 h 701925"/>
                  <a:gd name="connsiteX26" fmla="*/ 919805 w 948547"/>
                  <a:gd name="connsiteY26" fmla="*/ 377663 h 701925"/>
                  <a:gd name="connsiteX27" fmla="*/ 912217 w 948547"/>
                  <a:gd name="connsiteY27" fmla="*/ 188902 h 701925"/>
                  <a:gd name="connsiteX28" fmla="*/ 104054 w 948547"/>
                  <a:gd name="connsiteY28" fmla="*/ 413708 h 701925"/>
                  <a:gd name="connsiteX29" fmla="*/ 85083 w 948547"/>
                  <a:gd name="connsiteY29" fmla="*/ 446907 h 701925"/>
                  <a:gd name="connsiteX30" fmla="*/ 40501 w 948547"/>
                  <a:gd name="connsiteY30" fmla="*/ 445959 h 701925"/>
                  <a:gd name="connsiteX31" fmla="*/ 24376 w 948547"/>
                  <a:gd name="connsiteY31" fmla="*/ 431731 h 701925"/>
                  <a:gd name="connsiteX32" fmla="*/ 44295 w 948547"/>
                  <a:gd name="connsiteY32" fmla="*/ 400429 h 701925"/>
                  <a:gd name="connsiteX33" fmla="*/ 80340 w 948547"/>
                  <a:gd name="connsiteY33" fmla="*/ 394737 h 701925"/>
                  <a:gd name="connsiteX34" fmla="*/ 100260 w 948547"/>
                  <a:gd name="connsiteY34" fmla="*/ 403274 h 701925"/>
                  <a:gd name="connsiteX35" fmla="*/ 104054 w 948547"/>
                  <a:gd name="connsiteY35" fmla="*/ 413708 h 701925"/>
                  <a:gd name="connsiteX36" fmla="*/ 366802 w 948547"/>
                  <a:gd name="connsiteY36" fmla="*/ 431731 h 701925"/>
                  <a:gd name="connsiteX37" fmla="*/ 346882 w 948547"/>
                  <a:gd name="connsiteY37" fmla="*/ 442165 h 701925"/>
                  <a:gd name="connsiteX38" fmla="*/ 257719 w 948547"/>
                  <a:gd name="connsiteY38" fmla="*/ 439319 h 701925"/>
                  <a:gd name="connsiteX39" fmla="*/ 229262 w 948547"/>
                  <a:gd name="connsiteY39" fmla="*/ 405171 h 701925"/>
                  <a:gd name="connsiteX40" fmla="*/ 235902 w 948547"/>
                  <a:gd name="connsiteY40" fmla="*/ 396634 h 701925"/>
                  <a:gd name="connsiteX41" fmla="*/ 270050 w 948547"/>
                  <a:gd name="connsiteY41" fmla="*/ 385252 h 701925"/>
                  <a:gd name="connsiteX42" fmla="*/ 327911 w 948547"/>
                  <a:gd name="connsiteY42" fmla="*/ 395686 h 701925"/>
                  <a:gd name="connsiteX43" fmla="*/ 366802 w 948547"/>
                  <a:gd name="connsiteY43" fmla="*/ 431731 h 70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948547" h="701925">
                    <a:moveTo>
                      <a:pt x="912217" y="188902"/>
                    </a:moveTo>
                    <a:cubicBezTo>
                      <a:pt x="893246" y="179417"/>
                      <a:pt x="800288" y="120607"/>
                      <a:pt x="798391" y="80768"/>
                    </a:cubicBezTo>
                    <a:cubicBezTo>
                      <a:pt x="796494" y="48517"/>
                      <a:pt x="778471" y="24804"/>
                      <a:pt x="748118" y="11524"/>
                    </a:cubicBezTo>
                    <a:cubicBezTo>
                      <a:pt x="711124" y="-4601"/>
                      <a:pt x="676028" y="-3653"/>
                      <a:pt x="639983" y="13421"/>
                    </a:cubicBezTo>
                    <a:cubicBezTo>
                      <a:pt x="626704" y="21958"/>
                      <a:pt x="611527" y="21009"/>
                      <a:pt x="597299" y="19112"/>
                    </a:cubicBezTo>
                    <a:cubicBezTo>
                      <a:pt x="573585" y="15318"/>
                      <a:pt x="432251" y="141"/>
                      <a:pt x="386721" y="10575"/>
                    </a:cubicBezTo>
                    <a:cubicBezTo>
                      <a:pt x="356367" y="18164"/>
                      <a:pt x="318426" y="18164"/>
                      <a:pt x="288072" y="24804"/>
                    </a:cubicBezTo>
                    <a:cubicBezTo>
                      <a:pt x="266255" y="29546"/>
                      <a:pt x="203651" y="58951"/>
                      <a:pt x="158121" y="56106"/>
                    </a:cubicBezTo>
                    <a:cubicBezTo>
                      <a:pt x="144841" y="55157"/>
                      <a:pt x="133459" y="63694"/>
                      <a:pt x="125870" y="76025"/>
                    </a:cubicBezTo>
                    <a:cubicBezTo>
                      <a:pt x="101208" y="114916"/>
                      <a:pt x="78443" y="154755"/>
                      <a:pt x="63266" y="198388"/>
                    </a:cubicBezTo>
                    <a:cubicBezTo>
                      <a:pt x="39553" y="258146"/>
                      <a:pt x="7302" y="292294"/>
                      <a:pt x="3508" y="349207"/>
                    </a:cubicBezTo>
                    <a:cubicBezTo>
                      <a:pt x="662" y="358692"/>
                      <a:pt x="-3132" y="396634"/>
                      <a:pt x="4456" y="422245"/>
                    </a:cubicBezTo>
                    <a:lnTo>
                      <a:pt x="4456" y="422245"/>
                    </a:lnTo>
                    <a:cubicBezTo>
                      <a:pt x="18684" y="451650"/>
                      <a:pt x="51884" y="563579"/>
                      <a:pt x="58524" y="583498"/>
                    </a:cubicBezTo>
                    <a:cubicBezTo>
                      <a:pt x="71803" y="581601"/>
                      <a:pt x="68958" y="569270"/>
                      <a:pt x="71803" y="560733"/>
                    </a:cubicBezTo>
                    <a:cubicBezTo>
                      <a:pt x="80340" y="531328"/>
                      <a:pt x="85083" y="500026"/>
                      <a:pt x="104054" y="474415"/>
                    </a:cubicBezTo>
                    <a:cubicBezTo>
                      <a:pt x="115436" y="463981"/>
                      <a:pt x="132510" y="457341"/>
                      <a:pt x="142944" y="476312"/>
                    </a:cubicBezTo>
                    <a:cubicBezTo>
                      <a:pt x="167607" y="518049"/>
                      <a:pt x="177092" y="536071"/>
                      <a:pt x="200806" y="564527"/>
                    </a:cubicBezTo>
                    <a:cubicBezTo>
                      <a:pt x="217880" y="584447"/>
                      <a:pt x="237799" y="592984"/>
                      <a:pt x="263410" y="581601"/>
                    </a:cubicBezTo>
                    <a:cubicBezTo>
                      <a:pt x="296609" y="568322"/>
                      <a:pt x="403795" y="566424"/>
                      <a:pt x="421817" y="565476"/>
                    </a:cubicBezTo>
                    <a:cubicBezTo>
                      <a:pt x="455017" y="564527"/>
                      <a:pt x="484421" y="559785"/>
                      <a:pt x="497701" y="528482"/>
                    </a:cubicBezTo>
                    <a:cubicBezTo>
                      <a:pt x="501495" y="518049"/>
                      <a:pt x="518569" y="532277"/>
                      <a:pt x="524260" y="540814"/>
                    </a:cubicBezTo>
                    <a:cubicBezTo>
                      <a:pt x="555563" y="616697"/>
                      <a:pt x="685514" y="703964"/>
                      <a:pt x="739581" y="710604"/>
                    </a:cubicBezTo>
                    <a:cubicBezTo>
                      <a:pt x="782266" y="715346"/>
                      <a:pt x="786060" y="649897"/>
                      <a:pt x="788905" y="634720"/>
                    </a:cubicBezTo>
                    <a:cubicBezTo>
                      <a:pt x="792699" y="611006"/>
                      <a:pt x="797442" y="586344"/>
                      <a:pt x="814516" y="570219"/>
                    </a:cubicBezTo>
                    <a:cubicBezTo>
                      <a:pt x="837281" y="549351"/>
                      <a:pt x="860995" y="522791"/>
                      <a:pt x="863841" y="491489"/>
                    </a:cubicBezTo>
                    <a:cubicBezTo>
                      <a:pt x="868583" y="444062"/>
                      <a:pt x="882811" y="403274"/>
                      <a:pt x="919805" y="377663"/>
                    </a:cubicBezTo>
                    <a:cubicBezTo>
                      <a:pt x="945416" y="360590"/>
                      <a:pt x="973872" y="220205"/>
                      <a:pt x="912217" y="188902"/>
                    </a:cubicBezTo>
                    <a:close/>
                    <a:moveTo>
                      <a:pt x="104054" y="413708"/>
                    </a:moveTo>
                    <a:cubicBezTo>
                      <a:pt x="98363" y="425091"/>
                      <a:pt x="95517" y="444062"/>
                      <a:pt x="85083" y="446907"/>
                    </a:cubicBezTo>
                    <a:cubicBezTo>
                      <a:pt x="67060" y="451650"/>
                      <a:pt x="57575" y="453547"/>
                      <a:pt x="40501" y="445959"/>
                    </a:cubicBezTo>
                    <a:cubicBezTo>
                      <a:pt x="35758" y="444062"/>
                      <a:pt x="25324" y="441216"/>
                      <a:pt x="24376" y="431731"/>
                    </a:cubicBezTo>
                    <a:cubicBezTo>
                      <a:pt x="23427" y="421297"/>
                      <a:pt x="32913" y="416554"/>
                      <a:pt x="44295" y="400429"/>
                    </a:cubicBezTo>
                    <a:cubicBezTo>
                      <a:pt x="55678" y="386200"/>
                      <a:pt x="68958" y="389995"/>
                      <a:pt x="80340" y="394737"/>
                    </a:cubicBezTo>
                    <a:cubicBezTo>
                      <a:pt x="87929" y="397583"/>
                      <a:pt x="93620" y="399480"/>
                      <a:pt x="100260" y="403274"/>
                    </a:cubicBezTo>
                    <a:cubicBezTo>
                      <a:pt x="102157" y="406120"/>
                      <a:pt x="106899" y="408017"/>
                      <a:pt x="104054" y="413708"/>
                    </a:cubicBezTo>
                    <a:close/>
                    <a:moveTo>
                      <a:pt x="366802" y="431731"/>
                    </a:moveTo>
                    <a:cubicBezTo>
                      <a:pt x="363956" y="440268"/>
                      <a:pt x="354470" y="440268"/>
                      <a:pt x="346882" y="442165"/>
                    </a:cubicBezTo>
                    <a:cubicBezTo>
                      <a:pt x="316529" y="448805"/>
                      <a:pt x="287123" y="445959"/>
                      <a:pt x="257719" y="439319"/>
                    </a:cubicBezTo>
                    <a:cubicBezTo>
                      <a:pt x="239696" y="435525"/>
                      <a:pt x="237799" y="417502"/>
                      <a:pt x="229262" y="405171"/>
                    </a:cubicBezTo>
                    <a:cubicBezTo>
                      <a:pt x="224519" y="398531"/>
                      <a:pt x="232108" y="397583"/>
                      <a:pt x="235902" y="396634"/>
                    </a:cubicBezTo>
                    <a:cubicBezTo>
                      <a:pt x="247284" y="392840"/>
                      <a:pt x="259616" y="390943"/>
                      <a:pt x="270050" y="385252"/>
                    </a:cubicBezTo>
                    <a:cubicBezTo>
                      <a:pt x="292815" y="372921"/>
                      <a:pt x="310837" y="378612"/>
                      <a:pt x="327911" y="395686"/>
                    </a:cubicBezTo>
                    <a:cubicBezTo>
                      <a:pt x="346882" y="412760"/>
                      <a:pt x="369647" y="422245"/>
                      <a:pt x="366802" y="43173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EAC8916-4A6C-407A-86DD-9D643E06A17C}"/>
                  </a:ext>
                </a:extLst>
              </p:cNvPr>
              <p:cNvSpPr/>
              <p:nvPr/>
            </p:nvSpPr>
            <p:spPr>
              <a:xfrm rot="739140" flipH="1">
                <a:off x="2568160" y="2404920"/>
                <a:ext cx="253420" cy="143832"/>
              </a:xfrm>
              <a:custGeom>
                <a:avLst/>
                <a:gdLst>
                  <a:gd name="connsiteX0" fmla="*/ 9 w 350962"/>
                  <a:gd name="connsiteY0" fmla="*/ 48698 h 199195"/>
                  <a:gd name="connsiteX1" fmla="*/ 252323 w 350962"/>
                  <a:gd name="connsiteY1" fmla="*/ 2219 h 199195"/>
                  <a:gd name="connsiteX2" fmla="*/ 274139 w 350962"/>
                  <a:gd name="connsiteY2" fmla="*/ 6013 h 199195"/>
                  <a:gd name="connsiteX3" fmla="*/ 357612 w 350962"/>
                  <a:gd name="connsiteY3" fmla="*/ 112251 h 199195"/>
                  <a:gd name="connsiteX4" fmla="*/ 321567 w 350962"/>
                  <a:gd name="connsiteY4" fmla="*/ 145450 h 199195"/>
                  <a:gd name="connsiteX5" fmla="*/ 174542 w 350962"/>
                  <a:gd name="connsiteY5" fmla="*/ 205208 h 199195"/>
                  <a:gd name="connsiteX6" fmla="*/ 81584 w 350962"/>
                  <a:gd name="connsiteY6" fmla="*/ 173906 h 199195"/>
                  <a:gd name="connsiteX7" fmla="*/ 9 w 350962"/>
                  <a:gd name="connsiteY7" fmla="*/ 48698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0962" h="199195">
                    <a:moveTo>
                      <a:pt x="9" y="48698"/>
                    </a:moveTo>
                    <a:cubicBezTo>
                      <a:pt x="88224" y="53441"/>
                      <a:pt x="171696" y="37315"/>
                      <a:pt x="252323" y="2219"/>
                    </a:cubicBezTo>
                    <a:cubicBezTo>
                      <a:pt x="260860" y="-1575"/>
                      <a:pt x="268448" y="-626"/>
                      <a:pt x="274139" y="6013"/>
                    </a:cubicBezTo>
                    <a:cubicBezTo>
                      <a:pt x="299750" y="40161"/>
                      <a:pt x="338641" y="73360"/>
                      <a:pt x="357612" y="112251"/>
                    </a:cubicBezTo>
                    <a:cubicBezTo>
                      <a:pt x="359509" y="122685"/>
                      <a:pt x="327258" y="142604"/>
                      <a:pt x="321567" y="145450"/>
                    </a:cubicBezTo>
                    <a:cubicBezTo>
                      <a:pt x="307338" y="151141"/>
                      <a:pt x="237146" y="202363"/>
                      <a:pt x="174542" y="205208"/>
                    </a:cubicBezTo>
                    <a:cubicBezTo>
                      <a:pt x="130909" y="207105"/>
                      <a:pt x="108143" y="208054"/>
                      <a:pt x="81584" y="173906"/>
                    </a:cubicBezTo>
                    <a:cubicBezTo>
                      <a:pt x="73047" y="166318"/>
                      <a:pt x="-940" y="55338"/>
                      <a:pt x="9" y="48698"/>
                    </a:cubicBezTo>
                    <a:close/>
                  </a:path>
                </a:pathLst>
              </a:custGeom>
              <a:solidFill>
                <a:srgbClr val="E0B282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705535D-4C08-48DC-ACF1-B05D2E497A92}"/>
                  </a:ext>
                </a:extLst>
              </p:cNvPr>
              <p:cNvSpPr/>
              <p:nvPr/>
            </p:nvSpPr>
            <p:spPr>
              <a:xfrm rot="739140" flipH="1">
                <a:off x="1329694" y="2274675"/>
                <a:ext cx="2007347" cy="2918396"/>
              </a:xfrm>
              <a:custGeom>
                <a:avLst/>
                <a:gdLst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2175 w 2007347"/>
                  <a:gd name="connsiteY30" fmla="*/ 2574680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  <a:gd name="connsiteX0" fmla="*/ 1500877 w 2007347"/>
                  <a:gd name="connsiteY0" fmla="*/ 67223 h 2918396"/>
                  <a:gd name="connsiteX1" fmla="*/ 1152254 w 2007347"/>
                  <a:gd name="connsiteY1" fmla="*/ 102 h 2918396"/>
                  <a:gd name="connsiteX2" fmla="*/ 911848 w 2007347"/>
                  <a:gd name="connsiteY2" fmla="*/ 224754 h 2918396"/>
                  <a:gd name="connsiteX3" fmla="*/ 792671 w 2007347"/>
                  <a:gd name="connsiteY3" fmla="*/ 121332 h 2918396"/>
                  <a:gd name="connsiteX4" fmla="*/ 667332 w 2007347"/>
                  <a:gd name="connsiteY4" fmla="*/ 156948 h 2918396"/>
                  <a:gd name="connsiteX5" fmla="*/ 356379 w 2007347"/>
                  <a:gd name="connsiteY5" fmla="*/ 367902 h 2918396"/>
                  <a:gd name="connsiteX6" fmla="*/ 254327 w 2007347"/>
                  <a:gd name="connsiteY6" fmla="*/ 471324 h 2918396"/>
                  <a:gd name="connsiteX7" fmla="*/ 273504 w 2007347"/>
                  <a:gd name="connsiteY7" fmla="*/ 28183 h 2918396"/>
                  <a:gd name="connsiteX8" fmla="*/ 70083 w 2007347"/>
                  <a:gd name="connsiteY8" fmla="*/ 36402 h 2918396"/>
                  <a:gd name="connsiteX9" fmla="*/ 222 w 2007347"/>
                  <a:gd name="connsiteY9" fmla="*/ 678170 h 2918396"/>
                  <a:gd name="connsiteX10" fmla="*/ 221450 w 2007347"/>
                  <a:gd name="connsiteY10" fmla="*/ 797345 h 2918396"/>
                  <a:gd name="connsiteX11" fmla="*/ 782398 w 2007347"/>
                  <a:gd name="connsiteY11" fmla="*/ 491187 h 2918396"/>
                  <a:gd name="connsiteX12" fmla="*/ 991298 w 2007347"/>
                  <a:gd name="connsiteY12" fmla="*/ 955562 h 2918396"/>
                  <a:gd name="connsiteX13" fmla="*/ 1117323 w 2007347"/>
                  <a:gd name="connsiteY13" fmla="*/ 1165147 h 2918396"/>
                  <a:gd name="connsiteX14" fmla="*/ 474870 w 2007347"/>
                  <a:gd name="connsiteY14" fmla="*/ 1417196 h 2918396"/>
                  <a:gd name="connsiteX15" fmla="*/ 322133 w 2007347"/>
                  <a:gd name="connsiteY15" fmla="*/ 1767874 h 2918396"/>
                  <a:gd name="connsiteX16" fmla="*/ 274189 w 2007347"/>
                  <a:gd name="connsiteY16" fmla="*/ 2209646 h 2918396"/>
                  <a:gd name="connsiteX17" fmla="*/ 203642 w 2007347"/>
                  <a:gd name="connsiteY17" fmla="*/ 2475394 h 2918396"/>
                  <a:gd name="connsiteX18" fmla="*/ 175561 w 2007347"/>
                  <a:gd name="connsiteY18" fmla="*/ 2500736 h 2918396"/>
                  <a:gd name="connsiteX19" fmla="*/ 172136 w 2007347"/>
                  <a:gd name="connsiteY19" fmla="*/ 2539091 h 2918396"/>
                  <a:gd name="connsiteX20" fmla="*/ 568019 w 2007347"/>
                  <a:gd name="connsiteY20" fmla="*/ 2605528 h 2918396"/>
                  <a:gd name="connsiteX21" fmla="*/ 594730 w 2007347"/>
                  <a:gd name="connsiteY21" fmla="*/ 2521968 h 2918396"/>
                  <a:gd name="connsiteX22" fmla="*/ 575553 w 2007347"/>
                  <a:gd name="connsiteY22" fmla="*/ 2345259 h 2918396"/>
                  <a:gd name="connsiteX23" fmla="*/ 608429 w 2007347"/>
                  <a:gd name="connsiteY23" fmla="*/ 2150058 h 2918396"/>
                  <a:gd name="connsiteX24" fmla="*/ 706372 w 2007347"/>
                  <a:gd name="connsiteY24" fmla="*/ 1767874 h 2918396"/>
                  <a:gd name="connsiteX25" fmla="*/ 1240608 w 2007347"/>
                  <a:gd name="connsiteY25" fmla="*/ 1608973 h 2918396"/>
                  <a:gd name="connsiteX26" fmla="*/ 1165952 w 2007347"/>
                  <a:gd name="connsiteY26" fmla="*/ 1886365 h 2918396"/>
                  <a:gd name="connsiteX27" fmla="*/ 1139240 w 2007347"/>
                  <a:gd name="connsiteY27" fmla="*/ 2050060 h 2918396"/>
                  <a:gd name="connsiteX28" fmla="*/ 1085817 w 2007347"/>
                  <a:gd name="connsiteY28" fmla="*/ 2426765 h 2918396"/>
                  <a:gd name="connsiteX29" fmla="*/ 1089733 w 2007347"/>
                  <a:gd name="connsiteY29" fmla="*/ 2501014 h 2918396"/>
                  <a:gd name="connsiteX30" fmla="*/ 1110351 w 2007347"/>
                  <a:gd name="connsiteY30" fmla="*/ 2583029 h 2918396"/>
                  <a:gd name="connsiteX31" fmla="*/ 1494014 w 2007347"/>
                  <a:gd name="connsiteY31" fmla="*/ 2824200 h 2918396"/>
                  <a:gd name="connsiteX32" fmla="*/ 1639399 w 2007347"/>
                  <a:gd name="connsiteY32" fmla="*/ 2918396 h 2918396"/>
                  <a:gd name="connsiteX33" fmla="*/ 1628785 w 2007347"/>
                  <a:gd name="connsiteY33" fmla="*/ 2889170 h 2918396"/>
                  <a:gd name="connsiteX34" fmla="*/ 1598135 w 2007347"/>
                  <a:gd name="connsiteY34" fmla="*/ 2789086 h 2918396"/>
                  <a:gd name="connsiteX35" fmla="*/ 1463891 w 2007347"/>
                  <a:gd name="connsiteY35" fmla="*/ 2415806 h 2918396"/>
                  <a:gd name="connsiteX36" fmla="*/ 1790597 w 2007347"/>
                  <a:gd name="connsiteY36" fmla="*/ 1692533 h 2918396"/>
                  <a:gd name="connsiteX37" fmla="*/ 1865937 w 2007347"/>
                  <a:gd name="connsiteY37" fmla="*/ 1439798 h 2918396"/>
                  <a:gd name="connsiteX38" fmla="*/ 1720735 w 2007347"/>
                  <a:gd name="connsiteY38" fmla="*/ 874741 h 2918396"/>
                  <a:gd name="connsiteX39" fmla="*/ 1933059 w 2007347"/>
                  <a:gd name="connsiteY39" fmla="*/ 913097 h 2918396"/>
                  <a:gd name="connsiteX40" fmla="*/ 1991962 w 2007347"/>
                  <a:gd name="connsiteY40" fmla="*/ 710361 h 2918396"/>
                  <a:gd name="connsiteX41" fmla="*/ 1659092 w 2007347"/>
                  <a:gd name="connsiteY41" fmla="*/ 171331 h 2918396"/>
                  <a:gd name="connsiteX42" fmla="*/ 1500877 w 2007347"/>
                  <a:gd name="connsiteY42" fmla="*/ 67223 h 291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007347" h="2918396">
                    <a:moveTo>
                      <a:pt x="1500877" y="67223"/>
                    </a:moveTo>
                    <a:cubicBezTo>
                      <a:pt x="1376222" y="50785"/>
                      <a:pt x="1138555" y="-2638"/>
                      <a:pt x="1152254" y="102"/>
                    </a:cubicBezTo>
                    <a:cubicBezTo>
                      <a:pt x="1087187" y="111058"/>
                      <a:pt x="1043352" y="204207"/>
                      <a:pt x="911848" y="224754"/>
                    </a:cubicBezTo>
                    <a:cubicBezTo>
                      <a:pt x="845410" y="235029"/>
                      <a:pt x="835822" y="160372"/>
                      <a:pt x="792671" y="121332"/>
                    </a:cubicBezTo>
                    <a:cubicBezTo>
                      <a:pt x="782398" y="107634"/>
                      <a:pt x="742673" y="112428"/>
                      <a:pt x="667332" y="156948"/>
                    </a:cubicBezTo>
                    <a:cubicBezTo>
                      <a:pt x="556375" y="214481"/>
                      <a:pt x="443364" y="280918"/>
                      <a:pt x="356379" y="367902"/>
                    </a:cubicBezTo>
                    <a:cubicBezTo>
                      <a:pt x="312544" y="411052"/>
                      <a:pt x="294051" y="430230"/>
                      <a:pt x="254327" y="471324"/>
                    </a:cubicBezTo>
                    <a:cubicBezTo>
                      <a:pt x="259806" y="374751"/>
                      <a:pt x="273504" y="28183"/>
                      <a:pt x="273504" y="28183"/>
                    </a:cubicBezTo>
                    <a:cubicBezTo>
                      <a:pt x="278299" y="29553"/>
                      <a:pt x="93371" y="30923"/>
                      <a:pt x="70083" y="36402"/>
                    </a:cubicBezTo>
                    <a:cubicBezTo>
                      <a:pt x="61180" y="132290"/>
                      <a:pt x="6386" y="592556"/>
                      <a:pt x="222" y="678170"/>
                    </a:cubicBezTo>
                    <a:cubicBezTo>
                      <a:pt x="-5257" y="763785"/>
                      <a:pt x="91316" y="848714"/>
                      <a:pt x="221450" y="797345"/>
                    </a:cubicBezTo>
                    <a:cubicBezTo>
                      <a:pt x="370077" y="719265"/>
                      <a:pt x="628976" y="550090"/>
                      <a:pt x="782398" y="491187"/>
                    </a:cubicBezTo>
                    <a:cubicBezTo>
                      <a:pt x="889930" y="511735"/>
                      <a:pt x="946093" y="857618"/>
                      <a:pt x="991298" y="955562"/>
                    </a:cubicBezTo>
                    <a:cubicBezTo>
                      <a:pt x="1049516" y="1080902"/>
                      <a:pt x="1089926" y="1106929"/>
                      <a:pt x="1117323" y="1165147"/>
                    </a:cubicBezTo>
                    <a:cubicBezTo>
                      <a:pt x="1028968" y="1208296"/>
                      <a:pt x="567334" y="1363088"/>
                      <a:pt x="474870" y="1417196"/>
                    </a:cubicBezTo>
                    <a:cubicBezTo>
                      <a:pt x="429666" y="1443223"/>
                      <a:pt x="334462" y="1651438"/>
                      <a:pt x="322133" y="1767874"/>
                    </a:cubicBezTo>
                    <a:cubicBezTo>
                      <a:pt x="298162" y="1839790"/>
                      <a:pt x="270764" y="2177455"/>
                      <a:pt x="274189" y="2209646"/>
                    </a:cubicBezTo>
                    <a:cubicBezTo>
                      <a:pt x="281038" y="2254165"/>
                      <a:pt x="293367" y="2408272"/>
                      <a:pt x="203642" y="2475394"/>
                    </a:cubicBezTo>
                    <a:lnTo>
                      <a:pt x="175561" y="2500736"/>
                    </a:lnTo>
                    <a:cubicBezTo>
                      <a:pt x="163233" y="2512380"/>
                      <a:pt x="161863" y="2525393"/>
                      <a:pt x="172136" y="2539091"/>
                    </a:cubicBezTo>
                    <a:cubicBezTo>
                      <a:pt x="238573" y="2538407"/>
                      <a:pt x="462541" y="2552105"/>
                      <a:pt x="568019" y="2605528"/>
                    </a:cubicBezTo>
                    <a:cubicBezTo>
                      <a:pt x="567334" y="2585665"/>
                      <a:pt x="589252" y="2544570"/>
                      <a:pt x="594730" y="2521968"/>
                    </a:cubicBezTo>
                    <a:cubicBezTo>
                      <a:pt x="606374" y="2456901"/>
                      <a:pt x="576923" y="2321287"/>
                      <a:pt x="575553" y="2345259"/>
                    </a:cubicBezTo>
                    <a:cubicBezTo>
                      <a:pt x="578293" y="2290466"/>
                      <a:pt x="610483" y="2204852"/>
                      <a:pt x="608429" y="2150058"/>
                    </a:cubicBezTo>
                    <a:cubicBezTo>
                      <a:pt x="608429" y="2128140"/>
                      <a:pt x="693359" y="1832256"/>
                      <a:pt x="706372" y="1767874"/>
                    </a:cubicBezTo>
                    <a:cubicBezTo>
                      <a:pt x="809110" y="1730889"/>
                      <a:pt x="1140610" y="1646644"/>
                      <a:pt x="1240608" y="1608973"/>
                    </a:cubicBezTo>
                    <a:cubicBezTo>
                      <a:pt x="1232389" y="1719930"/>
                      <a:pt x="1182390" y="1832942"/>
                      <a:pt x="1165952" y="1886365"/>
                    </a:cubicBezTo>
                    <a:cubicBezTo>
                      <a:pt x="1135816" y="1951432"/>
                      <a:pt x="1155678" y="1993897"/>
                      <a:pt x="1139240" y="2050060"/>
                    </a:cubicBezTo>
                    <a:cubicBezTo>
                      <a:pt x="1120062" y="2070608"/>
                      <a:pt x="1088556" y="2425395"/>
                      <a:pt x="1085817" y="2426765"/>
                    </a:cubicBezTo>
                    <a:cubicBezTo>
                      <a:pt x="1082221" y="2449367"/>
                      <a:pt x="1084233" y="2474581"/>
                      <a:pt x="1089733" y="2501014"/>
                    </a:cubicBezTo>
                    <a:lnTo>
                      <a:pt x="1110351" y="2583029"/>
                    </a:lnTo>
                    <a:lnTo>
                      <a:pt x="1494014" y="2824200"/>
                    </a:lnTo>
                    <a:lnTo>
                      <a:pt x="1639399" y="2918396"/>
                    </a:lnTo>
                    <a:lnTo>
                      <a:pt x="1628785" y="2889170"/>
                    </a:lnTo>
                    <a:cubicBezTo>
                      <a:pt x="1617484" y="2857235"/>
                      <a:pt x="1607039" y="2825044"/>
                      <a:pt x="1598135" y="2789086"/>
                    </a:cubicBezTo>
                    <a:cubicBezTo>
                      <a:pt x="1530328" y="2516489"/>
                      <a:pt x="1503616" y="2520598"/>
                      <a:pt x="1463891" y="2415806"/>
                    </a:cubicBezTo>
                    <a:cubicBezTo>
                      <a:pt x="1491288" y="2313068"/>
                      <a:pt x="1722790" y="1850749"/>
                      <a:pt x="1790597" y="1692533"/>
                    </a:cubicBezTo>
                    <a:cubicBezTo>
                      <a:pt x="1822102" y="1618562"/>
                      <a:pt x="1847445" y="1519934"/>
                      <a:pt x="1865937" y="1439798"/>
                    </a:cubicBezTo>
                    <a:cubicBezTo>
                      <a:pt x="1946758" y="1088435"/>
                      <a:pt x="1763200" y="987752"/>
                      <a:pt x="1720735" y="874741"/>
                    </a:cubicBezTo>
                    <a:cubicBezTo>
                      <a:pt x="1772104" y="904193"/>
                      <a:pt x="1889910" y="934329"/>
                      <a:pt x="1933059" y="913097"/>
                    </a:cubicBezTo>
                    <a:cubicBezTo>
                      <a:pt x="2031688" y="864468"/>
                      <a:pt x="2009770" y="805565"/>
                      <a:pt x="1991962" y="710361"/>
                    </a:cubicBezTo>
                    <a:cubicBezTo>
                      <a:pt x="1956347" y="519269"/>
                      <a:pt x="1807035" y="291192"/>
                      <a:pt x="1659092" y="171331"/>
                    </a:cubicBezTo>
                    <a:cubicBezTo>
                      <a:pt x="1620052" y="139825"/>
                      <a:pt x="1554985" y="74073"/>
                      <a:pt x="1500877" y="6722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A07EF8-F0BF-480B-82EA-BE16B7066AFC}"/>
                  </a:ext>
                </a:extLst>
              </p:cNvPr>
              <p:cNvSpPr/>
              <p:nvPr/>
            </p:nvSpPr>
            <p:spPr>
              <a:xfrm rot="739140" flipH="1">
                <a:off x="3432666" y="2249580"/>
                <a:ext cx="267118" cy="89040"/>
              </a:xfrm>
              <a:custGeom>
                <a:avLst/>
                <a:gdLst>
                  <a:gd name="connsiteX0" fmla="*/ 377522 w 369933"/>
                  <a:gd name="connsiteY0" fmla="*/ 28864 h 123311"/>
                  <a:gd name="connsiteX1" fmla="*/ 338632 w 369933"/>
                  <a:gd name="connsiteY1" fmla="*/ 407 h 123311"/>
                  <a:gd name="connsiteX2" fmla="*/ 147973 w 369933"/>
                  <a:gd name="connsiteY2" fmla="*/ 27915 h 123311"/>
                  <a:gd name="connsiteX3" fmla="*/ 140385 w 369933"/>
                  <a:gd name="connsiteY3" fmla="*/ 29813 h 123311"/>
                  <a:gd name="connsiteX4" fmla="*/ 125208 w 369933"/>
                  <a:gd name="connsiteY4" fmla="*/ 26967 h 123311"/>
                  <a:gd name="connsiteX5" fmla="*/ 24662 w 369933"/>
                  <a:gd name="connsiteY5" fmla="*/ 34555 h 123311"/>
                  <a:gd name="connsiteX6" fmla="*/ 0 w 369933"/>
                  <a:gd name="connsiteY6" fmla="*/ 77240 h 123311"/>
                  <a:gd name="connsiteX7" fmla="*/ 22765 w 369933"/>
                  <a:gd name="connsiteY7" fmla="*/ 118027 h 123311"/>
                  <a:gd name="connsiteX8" fmla="*/ 74935 w 369933"/>
                  <a:gd name="connsiteY8" fmla="*/ 128461 h 123311"/>
                  <a:gd name="connsiteX9" fmla="*/ 143231 w 369933"/>
                  <a:gd name="connsiteY9" fmla="*/ 101902 h 123311"/>
                  <a:gd name="connsiteX10" fmla="*/ 201092 w 369933"/>
                  <a:gd name="connsiteY10" fmla="*/ 89571 h 123311"/>
                  <a:gd name="connsiteX11" fmla="*/ 349066 w 369933"/>
                  <a:gd name="connsiteY11" fmla="*/ 68703 h 123311"/>
                  <a:gd name="connsiteX12" fmla="*/ 377522 w 369933"/>
                  <a:gd name="connsiteY12" fmla="*/ 28864 h 123311"/>
                  <a:gd name="connsiteX13" fmla="*/ 49324 w 369933"/>
                  <a:gd name="connsiteY13" fmla="*/ 113285 h 123311"/>
                  <a:gd name="connsiteX14" fmla="*/ 12331 w 369933"/>
                  <a:gd name="connsiteY14" fmla="*/ 76291 h 123311"/>
                  <a:gd name="connsiteX15" fmla="*/ 49324 w 369933"/>
                  <a:gd name="connsiteY15" fmla="*/ 39298 h 123311"/>
                  <a:gd name="connsiteX16" fmla="*/ 86318 w 369933"/>
                  <a:gd name="connsiteY16" fmla="*/ 76291 h 123311"/>
                  <a:gd name="connsiteX17" fmla="*/ 49324 w 369933"/>
                  <a:gd name="connsiteY17" fmla="*/ 113285 h 12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69933" h="123311">
                    <a:moveTo>
                      <a:pt x="377522" y="28864"/>
                    </a:moveTo>
                    <a:cubicBezTo>
                      <a:pt x="374676" y="9893"/>
                      <a:pt x="357602" y="-2438"/>
                      <a:pt x="338632" y="407"/>
                    </a:cubicBezTo>
                    <a:lnTo>
                      <a:pt x="147973" y="27915"/>
                    </a:lnTo>
                    <a:cubicBezTo>
                      <a:pt x="145128" y="27915"/>
                      <a:pt x="143231" y="28864"/>
                      <a:pt x="140385" y="29813"/>
                    </a:cubicBezTo>
                    <a:cubicBezTo>
                      <a:pt x="135642" y="28864"/>
                      <a:pt x="129951" y="27915"/>
                      <a:pt x="125208" y="26967"/>
                    </a:cubicBezTo>
                    <a:cubicBezTo>
                      <a:pt x="91061" y="18430"/>
                      <a:pt x="55964" y="9893"/>
                      <a:pt x="24662" y="34555"/>
                    </a:cubicBezTo>
                    <a:cubicBezTo>
                      <a:pt x="10434" y="43092"/>
                      <a:pt x="0" y="58269"/>
                      <a:pt x="0" y="77240"/>
                    </a:cubicBezTo>
                    <a:cubicBezTo>
                      <a:pt x="0" y="94314"/>
                      <a:pt x="8537" y="109490"/>
                      <a:pt x="22765" y="118027"/>
                    </a:cubicBezTo>
                    <a:cubicBezTo>
                      <a:pt x="36993" y="134153"/>
                      <a:pt x="55016" y="136050"/>
                      <a:pt x="74935" y="128461"/>
                    </a:cubicBezTo>
                    <a:cubicBezTo>
                      <a:pt x="99598" y="125616"/>
                      <a:pt x="120466" y="110439"/>
                      <a:pt x="143231" y="101902"/>
                    </a:cubicBezTo>
                    <a:cubicBezTo>
                      <a:pt x="162202" y="96211"/>
                      <a:pt x="181173" y="92417"/>
                      <a:pt x="201092" y="89571"/>
                    </a:cubicBezTo>
                    <a:lnTo>
                      <a:pt x="349066" y="68703"/>
                    </a:lnTo>
                    <a:cubicBezTo>
                      <a:pt x="367088" y="64909"/>
                      <a:pt x="380368" y="47835"/>
                      <a:pt x="377522" y="28864"/>
                    </a:cubicBezTo>
                    <a:close/>
                    <a:moveTo>
                      <a:pt x="49324" y="113285"/>
                    </a:moveTo>
                    <a:cubicBezTo>
                      <a:pt x="28456" y="113285"/>
                      <a:pt x="12331" y="97159"/>
                      <a:pt x="12331" y="76291"/>
                    </a:cubicBezTo>
                    <a:cubicBezTo>
                      <a:pt x="12331" y="55423"/>
                      <a:pt x="28456" y="39298"/>
                      <a:pt x="49324" y="39298"/>
                    </a:cubicBezTo>
                    <a:cubicBezTo>
                      <a:pt x="70193" y="39298"/>
                      <a:pt x="86318" y="55423"/>
                      <a:pt x="86318" y="76291"/>
                    </a:cubicBezTo>
                    <a:cubicBezTo>
                      <a:pt x="86318" y="97159"/>
                      <a:pt x="70193" y="113285"/>
                      <a:pt x="49324" y="113285"/>
                    </a:cubicBez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D7A5159-CB10-4306-8107-40F857710624}"/>
                  </a:ext>
                </a:extLst>
              </p:cNvPr>
              <p:cNvSpPr/>
              <p:nvPr/>
            </p:nvSpPr>
            <p:spPr>
              <a:xfrm rot="739140" flipH="1">
                <a:off x="3384518" y="2224808"/>
                <a:ext cx="246571" cy="328762"/>
              </a:xfrm>
              <a:custGeom>
                <a:avLst/>
                <a:gdLst>
                  <a:gd name="connsiteX0" fmla="*/ 345545 w 341477"/>
                  <a:gd name="connsiteY0" fmla="*/ 348679 h 455302"/>
                  <a:gd name="connsiteX1" fmla="*/ 323728 w 341477"/>
                  <a:gd name="connsiteY1" fmla="*/ 226316 h 455302"/>
                  <a:gd name="connsiteX2" fmla="*/ 288632 w 341477"/>
                  <a:gd name="connsiteY2" fmla="*/ 90674 h 455302"/>
                  <a:gd name="connsiteX3" fmla="*/ 261124 w 341477"/>
                  <a:gd name="connsiteY3" fmla="*/ 28070 h 455302"/>
                  <a:gd name="connsiteX4" fmla="*/ 241205 w 341477"/>
                  <a:gd name="connsiteY4" fmla="*/ 10047 h 455302"/>
                  <a:gd name="connsiteX5" fmla="*/ 210851 w 341477"/>
                  <a:gd name="connsiteY5" fmla="*/ 562 h 455302"/>
                  <a:gd name="connsiteX6" fmla="*/ 152041 w 341477"/>
                  <a:gd name="connsiteY6" fmla="*/ 3407 h 455302"/>
                  <a:gd name="connsiteX7" fmla="*/ 117893 w 341477"/>
                  <a:gd name="connsiteY7" fmla="*/ 12893 h 455302"/>
                  <a:gd name="connsiteX8" fmla="*/ 104614 w 341477"/>
                  <a:gd name="connsiteY8" fmla="*/ 29018 h 455302"/>
                  <a:gd name="connsiteX9" fmla="*/ 98922 w 341477"/>
                  <a:gd name="connsiteY9" fmla="*/ 42298 h 455302"/>
                  <a:gd name="connsiteX10" fmla="*/ 102717 w 341477"/>
                  <a:gd name="connsiteY10" fmla="*/ 65063 h 455302"/>
                  <a:gd name="connsiteX11" fmla="*/ 158681 w 341477"/>
                  <a:gd name="connsiteY11" fmla="*/ 54629 h 455302"/>
                  <a:gd name="connsiteX12" fmla="*/ 170064 w 341477"/>
                  <a:gd name="connsiteY12" fmla="*/ 68857 h 455302"/>
                  <a:gd name="connsiteX13" fmla="*/ 165321 w 341477"/>
                  <a:gd name="connsiteY13" fmla="*/ 103953 h 455302"/>
                  <a:gd name="connsiteX14" fmla="*/ 78054 w 341477"/>
                  <a:gd name="connsiteY14" fmla="*/ 119130 h 455302"/>
                  <a:gd name="connsiteX15" fmla="*/ 66672 w 341477"/>
                  <a:gd name="connsiteY15" fmla="*/ 142844 h 455302"/>
                  <a:gd name="connsiteX16" fmla="*/ 36318 w 341477"/>
                  <a:gd name="connsiteY16" fmla="*/ 157072 h 455302"/>
                  <a:gd name="connsiteX17" fmla="*/ 26833 w 341477"/>
                  <a:gd name="connsiteY17" fmla="*/ 182683 h 455302"/>
                  <a:gd name="connsiteX18" fmla="*/ 5016 w 341477"/>
                  <a:gd name="connsiteY18" fmla="*/ 190271 h 455302"/>
                  <a:gd name="connsiteX19" fmla="*/ 2171 w 341477"/>
                  <a:gd name="connsiteY19" fmla="*/ 224419 h 455302"/>
                  <a:gd name="connsiteX20" fmla="*/ 57186 w 341477"/>
                  <a:gd name="connsiteY20" fmla="*/ 371444 h 455302"/>
                  <a:gd name="connsiteX21" fmla="*/ 67620 w 341477"/>
                  <a:gd name="connsiteY21" fmla="*/ 397055 h 455302"/>
                  <a:gd name="connsiteX22" fmla="*/ 71415 w 341477"/>
                  <a:gd name="connsiteY22" fmla="*/ 424563 h 455302"/>
                  <a:gd name="connsiteX23" fmla="*/ 86591 w 341477"/>
                  <a:gd name="connsiteY23" fmla="*/ 426460 h 455302"/>
                  <a:gd name="connsiteX24" fmla="*/ 97025 w 341477"/>
                  <a:gd name="connsiteY24" fmla="*/ 435945 h 455302"/>
                  <a:gd name="connsiteX25" fmla="*/ 121688 w 341477"/>
                  <a:gd name="connsiteY25" fmla="*/ 454916 h 455302"/>
                  <a:gd name="connsiteX26" fmla="*/ 317088 w 341477"/>
                  <a:gd name="connsiteY26" fmla="*/ 438791 h 455302"/>
                  <a:gd name="connsiteX27" fmla="*/ 345545 w 341477"/>
                  <a:gd name="connsiteY27" fmla="*/ 415077 h 455302"/>
                  <a:gd name="connsiteX28" fmla="*/ 345545 w 341477"/>
                  <a:gd name="connsiteY28" fmla="*/ 348679 h 455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1477" h="455302">
                    <a:moveTo>
                      <a:pt x="345545" y="348679"/>
                    </a:moveTo>
                    <a:cubicBezTo>
                      <a:pt x="343648" y="306943"/>
                      <a:pt x="332265" y="267104"/>
                      <a:pt x="323728" y="226316"/>
                    </a:cubicBezTo>
                    <a:cubicBezTo>
                      <a:pt x="318986" y="202602"/>
                      <a:pt x="292426" y="112490"/>
                      <a:pt x="288632" y="90674"/>
                    </a:cubicBezTo>
                    <a:cubicBezTo>
                      <a:pt x="283889" y="66960"/>
                      <a:pt x="279147" y="44195"/>
                      <a:pt x="261124" y="28070"/>
                    </a:cubicBezTo>
                    <a:cubicBezTo>
                      <a:pt x="254484" y="20481"/>
                      <a:pt x="248793" y="17636"/>
                      <a:pt x="241205" y="10047"/>
                    </a:cubicBezTo>
                    <a:cubicBezTo>
                      <a:pt x="232668" y="1510"/>
                      <a:pt x="218439" y="-1335"/>
                      <a:pt x="210851" y="562"/>
                    </a:cubicBezTo>
                    <a:cubicBezTo>
                      <a:pt x="194726" y="1510"/>
                      <a:pt x="178600" y="2459"/>
                      <a:pt x="152041" y="3407"/>
                    </a:cubicBezTo>
                    <a:cubicBezTo>
                      <a:pt x="139710" y="3407"/>
                      <a:pt x="124533" y="7202"/>
                      <a:pt x="117893" y="12893"/>
                    </a:cubicBezTo>
                    <a:cubicBezTo>
                      <a:pt x="111254" y="17636"/>
                      <a:pt x="109356" y="23327"/>
                      <a:pt x="104614" y="29018"/>
                    </a:cubicBezTo>
                    <a:cubicBezTo>
                      <a:pt x="101768" y="32812"/>
                      <a:pt x="101768" y="38504"/>
                      <a:pt x="98922" y="42298"/>
                    </a:cubicBezTo>
                    <a:cubicBezTo>
                      <a:pt x="96077" y="47041"/>
                      <a:pt x="99871" y="61269"/>
                      <a:pt x="102717" y="65063"/>
                    </a:cubicBezTo>
                    <a:cubicBezTo>
                      <a:pt x="122636" y="69806"/>
                      <a:pt x="141607" y="57475"/>
                      <a:pt x="158681" y="54629"/>
                    </a:cubicBezTo>
                    <a:cubicBezTo>
                      <a:pt x="171961" y="52732"/>
                      <a:pt x="171012" y="55578"/>
                      <a:pt x="170064" y="68857"/>
                    </a:cubicBezTo>
                    <a:cubicBezTo>
                      <a:pt x="170064" y="81188"/>
                      <a:pt x="166269" y="92571"/>
                      <a:pt x="165321" y="103953"/>
                    </a:cubicBezTo>
                    <a:cubicBezTo>
                      <a:pt x="156784" y="105850"/>
                      <a:pt x="107459" y="114387"/>
                      <a:pt x="78054" y="119130"/>
                    </a:cubicBezTo>
                    <a:cubicBezTo>
                      <a:pt x="67620" y="123873"/>
                      <a:pt x="73312" y="134307"/>
                      <a:pt x="66672" y="142844"/>
                    </a:cubicBezTo>
                    <a:cubicBezTo>
                      <a:pt x="59083" y="151381"/>
                      <a:pt x="41061" y="150432"/>
                      <a:pt x="36318" y="157072"/>
                    </a:cubicBezTo>
                    <a:cubicBezTo>
                      <a:pt x="30627" y="164661"/>
                      <a:pt x="27781" y="173197"/>
                      <a:pt x="26833" y="182683"/>
                    </a:cubicBezTo>
                    <a:cubicBezTo>
                      <a:pt x="24936" y="184580"/>
                      <a:pt x="12605" y="180786"/>
                      <a:pt x="5016" y="190271"/>
                    </a:cubicBezTo>
                    <a:cubicBezTo>
                      <a:pt x="-1624" y="200705"/>
                      <a:pt x="-675" y="213985"/>
                      <a:pt x="2171" y="224419"/>
                    </a:cubicBezTo>
                    <a:cubicBezTo>
                      <a:pt x="5016" y="235802"/>
                      <a:pt x="49598" y="354370"/>
                      <a:pt x="57186" y="371444"/>
                    </a:cubicBezTo>
                    <a:cubicBezTo>
                      <a:pt x="60981" y="379981"/>
                      <a:pt x="64775" y="388518"/>
                      <a:pt x="67620" y="397055"/>
                    </a:cubicBezTo>
                    <a:cubicBezTo>
                      <a:pt x="69517" y="405592"/>
                      <a:pt x="70466" y="414128"/>
                      <a:pt x="71415" y="424563"/>
                    </a:cubicBezTo>
                    <a:cubicBezTo>
                      <a:pt x="75209" y="428357"/>
                      <a:pt x="81849" y="424563"/>
                      <a:pt x="86591" y="426460"/>
                    </a:cubicBezTo>
                    <a:cubicBezTo>
                      <a:pt x="91334" y="427408"/>
                      <a:pt x="94180" y="432151"/>
                      <a:pt x="97025" y="435945"/>
                    </a:cubicBezTo>
                    <a:cubicBezTo>
                      <a:pt x="104614" y="444482"/>
                      <a:pt x="111254" y="451122"/>
                      <a:pt x="121688" y="454916"/>
                    </a:cubicBezTo>
                    <a:cubicBezTo>
                      <a:pt x="134019" y="458710"/>
                      <a:pt x="247844" y="473887"/>
                      <a:pt x="317088" y="438791"/>
                    </a:cubicBezTo>
                    <a:cubicBezTo>
                      <a:pt x="328471" y="433099"/>
                      <a:pt x="329420" y="419820"/>
                      <a:pt x="345545" y="415077"/>
                    </a:cubicBezTo>
                    <a:cubicBezTo>
                      <a:pt x="344596" y="383775"/>
                      <a:pt x="346493" y="371444"/>
                      <a:pt x="345545" y="34867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9348695-8C92-4756-A56C-873F91BDD331}"/>
                  </a:ext>
                </a:extLst>
              </p:cNvPr>
              <p:cNvSpPr/>
              <p:nvPr/>
            </p:nvSpPr>
            <p:spPr>
              <a:xfrm rot="739140" flipH="1">
                <a:off x="810119" y="1920919"/>
                <a:ext cx="1672157" cy="1815955"/>
              </a:xfrm>
              <a:custGeom>
                <a:avLst/>
                <a:gdLst>
                  <a:gd name="connsiteX0" fmla="*/ 635481 w 1672157"/>
                  <a:gd name="connsiteY0" fmla="*/ 17286 h 1815955"/>
                  <a:gd name="connsiteX1" fmla="*/ 336659 w 1672157"/>
                  <a:gd name="connsiteY1" fmla="*/ 16551 h 1815955"/>
                  <a:gd name="connsiteX2" fmla="*/ 172279 w 1672157"/>
                  <a:gd name="connsiteY2" fmla="*/ 313121 h 1815955"/>
                  <a:gd name="connsiteX3" fmla="*/ 99678 w 1672157"/>
                  <a:gd name="connsiteY3" fmla="*/ 732290 h 1815955"/>
                  <a:gd name="connsiteX4" fmla="*/ 99677 w 1672157"/>
                  <a:gd name="connsiteY4" fmla="*/ 732976 h 1815955"/>
                  <a:gd name="connsiteX5" fmla="*/ 29131 w 1672157"/>
                  <a:gd name="connsiteY5" fmla="*/ 789139 h 1815955"/>
                  <a:gd name="connsiteX6" fmla="*/ 22966 w 1672157"/>
                  <a:gd name="connsiteY6" fmla="*/ 884343 h 1815955"/>
                  <a:gd name="connsiteX7" fmla="*/ 88033 w 1672157"/>
                  <a:gd name="connsiteY7" fmla="*/ 941191 h 1815955"/>
                  <a:gd name="connsiteX8" fmla="*/ 116801 w 1672157"/>
                  <a:gd name="connsiteY8" fmla="*/ 995300 h 1815955"/>
                  <a:gd name="connsiteX9" fmla="*/ 183922 w 1672157"/>
                  <a:gd name="connsiteY9" fmla="*/ 1046668 h 1815955"/>
                  <a:gd name="connsiteX10" fmla="*/ 233237 w 1672157"/>
                  <a:gd name="connsiteY10" fmla="*/ 1006258 h 1815955"/>
                  <a:gd name="connsiteX11" fmla="*/ 257209 w 1672157"/>
                  <a:gd name="connsiteY11" fmla="*/ 845302 h 1815955"/>
                  <a:gd name="connsiteX12" fmla="*/ 345563 w 1672157"/>
                  <a:gd name="connsiteY12" fmla="*/ 368599 h 1815955"/>
                  <a:gd name="connsiteX13" fmla="*/ 448392 w 1672157"/>
                  <a:gd name="connsiteY13" fmla="*/ 253736 h 1815955"/>
                  <a:gd name="connsiteX14" fmla="*/ 693940 w 1672157"/>
                  <a:gd name="connsiteY14" fmla="*/ 1062166 h 1815955"/>
                  <a:gd name="connsiteX15" fmla="*/ 1019217 w 1672157"/>
                  <a:gd name="connsiteY15" fmla="*/ 1755942 h 1815955"/>
                  <a:gd name="connsiteX16" fmla="*/ 1259519 w 1672157"/>
                  <a:gd name="connsiteY16" fmla="*/ 1803181 h 1815955"/>
                  <a:gd name="connsiteX17" fmla="*/ 1386291 w 1672157"/>
                  <a:gd name="connsiteY17" fmla="*/ 1815955 h 1815955"/>
                  <a:gd name="connsiteX18" fmla="*/ 1388728 w 1672157"/>
                  <a:gd name="connsiteY18" fmla="*/ 1811977 h 1815955"/>
                  <a:gd name="connsiteX19" fmla="*/ 1672157 w 1672157"/>
                  <a:gd name="connsiteY19" fmla="*/ 1344721 h 1815955"/>
                  <a:gd name="connsiteX20" fmla="*/ 1664993 w 1672157"/>
                  <a:gd name="connsiteY20" fmla="*/ 1323699 h 1815955"/>
                  <a:gd name="connsiteX21" fmla="*/ 1632524 w 1672157"/>
                  <a:gd name="connsiteY21" fmla="*/ 1230226 h 1815955"/>
                  <a:gd name="connsiteX22" fmla="*/ 1093493 w 1672157"/>
                  <a:gd name="connsiteY22" fmla="*/ 240520 h 1815955"/>
                  <a:gd name="connsiteX23" fmla="*/ 635481 w 1672157"/>
                  <a:gd name="connsiteY23" fmla="*/ 17286 h 1815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72157" h="1815955">
                    <a:moveTo>
                      <a:pt x="635481" y="17286"/>
                    </a:moveTo>
                    <a:cubicBezTo>
                      <a:pt x="534140" y="-4125"/>
                      <a:pt x="431691" y="-7078"/>
                      <a:pt x="336659" y="16551"/>
                    </a:cubicBezTo>
                    <a:cubicBezTo>
                      <a:pt x="237346" y="41208"/>
                      <a:pt x="11323" y="239834"/>
                      <a:pt x="172279" y="313121"/>
                    </a:cubicBezTo>
                    <a:cubicBezTo>
                      <a:pt x="168169" y="316545"/>
                      <a:pt x="109951" y="717222"/>
                      <a:pt x="99678" y="732290"/>
                    </a:cubicBezTo>
                    <a:lnTo>
                      <a:pt x="99677" y="732976"/>
                    </a:lnTo>
                    <a:cubicBezTo>
                      <a:pt x="96938" y="741194"/>
                      <a:pt x="46939" y="775441"/>
                      <a:pt x="29131" y="789139"/>
                    </a:cubicBezTo>
                    <a:cubicBezTo>
                      <a:pt x="-7170" y="815851"/>
                      <a:pt x="-9910" y="853521"/>
                      <a:pt x="22966" y="884343"/>
                    </a:cubicBezTo>
                    <a:cubicBezTo>
                      <a:pt x="44199" y="904205"/>
                      <a:pt x="65431" y="923383"/>
                      <a:pt x="88033" y="941191"/>
                    </a:cubicBezTo>
                    <a:cubicBezTo>
                      <a:pt x="105842" y="955574"/>
                      <a:pt x="114060" y="973382"/>
                      <a:pt x="116801" y="995300"/>
                    </a:cubicBezTo>
                    <a:cubicBezTo>
                      <a:pt x="118855" y="1010367"/>
                      <a:pt x="167484" y="1044613"/>
                      <a:pt x="183922" y="1046668"/>
                    </a:cubicBezTo>
                    <a:cubicBezTo>
                      <a:pt x="216113" y="1050778"/>
                      <a:pt x="230496" y="1037764"/>
                      <a:pt x="233237" y="1006258"/>
                    </a:cubicBezTo>
                    <a:cubicBezTo>
                      <a:pt x="236661" y="969957"/>
                      <a:pt x="243510" y="860370"/>
                      <a:pt x="257209" y="845302"/>
                    </a:cubicBezTo>
                    <a:cubicBezTo>
                      <a:pt x="254469" y="843247"/>
                      <a:pt x="345563" y="395311"/>
                      <a:pt x="345563" y="368599"/>
                    </a:cubicBezTo>
                    <a:cubicBezTo>
                      <a:pt x="352412" y="376133"/>
                      <a:pt x="370734" y="310204"/>
                      <a:pt x="448392" y="253736"/>
                    </a:cubicBezTo>
                    <a:cubicBezTo>
                      <a:pt x="737270" y="269049"/>
                      <a:pt x="1323867" y="1317501"/>
                      <a:pt x="693940" y="1062166"/>
                    </a:cubicBezTo>
                    <a:cubicBezTo>
                      <a:pt x="1056540" y="1626744"/>
                      <a:pt x="626544" y="1594684"/>
                      <a:pt x="1019217" y="1755942"/>
                    </a:cubicBezTo>
                    <a:cubicBezTo>
                      <a:pt x="1071956" y="1775805"/>
                      <a:pt x="1164496" y="1791633"/>
                      <a:pt x="1259519" y="1803181"/>
                    </a:cubicBezTo>
                    <a:lnTo>
                      <a:pt x="1386291" y="1815955"/>
                    </a:lnTo>
                    <a:lnTo>
                      <a:pt x="1388728" y="1811977"/>
                    </a:lnTo>
                    <a:lnTo>
                      <a:pt x="1672157" y="1344721"/>
                    </a:lnTo>
                    <a:lnTo>
                      <a:pt x="1664993" y="1323699"/>
                    </a:lnTo>
                    <a:cubicBezTo>
                      <a:pt x="1653446" y="1291013"/>
                      <a:pt x="1642198" y="1259506"/>
                      <a:pt x="1632524" y="1230226"/>
                    </a:cubicBezTo>
                    <a:cubicBezTo>
                      <a:pt x="1518827" y="885712"/>
                      <a:pt x="1385953" y="479556"/>
                      <a:pt x="1093493" y="240520"/>
                    </a:cubicBezTo>
                    <a:cubicBezTo>
                      <a:pt x="970208" y="139922"/>
                      <a:pt x="804383" y="52969"/>
                      <a:pt x="635481" y="17286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0A7BD46-6C88-4E1B-80A9-DB1D5E7EDCDE}"/>
                  </a:ext>
                </a:extLst>
              </p:cNvPr>
              <p:cNvSpPr/>
              <p:nvPr/>
            </p:nvSpPr>
            <p:spPr>
              <a:xfrm rot="739140" flipH="1">
                <a:off x="2478563" y="4905369"/>
                <a:ext cx="671220" cy="315061"/>
              </a:xfrm>
              <a:custGeom>
                <a:avLst/>
                <a:gdLst>
                  <a:gd name="connsiteX0" fmla="*/ 356420 w 929576"/>
                  <a:gd name="connsiteY0" fmla="*/ 57585 h 436331"/>
                  <a:gd name="connsiteX1" fmla="*/ 403847 w 929576"/>
                  <a:gd name="connsiteY1" fmla="*/ 9209 h 436331"/>
                  <a:gd name="connsiteX2" fmla="*/ 429458 w 929576"/>
                  <a:gd name="connsiteY2" fmla="*/ 672 h 436331"/>
                  <a:gd name="connsiteX3" fmla="*/ 874327 w 929576"/>
                  <a:gd name="connsiteY3" fmla="*/ 96476 h 436331"/>
                  <a:gd name="connsiteX4" fmla="*/ 902784 w 929576"/>
                  <a:gd name="connsiteY4" fmla="*/ 130623 h 436331"/>
                  <a:gd name="connsiteX5" fmla="*/ 930291 w 929576"/>
                  <a:gd name="connsiteY5" fmla="*/ 313693 h 436331"/>
                  <a:gd name="connsiteX6" fmla="*/ 933137 w 929576"/>
                  <a:gd name="connsiteY6" fmla="*/ 384834 h 436331"/>
                  <a:gd name="connsiteX7" fmla="*/ 877173 w 929576"/>
                  <a:gd name="connsiteY7" fmla="*/ 418033 h 436331"/>
                  <a:gd name="connsiteX8" fmla="*/ 531901 w 929576"/>
                  <a:gd name="connsiteY8" fmla="*/ 422776 h 436331"/>
                  <a:gd name="connsiteX9" fmla="*/ 142048 w 929576"/>
                  <a:gd name="connsiteY9" fmla="*/ 444593 h 436331"/>
                  <a:gd name="connsiteX10" fmla="*/ 40554 w 929576"/>
                  <a:gd name="connsiteY10" fmla="*/ 419931 h 436331"/>
                  <a:gd name="connsiteX11" fmla="*/ 1663 w 929576"/>
                  <a:gd name="connsiteY11" fmla="*/ 312745 h 436331"/>
                  <a:gd name="connsiteX12" fmla="*/ 1663 w 929576"/>
                  <a:gd name="connsiteY12" fmla="*/ 312745 h 436331"/>
                  <a:gd name="connsiteX13" fmla="*/ 30120 w 929576"/>
                  <a:gd name="connsiteY13" fmla="*/ 271957 h 436331"/>
                  <a:gd name="connsiteX14" fmla="*/ 87981 w 929576"/>
                  <a:gd name="connsiteY14" fmla="*/ 256780 h 436331"/>
                  <a:gd name="connsiteX15" fmla="*/ 198961 w 929576"/>
                  <a:gd name="connsiteY15" fmla="*/ 213147 h 436331"/>
                  <a:gd name="connsiteX16" fmla="*/ 284330 w 929576"/>
                  <a:gd name="connsiteY16" fmla="*/ 137263 h 436331"/>
                  <a:gd name="connsiteX17" fmla="*/ 356420 w 929576"/>
                  <a:gd name="connsiteY17" fmla="*/ 57585 h 43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29576" h="436331">
                    <a:moveTo>
                      <a:pt x="356420" y="57585"/>
                    </a:moveTo>
                    <a:cubicBezTo>
                      <a:pt x="375391" y="44306"/>
                      <a:pt x="389619" y="26283"/>
                      <a:pt x="403847" y="9209"/>
                    </a:cubicBezTo>
                    <a:cubicBezTo>
                      <a:pt x="411436" y="672"/>
                      <a:pt x="418076" y="-1225"/>
                      <a:pt x="429458" y="672"/>
                    </a:cubicBezTo>
                    <a:cubicBezTo>
                      <a:pt x="577432" y="32923"/>
                      <a:pt x="725405" y="66122"/>
                      <a:pt x="874327" y="96476"/>
                    </a:cubicBezTo>
                    <a:cubicBezTo>
                      <a:pt x="896144" y="101219"/>
                      <a:pt x="898989" y="114498"/>
                      <a:pt x="902784" y="130623"/>
                    </a:cubicBezTo>
                    <a:cubicBezTo>
                      <a:pt x="912269" y="191331"/>
                      <a:pt x="924600" y="252037"/>
                      <a:pt x="930291" y="313693"/>
                    </a:cubicBezTo>
                    <a:cubicBezTo>
                      <a:pt x="933137" y="342149"/>
                      <a:pt x="929343" y="359223"/>
                      <a:pt x="933137" y="384834"/>
                    </a:cubicBezTo>
                    <a:cubicBezTo>
                      <a:pt x="933137" y="410445"/>
                      <a:pt x="891401" y="415188"/>
                      <a:pt x="877173" y="418033"/>
                    </a:cubicBezTo>
                    <a:cubicBezTo>
                      <a:pt x="804135" y="430364"/>
                      <a:pt x="560358" y="423725"/>
                      <a:pt x="531901" y="422776"/>
                    </a:cubicBezTo>
                    <a:cubicBezTo>
                      <a:pt x="456966" y="420879"/>
                      <a:pt x="216983" y="451232"/>
                      <a:pt x="142048" y="444593"/>
                    </a:cubicBezTo>
                    <a:cubicBezTo>
                      <a:pt x="113592" y="441747"/>
                      <a:pt x="79444" y="438901"/>
                      <a:pt x="40554" y="419931"/>
                    </a:cubicBezTo>
                    <a:cubicBezTo>
                      <a:pt x="-3080" y="395268"/>
                      <a:pt x="-2131" y="354480"/>
                      <a:pt x="1663" y="312745"/>
                    </a:cubicBezTo>
                    <a:lnTo>
                      <a:pt x="1663" y="312745"/>
                    </a:lnTo>
                    <a:cubicBezTo>
                      <a:pt x="7354" y="297568"/>
                      <a:pt x="14943" y="281443"/>
                      <a:pt x="30120" y="271957"/>
                    </a:cubicBezTo>
                    <a:cubicBezTo>
                      <a:pt x="46245" y="260575"/>
                      <a:pt x="70907" y="255832"/>
                      <a:pt x="87981" y="256780"/>
                    </a:cubicBezTo>
                    <a:cubicBezTo>
                      <a:pt x="130666" y="257729"/>
                      <a:pt x="166710" y="240655"/>
                      <a:pt x="198961" y="213147"/>
                    </a:cubicBezTo>
                    <a:cubicBezTo>
                      <a:pt x="200858" y="211250"/>
                      <a:pt x="261565" y="164771"/>
                      <a:pt x="284330" y="137263"/>
                    </a:cubicBezTo>
                    <a:cubicBezTo>
                      <a:pt x="294764" y="125881"/>
                      <a:pt x="335552" y="80351"/>
                      <a:pt x="356420" y="5758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466ADDC-42C2-4348-8DF3-7BDB6ACA78BE}"/>
                  </a:ext>
                </a:extLst>
              </p:cNvPr>
              <p:cNvSpPr/>
              <p:nvPr/>
            </p:nvSpPr>
            <p:spPr>
              <a:xfrm rot="739140" flipH="1">
                <a:off x="2233960" y="2365780"/>
                <a:ext cx="205476" cy="143832"/>
              </a:xfrm>
              <a:custGeom>
                <a:avLst/>
                <a:gdLst>
                  <a:gd name="connsiteX0" fmla="*/ 272154 w 284564"/>
                  <a:gd name="connsiteY0" fmla="*/ 199765 h 199195"/>
                  <a:gd name="connsiteX1" fmla="*/ 231366 w 284564"/>
                  <a:gd name="connsiteY1" fmla="*/ 148543 h 199195"/>
                  <a:gd name="connsiteX2" fmla="*/ 112798 w 284564"/>
                  <a:gd name="connsiteY2" fmla="*/ 119138 h 199195"/>
                  <a:gd name="connsiteX3" fmla="*/ 62525 w 284564"/>
                  <a:gd name="connsiteY3" fmla="*/ 152337 h 199195"/>
                  <a:gd name="connsiteX4" fmla="*/ 36914 w 284564"/>
                  <a:gd name="connsiteY4" fmla="*/ 175103 h 199195"/>
                  <a:gd name="connsiteX5" fmla="*/ 11303 w 284564"/>
                  <a:gd name="connsiteY5" fmla="*/ 179845 h 199195"/>
                  <a:gd name="connsiteX6" fmla="*/ 3715 w 284564"/>
                  <a:gd name="connsiteY6" fmla="*/ 61277 h 199195"/>
                  <a:gd name="connsiteX7" fmla="*/ 40708 w 284564"/>
                  <a:gd name="connsiteY7" fmla="*/ 10055 h 199195"/>
                  <a:gd name="connsiteX8" fmla="*/ 117540 w 284564"/>
                  <a:gd name="connsiteY8" fmla="*/ 1518 h 199195"/>
                  <a:gd name="connsiteX9" fmla="*/ 242749 w 284564"/>
                  <a:gd name="connsiteY9" fmla="*/ 4364 h 199195"/>
                  <a:gd name="connsiteX10" fmla="*/ 275948 w 284564"/>
                  <a:gd name="connsiteY10" fmla="*/ 29975 h 199195"/>
                  <a:gd name="connsiteX11" fmla="*/ 285433 w 284564"/>
                  <a:gd name="connsiteY11" fmla="*/ 181742 h 199195"/>
                  <a:gd name="connsiteX12" fmla="*/ 272154 w 284564"/>
                  <a:gd name="connsiteY12" fmla="*/ 199765 h 199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564" h="199195">
                    <a:moveTo>
                      <a:pt x="272154" y="199765"/>
                    </a:moveTo>
                    <a:cubicBezTo>
                      <a:pt x="258874" y="182691"/>
                      <a:pt x="245594" y="165617"/>
                      <a:pt x="231366" y="148543"/>
                    </a:cubicBezTo>
                    <a:cubicBezTo>
                      <a:pt x="201961" y="119138"/>
                      <a:pt x="166865" y="95424"/>
                      <a:pt x="112798" y="119138"/>
                    </a:cubicBezTo>
                    <a:cubicBezTo>
                      <a:pt x="100467" y="124830"/>
                      <a:pt x="71062" y="134315"/>
                      <a:pt x="62525" y="152337"/>
                    </a:cubicBezTo>
                    <a:cubicBezTo>
                      <a:pt x="62525" y="152337"/>
                      <a:pt x="36914" y="175103"/>
                      <a:pt x="36914" y="175103"/>
                    </a:cubicBezTo>
                    <a:cubicBezTo>
                      <a:pt x="32171" y="179845"/>
                      <a:pt x="17943" y="173205"/>
                      <a:pt x="11303" y="179845"/>
                    </a:cubicBezTo>
                    <a:cubicBezTo>
                      <a:pt x="-4822" y="141903"/>
                      <a:pt x="-79" y="102064"/>
                      <a:pt x="3715" y="61277"/>
                    </a:cubicBezTo>
                    <a:cubicBezTo>
                      <a:pt x="6560" y="46100"/>
                      <a:pt x="30274" y="21438"/>
                      <a:pt x="40708" y="10055"/>
                    </a:cubicBezTo>
                    <a:cubicBezTo>
                      <a:pt x="50194" y="-4173"/>
                      <a:pt x="76753" y="570"/>
                      <a:pt x="117540" y="1518"/>
                    </a:cubicBezTo>
                    <a:cubicBezTo>
                      <a:pt x="134614" y="570"/>
                      <a:pt x="197219" y="-1327"/>
                      <a:pt x="242749" y="4364"/>
                    </a:cubicBezTo>
                    <a:cubicBezTo>
                      <a:pt x="251286" y="5312"/>
                      <a:pt x="272154" y="22386"/>
                      <a:pt x="275948" y="29975"/>
                    </a:cubicBezTo>
                    <a:cubicBezTo>
                      <a:pt x="294919" y="79299"/>
                      <a:pt x="283536" y="131469"/>
                      <a:pt x="285433" y="181742"/>
                    </a:cubicBezTo>
                    <a:cubicBezTo>
                      <a:pt x="286382" y="190279"/>
                      <a:pt x="279742" y="195971"/>
                      <a:pt x="272154" y="1997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A076130-1D13-46FE-89BE-E2CDBEBE5ED1}"/>
                  </a:ext>
                </a:extLst>
              </p:cNvPr>
              <p:cNvSpPr/>
              <p:nvPr/>
            </p:nvSpPr>
            <p:spPr>
              <a:xfrm rot="739140" flipH="1">
                <a:off x="2873126" y="2323758"/>
                <a:ext cx="116437" cy="27397"/>
              </a:xfrm>
              <a:custGeom>
                <a:avLst/>
                <a:gdLst>
                  <a:gd name="connsiteX0" fmla="*/ 170647 w 161253"/>
                  <a:gd name="connsiteY0" fmla="*/ 19746 h 37941"/>
                  <a:gd name="connsiteX1" fmla="*/ 16033 w 161253"/>
                  <a:gd name="connsiteY1" fmla="*/ 34922 h 37941"/>
                  <a:gd name="connsiteX2" fmla="*/ 857 w 161253"/>
                  <a:gd name="connsiteY2" fmla="*/ 14054 h 37941"/>
                  <a:gd name="connsiteX3" fmla="*/ 26467 w 161253"/>
                  <a:gd name="connsiteY3" fmla="*/ 1723 h 37941"/>
                  <a:gd name="connsiteX4" fmla="*/ 81483 w 161253"/>
                  <a:gd name="connsiteY4" fmla="*/ 1723 h 37941"/>
                  <a:gd name="connsiteX5" fmla="*/ 170647 w 161253"/>
                  <a:gd name="connsiteY5" fmla="*/ 19746 h 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1253" h="37941">
                    <a:moveTo>
                      <a:pt x="170647" y="19746"/>
                    </a:moveTo>
                    <a:cubicBezTo>
                      <a:pt x="118477" y="40614"/>
                      <a:pt x="68204" y="52945"/>
                      <a:pt x="16033" y="34922"/>
                    </a:cubicBezTo>
                    <a:cubicBezTo>
                      <a:pt x="6548" y="32077"/>
                      <a:pt x="-2938" y="26386"/>
                      <a:pt x="857" y="14054"/>
                    </a:cubicBezTo>
                    <a:cubicBezTo>
                      <a:pt x="4651" y="2672"/>
                      <a:pt x="15085" y="-2071"/>
                      <a:pt x="26467" y="1723"/>
                    </a:cubicBezTo>
                    <a:cubicBezTo>
                      <a:pt x="45438" y="7415"/>
                      <a:pt x="62512" y="4569"/>
                      <a:pt x="81483" y="1723"/>
                    </a:cubicBezTo>
                    <a:cubicBezTo>
                      <a:pt x="110888" y="-3019"/>
                      <a:pt x="140293" y="1723"/>
                      <a:pt x="170647" y="19746"/>
                    </a:cubicBezTo>
                    <a:close/>
                  </a:path>
                </a:pathLst>
              </a:custGeom>
              <a:solidFill>
                <a:srgbClr val="E2AA74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4E2121-19FD-4E1B-AC94-173EBDCEC355}"/>
                  </a:ext>
                </a:extLst>
              </p:cNvPr>
              <p:cNvSpPr/>
              <p:nvPr/>
            </p:nvSpPr>
            <p:spPr>
              <a:xfrm rot="739140" flipH="1">
                <a:off x="2959305" y="2251007"/>
                <a:ext cx="47944" cy="41095"/>
              </a:xfrm>
              <a:custGeom>
                <a:avLst/>
                <a:gdLst>
                  <a:gd name="connsiteX0" fmla="*/ 68724 w 66398"/>
                  <a:gd name="connsiteY0" fmla="*/ 0 h 56912"/>
                  <a:gd name="connsiteX1" fmla="*/ 26039 w 66398"/>
                  <a:gd name="connsiteY1" fmla="*/ 64501 h 56912"/>
                  <a:gd name="connsiteX2" fmla="*/ 10863 w 66398"/>
                  <a:gd name="connsiteY2" fmla="*/ 38890 h 56912"/>
                  <a:gd name="connsiteX3" fmla="*/ 24142 w 66398"/>
                  <a:gd name="connsiteY3" fmla="*/ 11383 h 56912"/>
                  <a:gd name="connsiteX4" fmla="*/ 68724 w 66398"/>
                  <a:gd name="connsiteY4" fmla="*/ 0 h 5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398" h="56912">
                    <a:moveTo>
                      <a:pt x="68724" y="0"/>
                    </a:moveTo>
                    <a:cubicBezTo>
                      <a:pt x="52599" y="24662"/>
                      <a:pt x="40268" y="43633"/>
                      <a:pt x="26039" y="64501"/>
                    </a:cubicBezTo>
                    <a:cubicBezTo>
                      <a:pt x="16554" y="56913"/>
                      <a:pt x="12760" y="47427"/>
                      <a:pt x="10863" y="38890"/>
                    </a:cubicBezTo>
                    <a:cubicBezTo>
                      <a:pt x="8966" y="28456"/>
                      <a:pt x="-19491" y="1897"/>
                      <a:pt x="24142" y="11383"/>
                    </a:cubicBezTo>
                    <a:cubicBezTo>
                      <a:pt x="36473" y="13280"/>
                      <a:pt x="49753" y="4743"/>
                      <a:pt x="68724" y="0"/>
                    </a:cubicBezTo>
                    <a:close/>
                  </a:path>
                </a:pathLst>
              </a:custGeom>
              <a:solidFill>
                <a:srgbClr val="D9AD7C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6D31E4A-B63A-4B70-9401-8770BBBF2676}"/>
                  </a:ext>
                </a:extLst>
              </p:cNvPr>
              <p:cNvSpPr/>
              <p:nvPr/>
            </p:nvSpPr>
            <p:spPr>
              <a:xfrm rot="739140" flipH="1">
                <a:off x="3466417" y="2308137"/>
                <a:ext cx="109588" cy="198627"/>
              </a:xfrm>
              <a:custGeom>
                <a:avLst/>
                <a:gdLst>
                  <a:gd name="connsiteX0" fmla="*/ 103496 w 151767"/>
                  <a:gd name="connsiteY0" fmla="*/ 2586 h 275078"/>
                  <a:gd name="connsiteX1" fmla="*/ 160409 w 151767"/>
                  <a:gd name="connsiteY1" fmla="*/ 216958 h 275078"/>
                  <a:gd name="connsiteX2" fmla="*/ 153769 w 151767"/>
                  <a:gd name="connsiteY2" fmla="*/ 259642 h 275078"/>
                  <a:gd name="connsiteX3" fmla="*/ 117725 w 151767"/>
                  <a:gd name="connsiteY3" fmla="*/ 276716 h 275078"/>
                  <a:gd name="connsiteX4" fmla="*/ 9590 w 151767"/>
                  <a:gd name="connsiteY4" fmla="*/ 223597 h 275078"/>
                  <a:gd name="connsiteX5" fmla="*/ 105 w 151767"/>
                  <a:gd name="connsiteY5" fmla="*/ 210318 h 275078"/>
                  <a:gd name="connsiteX6" fmla="*/ 17178 w 151767"/>
                  <a:gd name="connsiteY6" fmla="*/ 205575 h 275078"/>
                  <a:gd name="connsiteX7" fmla="*/ 107290 w 151767"/>
                  <a:gd name="connsiteY7" fmla="*/ 210318 h 275078"/>
                  <a:gd name="connsiteX8" fmla="*/ 143335 w 151767"/>
                  <a:gd name="connsiteY8" fmla="*/ 163839 h 275078"/>
                  <a:gd name="connsiteX9" fmla="*/ 101599 w 151767"/>
                  <a:gd name="connsiteY9" fmla="*/ 7328 h 275078"/>
                  <a:gd name="connsiteX10" fmla="*/ 103496 w 151767"/>
                  <a:gd name="connsiteY10" fmla="*/ 2586 h 27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67" h="275078">
                    <a:moveTo>
                      <a:pt x="103496" y="2586"/>
                    </a:moveTo>
                    <a:cubicBezTo>
                      <a:pt x="120570" y="60447"/>
                      <a:pt x="157564" y="155302"/>
                      <a:pt x="160409" y="216958"/>
                    </a:cubicBezTo>
                    <a:cubicBezTo>
                      <a:pt x="161358" y="232134"/>
                      <a:pt x="159461" y="246362"/>
                      <a:pt x="153769" y="259642"/>
                    </a:cubicBezTo>
                    <a:cubicBezTo>
                      <a:pt x="147129" y="274819"/>
                      <a:pt x="132901" y="279562"/>
                      <a:pt x="117725" y="276716"/>
                    </a:cubicBezTo>
                    <a:cubicBezTo>
                      <a:pt x="76937" y="268179"/>
                      <a:pt x="41841" y="249208"/>
                      <a:pt x="9590" y="223597"/>
                    </a:cubicBezTo>
                    <a:cubicBezTo>
                      <a:pt x="4847" y="219803"/>
                      <a:pt x="-844" y="216009"/>
                      <a:pt x="105" y="210318"/>
                    </a:cubicBezTo>
                    <a:cubicBezTo>
                      <a:pt x="2002" y="201781"/>
                      <a:pt x="11487" y="204626"/>
                      <a:pt x="17178" y="205575"/>
                    </a:cubicBezTo>
                    <a:cubicBezTo>
                      <a:pt x="47532" y="206523"/>
                      <a:pt x="76937" y="210318"/>
                      <a:pt x="107290" y="210318"/>
                    </a:cubicBezTo>
                    <a:cubicBezTo>
                      <a:pt x="139541" y="211266"/>
                      <a:pt x="149975" y="197038"/>
                      <a:pt x="143335" y="163839"/>
                    </a:cubicBezTo>
                    <a:cubicBezTo>
                      <a:pt x="135747" y="124000"/>
                      <a:pt x="109188" y="46219"/>
                      <a:pt x="101599" y="7328"/>
                    </a:cubicBezTo>
                    <a:cubicBezTo>
                      <a:pt x="98754" y="-260"/>
                      <a:pt x="100651" y="-2157"/>
                      <a:pt x="103496" y="2586"/>
                    </a:cubicBezTo>
                    <a:close/>
                  </a:path>
                </a:pathLst>
              </a:custGeom>
              <a:solidFill>
                <a:srgbClr val="D0A475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F1D403-7673-4E31-92D2-F5C0BFDF7542}"/>
                  </a:ext>
                </a:extLst>
              </p:cNvPr>
              <p:cNvSpPr/>
              <p:nvPr/>
            </p:nvSpPr>
            <p:spPr>
              <a:xfrm rot="739140" flipH="1">
                <a:off x="3765026" y="2340098"/>
                <a:ext cx="6849" cy="6849"/>
              </a:xfrm>
              <a:custGeom>
                <a:avLst/>
                <a:gdLst>
                  <a:gd name="connsiteX0" fmla="*/ 0 w 0"/>
                  <a:gd name="connsiteY0" fmla="*/ 0 h 0"/>
                  <a:gd name="connsiteX1" fmla="*/ 0 w 0"/>
                  <a:gd name="connsiteY1" fmla="*/ 0 h 0"/>
                  <a:gd name="connsiteX2" fmla="*/ 0 w 0"/>
                  <a:gd name="connsiteY2" fmla="*/ 0 h 0"/>
                  <a:gd name="connsiteX3" fmla="*/ 0 w 0"/>
                  <a:gd name="connsiteY3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0907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3B99644-AE1F-442F-94E8-C9CDB3B35DB1}"/>
                  </a:ext>
                </a:extLst>
              </p:cNvPr>
              <p:cNvSpPr/>
              <p:nvPr/>
            </p:nvSpPr>
            <p:spPr>
              <a:xfrm rot="739140" flipH="1">
                <a:off x="2166304" y="2562793"/>
                <a:ext cx="287666" cy="342459"/>
              </a:xfrm>
              <a:custGeom>
                <a:avLst/>
                <a:gdLst>
                  <a:gd name="connsiteX0" fmla="*/ 49643 w 398390"/>
                  <a:gd name="connsiteY0" fmla="*/ 318369 h 474273"/>
                  <a:gd name="connsiteX1" fmla="*/ 12650 w 398390"/>
                  <a:gd name="connsiteY1" fmla="*/ 270942 h 474273"/>
                  <a:gd name="connsiteX2" fmla="*/ 18341 w 398390"/>
                  <a:gd name="connsiteY2" fmla="*/ 200749 h 474273"/>
                  <a:gd name="connsiteX3" fmla="*/ 13598 w 398390"/>
                  <a:gd name="connsiteY3" fmla="*/ 184624 h 474273"/>
                  <a:gd name="connsiteX4" fmla="*/ 23084 w 398390"/>
                  <a:gd name="connsiteY4" fmla="*/ 154270 h 474273"/>
                  <a:gd name="connsiteX5" fmla="*/ 36364 w 398390"/>
                  <a:gd name="connsiteY5" fmla="*/ 146682 h 474273"/>
                  <a:gd name="connsiteX6" fmla="*/ 43952 w 398390"/>
                  <a:gd name="connsiteY6" fmla="*/ 133402 h 474273"/>
                  <a:gd name="connsiteX7" fmla="*/ 43952 w 398390"/>
                  <a:gd name="connsiteY7" fmla="*/ 93563 h 474273"/>
                  <a:gd name="connsiteX8" fmla="*/ 70511 w 398390"/>
                  <a:gd name="connsiteY8" fmla="*/ 62261 h 474273"/>
                  <a:gd name="connsiteX9" fmla="*/ 98019 w 398390"/>
                  <a:gd name="connsiteY9" fmla="*/ 8194 h 474273"/>
                  <a:gd name="connsiteX10" fmla="*/ 141652 w 398390"/>
                  <a:gd name="connsiteY10" fmla="*/ 606 h 474273"/>
                  <a:gd name="connsiteX11" fmla="*/ 204256 w 398390"/>
                  <a:gd name="connsiteY11" fmla="*/ 14834 h 474273"/>
                  <a:gd name="connsiteX12" fmla="*/ 316185 w 398390"/>
                  <a:gd name="connsiteY12" fmla="*/ 67953 h 474273"/>
                  <a:gd name="connsiteX13" fmla="*/ 394915 w 398390"/>
                  <a:gd name="connsiteY13" fmla="*/ 205492 h 474273"/>
                  <a:gd name="connsiteX14" fmla="*/ 402503 w 398390"/>
                  <a:gd name="connsiteY14" fmla="*/ 240588 h 474273"/>
                  <a:gd name="connsiteX15" fmla="*/ 290574 w 398390"/>
                  <a:gd name="connsiteY15" fmla="*/ 472983 h 474273"/>
                  <a:gd name="connsiteX16" fmla="*/ 269706 w 398390"/>
                  <a:gd name="connsiteY16" fmla="*/ 473931 h 474273"/>
                  <a:gd name="connsiteX17" fmla="*/ 236507 w 398390"/>
                  <a:gd name="connsiteY17" fmla="*/ 460651 h 474273"/>
                  <a:gd name="connsiteX18" fmla="*/ 49643 w 398390"/>
                  <a:gd name="connsiteY18" fmla="*/ 318369 h 47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8390" h="474273">
                    <a:moveTo>
                      <a:pt x="49643" y="318369"/>
                    </a:moveTo>
                    <a:cubicBezTo>
                      <a:pt x="35415" y="304141"/>
                      <a:pt x="24032" y="288016"/>
                      <a:pt x="12650" y="270942"/>
                    </a:cubicBezTo>
                    <a:cubicBezTo>
                      <a:pt x="-14858" y="227309"/>
                      <a:pt x="9804" y="226360"/>
                      <a:pt x="18341" y="200749"/>
                    </a:cubicBezTo>
                    <a:cubicBezTo>
                      <a:pt x="20238" y="196955"/>
                      <a:pt x="16444" y="191264"/>
                      <a:pt x="13598" y="184624"/>
                    </a:cubicBezTo>
                    <a:cubicBezTo>
                      <a:pt x="7907" y="173241"/>
                      <a:pt x="12650" y="159962"/>
                      <a:pt x="23084" y="154270"/>
                    </a:cubicBezTo>
                    <a:lnTo>
                      <a:pt x="36364" y="146682"/>
                    </a:lnTo>
                    <a:cubicBezTo>
                      <a:pt x="41106" y="143836"/>
                      <a:pt x="43952" y="139094"/>
                      <a:pt x="43952" y="133402"/>
                    </a:cubicBezTo>
                    <a:cubicBezTo>
                      <a:pt x="43003" y="121071"/>
                      <a:pt x="35415" y="115380"/>
                      <a:pt x="43952" y="93563"/>
                    </a:cubicBezTo>
                    <a:cubicBezTo>
                      <a:pt x="54386" y="70798"/>
                      <a:pt x="73357" y="85975"/>
                      <a:pt x="70511" y="62261"/>
                    </a:cubicBezTo>
                    <a:cubicBezTo>
                      <a:pt x="64820" y="25268"/>
                      <a:pt x="59129" y="18628"/>
                      <a:pt x="98019" y="8194"/>
                    </a:cubicBezTo>
                    <a:cubicBezTo>
                      <a:pt x="113196" y="3451"/>
                      <a:pt x="130270" y="606"/>
                      <a:pt x="141652" y="606"/>
                    </a:cubicBezTo>
                    <a:cubicBezTo>
                      <a:pt x="169160" y="-2240"/>
                      <a:pt x="179594" y="5349"/>
                      <a:pt x="204256" y="14834"/>
                    </a:cubicBezTo>
                    <a:cubicBezTo>
                      <a:pt x="243147" y="30959"/>
                      <a:pt x="279192" y="40445"/>
                      <a:pt x="316185" y="67953"/>
                    </a:cubicBezTo>
                    <a:cubicBezTo>
                      <a:pt x="357921" y="104946"/>
                      <a:pt x="384481" y="148579"/>
                      <a:pt x="394915" y="205492"/>
                    </a:cubicBezTo>
                    <a:cubicBezTo>
                      <a:pt x="397760" y="215926"/>
                      <a:pt x="402503" y="227309"/>
                      <a:pt x="402503" y="240588"/>
                    </a:cubicBezTo>
                    <a:cubicBezTo>
                      <a:pt x="367407" y="316472"/>
                      <a:pt x="325671" y="397099"/>
                      <a:pt x="290574" y="472983"/>
                    </a:cubicBezTo>
                    <a:cubicBezTo>
                      <a:pt x="282986" y="488159"/>
                      <a:pt x="276346" y="475828"/>
                      <a:pt x="269706" y="473931"/>
                    </a:cubicBezTo>
                    <a:cubicBezTo>
                      <a:pt x="257375" y="472983"/>
                      <a:pt x="246941" y="467291"/>
                      <a:pt x="236507" y="460651"/>
                    </a:cubicBezTo>
                    <a:cubicBezTo>
                      <a:pt x="178646" y="425555"/>
                      <a:pt x="68614" y="334495"/>
                      <a:pt x="49643" y="318369"/>
                    </a:cubicBezTo>
                    <a:close/>
                  </a:path>
                </a:pathLst>
              </a:custGeom>
              <a:solidFill>
                <a:srgbClr val="FDCE98"/>
              </a:solidFill>
              <a:ln w="948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525268-4681-4C42-8A88-E0D60519ACF1}"/>
              </a:ext>
            </a:extLst>
          </p:cNvPr>
          <p:cNvSpPr txBox="1"/>
          <p:nvPr/>
        </p:nvSpPr>
        <p:spPr>
          <a:xfrm>
            <a:off x="6190204" y="1966584"/>
            <a:ext cx="532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Tentang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A252873-2420-46CB-B693-0D7DD4FF749D}"/>
              </a:ext>
            </a:extLst>
          </p:cNvPr>
          <p:cNvSpPr txBox="1"/>
          <p:nvPr/>
        </p:nvSpPr>
        <p:spPr>
          <a:xfrm>
            <a:off x="6234541" y="2559758"/>
            <a:ext cx="532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adalah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serangan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siber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yang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dilakukan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untuk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mencuri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informasi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 dan </a:t>
            </a:r>
            <a:r>
              <a:rPr lang="en-ID" sz="1200" b="0" i="0" dirty="0" err="1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memata</a:t>
            </a:r>
            <a:r>
              <a:rPr lang="en-ID" sz="12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</a:rPr>
              <a:t>-matai korban.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자유형 8">
            <a:extLst>
              <a:ext uri="{FF2B5EF4-FFF2-40B4-BE49-F238E27FC236}">
                <a16:creationId xmlns:a16="http://schemas.microsoft.com/office/drawing/2014/main" id="{CDD2BBA9-D466-4699-B76F-409729C1011C}"/>
              </a:ext>
            </a:extLst>
          </p:cNvPr>
          <p:cNvSpPr/>
          <p:nvPr/>
        </p:nvSpPr>
        <p:spPr>
          <a:xfrm flipV="1">
            <a:off x="6321738" y="3237121"/>
            <a:ext cx="520889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254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10F550-17EB-42B3-B551-A735B9B117FD}"/>
              </a:ext>
            </a:extLst>
          </p:cNvPr>
          <p:cNvSpPr txBox="1"/>
          <p:nvPr/>
        </p:nvSpPr>
        <p:spPr>
          <a:xfrm>
            <a:off x="7848997" y="3111752"/>
            <a:ext cx="21543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Tujuan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Pelaku</a:t>
            </a:r>
            <a:endParaRPr lang="ko-KR" altLang="en-US" b="1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grpSp>
        <p:nvGrpSpPr>
          <p:cNvPr id="79" name="Group 29">
            <a:extLst>
              <a:ext uri="{FF2B5EF4-FFF2-40B4-BE49-F238E27FC236}">
                <a16:creationId xmlns:a16="http://schemas.microsoft.com/office/drawing/2014/main" id="{7A722C58-B21F-4BC5-B2C6-3E3A572F3DCF}"/>
              </a:ext>
            </a:extLst>
          </p:cNvPr>
          <p:cNvGrpSpPr/>
          <p:nvPr/>
        </p:nvGrpSpPr>
        <p:grpSpPr>
          <a:xfrm>
            <a:off x="6302245" y="4496388"/>
            <a:ext cx="1582498" cy="1694684"/>
            <a:chOff x="3736410" y="4379961"/>
            <a:chExt cx="1454320" cy="1694684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A28983-3D1D-45A0-9999-EDF5B4FED29F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Pribadi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682919-9AF0-4E18-A658-D4EB392E4E3C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 err="1">
                  <a:effectLst/>
                  <a:latin typeface="Söhne"/>
                </a:rPr>
                <a:t>Informasi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rahasia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atau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rahasia</a:t>
              </a:r>
              <a:r>
                <a:rPr lang="en-ID" sz="1200" b="0" i="0" dirty="0">
                  <a:effectLst/>
                  <a:latin typeface="Söhne"/>
                </a:rPr>
                <a:t> negara juga </a:t>
              </a:r>
              <a:r>
                <a:rPr lang="en-ID" sz="1200" b="0" i="0" dirty="0" err="1">
                  <a:effectLst/>
                  <a:latin typeface="Söhne"/>
                </a:rPr>
                <a:t>bisa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menjadi</a:t>
              </a:r>
              <a:r>
                <a:rPr lang="en-ID" sz="1200" b="0" i="0" dirty="0">
                  <a:effectLst/>
                  <a:latin typeface="Söhne"/>
                </a:rPr>
                <a:t> target </a:t>
              </a:r>
              <a:r>
                <a:rPr lang="en-ID" sz="1200" b="0" i="0" dirty="0" err="1">
                  <a:effectLst/>
                  <a:latin typeface="Söhne"/>
                </a:rPr>
                <a:t>bagi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penyerang</a:t>
              </a:r>
              <a:r>
                <a:rPr lang="en-ID" sz="1200" b="0" i="0" dirty="0">
                  <a:effectLst/>
                  <a:latin typeface="Söhne"/>
                </a:rPr>
                <a:t> MITM, </a:t>
              </a:r>
              <a:r>
                <a:rPr lang="en-ID" sz="1200" b="0" i="0" dirty="0" err="1">
                  <a:effectLst/>
                  <a:latin typeface="Söhne"/>
                </a:rPr>
                <a:t>terutama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dalam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konteks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spionase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atau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intelijen</a:t>
              </a:r>
              <a:r>
                <a:rPr lang="en-ID" sz="1200" b="0" i="0" dirty="0">
                  <a:effectLst/>
                  <a:latin typeface="Söhne"/>
                </a:rPr>
                <a:t>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85" name="Group 33">
            <a:extLst>
              <a:ext uri="{FF2B5EF4-FFF2-40B4-BE49-F238E27FC236}">
                <a16:creationId xmlns:a16="http://schemas.microsoft.com/office/drawing/2014/main" id="{019E2044-3E96-48A2-B1A6-A56537F79F06}"/>
              </a:ext>
            </a:extLst>
          </p:cNvPr>
          <p:cNvGrpSpPr/>
          <p:nvPr/>
        </p:nvGrpSpPr>
        <p:grpSpPr>
          <a:xfrm>
            <a:off x="9860321" y="4496388"/>
            <a:ext cx="1582498" cy="2064015"/>
            <a:chOff x="3736410" y="4379961"/>
            <a:chExt cx="1454320" cy="2064015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EFDE15D-78F5-4BF8-8186-3932B8870527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Bisnis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0D90B8A-8608-498F-AAF8-6478E8EFC2EB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>
                  <a:effectLst/>
                  <a:latin typeface="Söhne"/>
                </a:rPr>
                <a:t>Jika target </a:t>
              </a:r>
              <a:r>
                <a:rPr lang="en-ID" sz="1200" b="0" i="0" dirty="0" err="1">
                  <a:effectLst/>
                  <a:latin typeface="Söhne"/>
                </a:rPr>
                <a:t>adalah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perusahaan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atau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organisasi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penyerang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mungkin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mencari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informasi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bisnis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sensitif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seperti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rahasia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dagang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informasi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pelanggan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atau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rencana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bisnis</a:t>
              </a:r>
              <a:r>
                <a:rPr lang="en-ID" sz="1200" b="0" i="0" dirty="0">
                  <a:effectLst/>
                  <a:latin typeface="Söhne"/>
                </a:rPr>
                <a:t>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88" name="Oval 13">
            <a:extLst>
              <a:ext uri="{FF2B5EF4-FFF2-40B4-BE49-F238E27FC236}">
                <a16:creationId xmlns:a16="http://schemas.microsoft.com/office/drawing/2014/main" id="{9EC34C80-F5F3-4C33-B4B2-1AB64CC9D001}"/>
              </a:ext>
            </a:extLst>
          </p:cNvPr>
          <p:cNvSpPr/>
          <p:nvPr/>
        </p:nvSpPr>
        <p:spPr>
          <a:xfrm>
            <a:off x="6776580" y="3705293"/>
            <a:ext cx="633828" cy="633828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Oval 15">
            <a:extLst>
              <a:ext uri="{FF2B5EF4-FFF2-40B4-BE49-F238E27FC236}">
                <a16:creationId xmlns:a16="http://schemas.microsoft.com/office/drawing/2014/main" id="{353C7AC7-215C-43F8-9816-94D095743664}"/>
              </a:ext>
            </a:extLst>
          </p:cNvPr>
          <p:cNvSpPr/>
          <p:nvPr/>
        </p:nvSpPr>
        <p:spPr>
          <a:xfrm>
            <a:off x="10334656" y="3705293"/>
            <a:ext cx="633828" cy="633828"/>
          </a:xfrm>
          <a:prstGeom prst="round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Rectangle 19">
            <a:extLst>
              <a:ext uri="{FF2B5EF4-FFF2-40B4-BE49-F238E27FC236}">
                <a16:creationId xmlns:a16="http://schemas.microsoft.com/office/drawing/2014/main" id="{E4C790F5-ADB4-4F9D-9ABF-2E0FEE3A4A6D}"/>
              </a:ext>
            </a:extLst>
          </p:cNvPr>
          <p:cNvSpPr>
            <a:spLocks noChangeAspect="1"/>
          </p:cNvSpPr>
          <p:nvPr/>
        </p:nvSpPr>
        <p:spPr>
          <a:xfrm>
            <a:off x="6951645" y="3838867"/>
            <a:ext cx="285396" cy="367488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30">
            <a:extLst>
              <a:ext uri="{FF2B5EF4-FFF2-40B4-BE49-F238E27FC236}">
                <a16:creationId xmlns:a16="http://schemas.microsoft.com/office/drawing/2014/main" id="{AC574F07-5C9A-4D80-B204-E2788078542A}"/>
              </a:ext>
            </a:extLst>
          </p:cNvPr>
          <p:cNvGrpSpPr/>
          <p:nvPr/>
        </p:nvGrpSpPr>
        <p:grpSpPr>
          <a:xfrm>
            <a:off x="8081283" y="4496388"/>
            <a:ext cx="1582498" cy="1694684"/>
            <a:chOff x="3736410" y="4379961"/>
            <a:chExt cx="1454320" cy="169468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D5362E-5D15-4861-95E5-4E15973CEBC3}"/>
                </a:ext>
              </a:extLst>
            </p:cNvPr>
            <p:cNvSpPr txBox="1"/>
            <p:nvPr/>
          </p:nvSpPr>
          <p:spPr>
            <a:xfrm>
              <a:off x="3736410" y="4379961"/>
              <a:ext cx="1454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Keuangan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0257140-F75D-4FF0-9003-360C78606E85}"/>
                </a:ext>
              </a:extLst>
            </p:cNvPr>
            <p:cNvSpPr txBox="1"/>
            <p:nvPr/>
          </p:nvSpPr>
          <p:spPr>
            <a:xfrm>
              <a:off x="3736410" y="4689650"/>
              <a:ext cx="145432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1200" b="0" i="0" dirty="0" err="1">
                  <a:effectLst/>
                  <a:latin typeface="Söhne"/>
                </a:rPr>
                <a:t>Penyerang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dapat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mencoba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mencuri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informasi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keuangan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seperti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nomor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kartu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kredit</a:t>
              </a:r>
              <a:r>
                <a:rPr lang="en-ID" sz="1200" b="0" i="0" dirty="0">
                  <a:effectLst/>
                  <a:latin typeface="Söhne"/>
                </a:rPr>
                <a:t>, </a:t>
              </a:r>
              <a:r>
                <a:rPr lang="en-ID" sz="1200" b="0" i="0" dirty="0" err="1">
                  <a:effectLst/>
                  <a:latin typeface="Söhne"/>
                </a:rPr>
                <a:t>nomor</a:t>
              </a:r>
              <a:r>
                <a:rPr lang="en-ID" sz="1200" b="0" i="0" dirty="0">
                  <a:effectLst/>
                  <a:latin typeface="Söhne"/>
                </a:rPr>
                <a:t> </a:t>
              </a:r>
              <a:r>
                <a:rPr lang="en-ID" sz="1200" b="0" i="0" dirty="0" err="1">
                  <a:effectLst/>
                  <a:latin typeface="Söhne"/>
                </a:rPr>
                <a:t>rekening</a:t>
              </a:r>
              <a:r>
                <a:rPr lang="en-ID" sz="1200" b="0" i="0" dirty="0">
                  <a:effectLst/>
                  <a:latin typeface="Söhne"/>
                </a:rPr>
                <a:t> bank, </a:t>
              </a:r>
              <a:r>
                <a:rPr lang="en-ID" sz="1200" b="0" i="0" dirty="0" err="1">
                  <a:effectLst/>
                  <a:latin typeface="Söhne"/>
                </a:rPr>
                <a:t>atau</a:t>
              </a:r>
              <a:r>
                <a:rPr lang="en-ID" sz="1200" b="0" i="0" dirty="0">
                  <a:effectLst/>
                  <a:latin typeface="Söhne"/>
                </a:rPr>
                <a:t> data </a:t>
              </a:r>
              <a:r>
                <a:rPr lang="en-ID" sz="1200" b="0" i="0" dirty="0" err="1">
                  <a:effectLst/>
                  <a:latin typeface="Söhne"/>
                </a:rPr>
                <a:t>transaksi</a:t>
              </a:r>
              <a:r>
                <a:rPr lang="en-ID" sz="1200" b="0" i="0" dirty="0">
                  <a:effectLst/>
                  <a:latin typeface="Söhne"/>
                </a:rPr>
                <a:t>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sp>
        <p:nvSpPr>
          <p:cNvPr id="89" name="Oval 14">
            <a:extLst>
              <a:ext uri="{FF2B5EF4-FFF2-40B4-BE49-F238E27FC236}">
                <a16:creationId xmlns:a16="http://schemas.microsoft.com/office/drawing/2014/main" id="{2BA7A500-86ED-4ED1-AEA4-7870CC0CF8BF}"/>
              </a:ext>
            </a:extLst>
          </p:cNvPr>
          <p:cNvSpPr/>
          <p:nvPr/>
        </p:nvSpPr>
        <p:spPr>
          <a:xfrm>
            <a:off x="8555618" y="3705293"/>
            <a:ext cx="633828" cy="633828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Isosceles Triangle 22">
            <a:extLst>
              <a:ext uri="{FF2B5EF4-FFF2-40B4-BE49-F238E27FC236}">
                <a16:creationId xmlns:a16="http://schemas.microsoft.com/office/drawing/2014/main" id="{6AC8DBED-9A79-4C88-AD98-300E31437A05}"/>
              </a:ext>
            </a:extLst>
          </p:cNvPr>
          <p:cNvSpPr>
            <a:spLocks noChangeAspect="1"/>
          </p:cNvSpPr>
          <p:nvPr/>
        </p:nvSpPr>
        <p:spPr>
          <a:xfrm rot="19800000">
            <a:off x="8695622" y="3852093"/>
            <a:ext cx="348910" cy="34885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Rectangle 14">
            <a:extLst>
              <a:ext uri="{FF2B5EF4-FFF2-40B4-BE49-F238E27FC236}">
                <a16:creationId xmlns:a16="http://schemas.microsoft.com/office/drawing/2014/main" id="{8827F4A7-8EBA-4947-BC92-9DE8AA9BFD10}"/>
              </a:ext>
            </a:extLst>
          </p:cNvPr>
          <p:cNvSpPr/>
          <p:nvPr/>
        </p:nvSpPr>
        <p:spPr>
          <a:xfrm>
            <a:off x="10499879" y="3868618"/>
            <a:ext cx="303382" cy="310902"/>
          </a:xfrm>
          <a:custGeom>
            <a:avLst/>
            <a:gdLst/>
            <a:ahLst/>
            <a:cxnLst/>
            <a:rect l="l" t="t" r="r" b="b"/>
            <a:pathLst>
              <a:path w="3888432" h="3984815">
                <a:moveTo>
                  <a:pt x="3131805" y="2156163"/>
                </a:moveTo>
                <a:lnTo>
                  <a:pt x="3132791" y="2156712"/>
                </a:lnTo>
                <a:lnTo>
                  <a:pt x="3132791" y="3458037"/>
                </a:lnTo>
                <a:lnTo>
                  <a:pt x="2592791" y="3458037"/>
                </a:lnTo>
                <a:lnTo>
                  <a:pt x="2592791" y="2392416"/>
                </a:lnTo>
                <a:lnTo>
                  <a:pt x="3131805" y="2392416"/>
                </a:lnTo>
                <a:close/>
                <a:moveTo>
                  <a:pt x="1894806" y="1447696"/>
                </a:moveTo>
                <a:lnTo>
                  <a:pt x="2434806" y="1447696"/>
                </a:lnTo>
                <a:lnTo>
                  <a:pt x="2434806" y="3067696"/>
                </a:lnTo>
                <a:lnTo>
                  <a:pt x="2425859" y="3067696"/>
                </a:lnTo>
                <a:lnTo>
                  <a:pt x="2425859" y="3458037"/>
                </a:lnTo>
                <a:lnTo>
                  <a:pt x="1885859" y="3458037"/>
                </a:lnTo>
                <a:lnTo>
                  <a:pt x="1885859" y="1462222"/>
                </a:lnTo>
                <a:lnTo>
                  <a:pt x="1894806" y="1467205"/>
                </a:lnTo>
                <a:close/>
                <a:moveTo>
                  <a:pt x="1178927" y="1068489"/>
                </a:moveTo>
                <a:lnTo>
                  <a:pt x="1179306" y="1068700"/>
                </a:lnTo>
                <a:lnTo>
                  <a:pt x="1179306" y="1992407"/>
                </a:lnTo>
                <a:lnTo>
                  <a:pt x="1718927" y="1992407"/>
                </a:lnTo>
                <a:lnTo>
                  <a:pt x="1718927" y="3458037"/>
                </a:lnTo>
                <a:lnTo>
                  <a:pt x="1178927" y="3458037"/>
                </a:lnTo>
                <a:close/>
                <a:moveTo>
                  <a:pt x="471995" y="674757"/>
                </a:moveTo>
                <a:lnTo>
                  <a:pt x="482407" y="680556"/>
                </a:lnTo>
                <a:lnTo>
                  <a:pt x="1022307" y="680556"/>
                </a:lnTo>
                <a:lnTo>
                  <a:pt x="1022307" y="2085638"/>
                </a:lnTo>
                <a:lnTo>
                  <a:pt x="1011995" y="2085638"/>
                </a:lnTo>
                <a:lnTo>
                  <a:pt x="1011995" y="3458037"/>
                </a:lnTo>
                <a:lnTo>
                  <a:pt x="471995" y="3458037"/>
                </a:lnTo>
                <a:close/>
                <a:moveTo>
                  <a:pt x="3301860" y="259154"/>
                </a:moveTo>
                <a:lnTo>
                  <a:pt x="3841860" y="259154"/>
                </a:lnTo>
                <a:lnTo>
                  <a:pt x="3841860" y="2548347"/>
                </a:lnTo>
                <a:lnTo>
                  <a:pt x="3835956" y="2548347"/>
                </a:lnTo>
                <a:lnTo>
                  <a:pt x="3839723" y="2550445"/>
                </a:lnTo>
                <a:lnTo>
                  <a:pt x="3839723" y="3458037"/>
                </a:lnTo>
                <a:lnTo>
                  <a:pt x="3299723" y="3458037"/>
                </a:lnTo>
                <a:lnTo>
                  <a:pt x="3299723" y="2249687"/>
                </a:lnTo>
                <a:lnTo>
                  <a:pt x="3301860" y="2250877"/>
                </a:lnTo>
                <a:close/>
                <a:moveTo>
                  <a:pt x="0" y="0"/>
                </a:moveTo>
                <a:lnTo>
                  <a:pt x="360000" y="0"/>
                </a:lnTo>
                <a:lnTo>
                  <a:pt x="360000" y="3624815"/>
                </a:lnTo>
                <a:lnTo>
                  <a:pt x="3888432" y="3624815"/>
                </a:lnTo>
                <a:lnTo>
                  <a:pt x="3888432" y="3984815"/>
                </a:lnTo>
                <a:lnTo>
                  <a:pt x="0" y="3984815"/>
                </a:lnTo>
                <a:lnTo>
                  <a:pt x="0" y="3888432"/>
                </a:lnTo>
                <a:lnTo>
                  <a:pt x="0" y="36248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55F9CDF-7660-4E34-89D0-ECCFBEE81F59}"/>
              </a:ext>
            </a:extLst>
          </p:cNvPr>
          <p:cNvSpPr/>
          <p:nvPr/>
        </p:nvSpPr>
        <p:spPr>
          <a:xfrm>
            <a:off x="10645412" y="151997"/>
            <a:ext cx="1454204" cy="6078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 7">
            <a:extLst>
              <a:ext uri="{FF2B5EF4-FFF2-40B4-BE49-F238E27FC236}">
                <a16:creationId xmlns:a16="http://schemas.microsoft.com/office/drawing/2014/main" id="{3AE03085-D1A8-47F2-9C49-5B321E09A028}"/>
              </a:ext>
            </a:extLst>
          </p:cNvPr>
          <p:cNvSpPr/>
          <p:nvPr/>
        </p:nvSpPr>
        <p:spPr>
          <a:xfrm>
            <a:off x="10517992" y="-4988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E5C80BB-28DA-4F25-BEB5-9F8A8369339D}"/>
              </a:ext>
            </a:extLst>
          </p:cNvPr>
          <p:cNvSpPr/>
          <p:nvPr/>
        </p:nvSpPr>
        <p:spPr>
          <a:xfrm>
            <a:off x="2095935" y="2195458"/>
            <a:ext cx="8043780" cy="5699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/>
              <a:t>Cara </a:t>
            </a:r>
            <a:r>
              <a:rPr lang="en-US" dirty="0" err="1"/>
              <a:t>Kerja</a:t>
            </a:r>
            <a:r>
              <a:rPr lang="en-US" dirty="0"/>
              <a:t> MitM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AFD430-C507-4E65-A562-893B4DF02BBA}"/>
              </a:ext>
            </a:extLst>
          </p:cNvPr>
          <p:cNvGrpSpPr/>
          <p:nvPr/>
        </p:nvGrpSpPr>
        <p:grpSpPr>
          <a:xfrm>
            <a:off x="1214584" y="1793859"/>
            <a:ext cx="1900460" cy="1614331"/>
            <a:chOff x="1214584" y="1822973"/>
            <a:chExt cx="1900460" cy="1614331"/>
          </a:xfrm>
        </p:grpSpPr>
        <p:grpSp>
          <p:nvGrpSpPr>
            <p:cNvPr id="4" name="Graphic 14">
              <a:extLst>
                <a:ext uri="{FF2B5EF4-FFF2-40B4-BE49-F238E27FC236}">
                  <a16:creationId xmlns:a16="http://schemas.microsoft.com/office/drawing/2014/main" id="{5A28FA8F-AFA9-46B1-8E88-897B4FA228A5}"/>
                </a:ext>
              </a:extLst>
            </p:cNvPr>
            <p:cNvGrpSpPr/>
            <p:nvPr/>
          </p:nvGrpSpPr>
          <p:grpSpPr>
            <a:xfrm>
              <a:off x="1214584" y="1822973"/>
              <a:ext cx="1900460" cy="1494744"/>
              <a:chOff x="2444748" y="555045"/>
              <a:chExt cx="7282048" cy="5727454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4DE993C-2583-4A85-9B0B-346091C8D5C1}"/>
                  </a:ext>
                </a:extLst>
              </p:cNvPr>
              <p:cNvSpPr/>
              <p:nvPr/>
            </p:nvSpPr>
            <p:spPr>
              <a:xfrm>
                <a:off x="4964693" y="5443837"/>
                <a:ext cx="2168250" cy="818208"/>
              </a:xfrm>
              <a:custGeom>
                <a:avLst/>
                <a:gdLst>
                  <a:gd name="connsiteX0" fmla="*/ 1941333 w 2168250"/>
                  <a:gd name="connsiteY0" fmla="*/ 525699 h 818207"/>
                  <a:gd name="connsiteX1" fmla="*/ 1785874 w 2168250"/>
                  <a:gd name="connsiteY1" fmla="*/ 30683 h 818207"/>
                  <a:gd name="connsiteX2" fmla="*/ 1114943 w 2168250"/>
                  <a:gd name="connsiteY2" fmla="*/ 30683 h 818207"/>
                  <a:gd name="connsiteX3" fmla="*/ 1065851 w 2168250"/>
                  <a:gd name="connsiteY3" fmla="*/ 30683 h 818207"/>
                  <a:gd name="connsiteX4" fmla="*/ 390830 w 2168250"/>
                  <a:gd name="connsiteY4" fmla="*/ 30683 h 818207"/>
                  <a:gd name="connsiteX5" fmla="*/ 235370 w 2168250"/>
                  <a:gd name="connsiteY5" fmla="*/ 525699 h 818207"/>
                  <a:gd name="connsiteX6" fmla="*/ 259916 w 2168250"/>
                  <a:gd name="connsiteY6" fmla="*/ 816162 h 818207"/>
                  <a:gd name="connsiteX7" fmla="*/ 1065851 w 2168250"/>
                  <a:gd name="connsiteY7" fmla="*/ 816162 h 818207"/>
                  <a:gd name="connsiteX8" fmla="*/ 1114943 w 2168250"/>
                  <a:gd name="connsiteY8" fmla="*/ 816162 h 818207"/>
                  <a:gd name="connsiteX9" fmla="*/ 1920878 w 2168250"/>
                  <a:gd name="connsiteY9" fmla="*/ 816162 h 818207"/>
                  <a:gd name="connsiteX10" fmla="*/ 1941333 w 2168250"/>
                  <a:gd name="connsiteY10" fmla="*/ 525699 h 818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68250" h="818207">
                    <a:moveTo>
                      <a:pt x="1941333" y="525699"/>
                    </a:moveTo>
                    <a:cubicBezTo>
                      <a:pt x="1789965" y="370239"/>
                      <a:pt x="1785874" y="30683"/>
                      <a:pt x="1785874" y="30683"/>
                    </a:cubicBezTo>
                    <a:lnTo>
                      <a:pt x="1114943" y="30683"/>
                    </a:lnTo>
                    <a:lnTo>
                      <a:pt x="1065851" y="30683"/>
                    </a:lnTo>
                    <a:lnTo>
                      <a:pt x="390830" y="30683"/>
                    </a:lnTo>
                    <a:cubicBezTo>
                      <a:pt x="390830" y="30683"/>
                      <a:pt x="386739" y="366148"/>
                      <a:pt x="235370" y="525699"/>
                    </a:cubicBezTo>
                    <a:cubicBezTo>
                      <a:pt x="84002" y="681158"/>
                      <a:pt x="-149188" y="816162"/>
                      <a:pt x="259916" y="816162"/>
                    </a:cubicBezTo>
                    <a:cubicBezTo>
                      <a:pt x="587199" y="816162"/>
                      <a:pt x="939029" y="816162"/>
                      <a:pt x="1065851" y="816162"/>
                    </a:cubicBezTo>
                    <a:cubicBezTo>
                      <a:pt x="1098579" y="816162"/>
                      <a:pt x="1114943" y="816162"/>
                      <a:pt x="1114943" y="816162"/>
                    </a:cubicBezTo>
                    <a:cubicBezTo>
                      <a:pt x="1245857" y="816162"/>
                      <a:pt x="1597686" y="816162"/>
                      <a:pt x="1920878" y="816162"/>
                    </a:cubicBezTo>
                    <a:cubicBezTo>
                      <a:pt x="2329982" y="816162"/>
                      <a:pt x="2092702" y="681158"/>
                      <a:pt x="1941333" y="52569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75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83000">
                    <a:schemeClr val="bg1">
                      <a:lumMod val="7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6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E710218-7FC8-44BB-9F2A-FE17F5C7DB25}"/>
                  </a:ext>
                </a:extLst>
              </p:cNvPr>
              <p:cNvSpPr/>
              <p:nvPr/>
            </p:nvSpPr>
            <p:spPr>
              <a:xfrm>
                <a:off x="2444748" y="555045"/>
                <a:ext cx="7282048" cy="4950157"/>
              </a:xfrm>
              <a:custGeom>
                <a:avLst/>
                <a:gdLst>
                  <a:gd name="connsiteX0" fmla="*/ 7038632 w 7282048"/>
                  <a:gd name="connsiteY0" fmla="*/ 30683 h 4950157"/>
                  <a:gd name="connsiteX1" fmla="*/ 3704436 w 7282048"/>
                  <a:gd name="connsiteY1" fmla="*/ 30683 h 4950157"/>
                  <a:gd name="connsiteX2" fmla="*/ 3589886 w 7282048"/>
                  <a:gd name="connsiteY2" fmla="*/ 30683 h 4950157"/>
                  <a:gd name="connsiteX3" fmla="*/ 259781 w 7282048"/>
                  <a:gd name="connsiteY3" fmla="*/ 30683 h 4950157"/>
                  <a:gd name="connsiteX4" fmla="*/ 30683 w 7282048"/>
                  <a:gd name="connsiteY4" fmla="*/ 259781 h 4950157"/>
                  <a:gd name="connsiteX5" fmla="*/ 30683 w 7282048"/>
                  <a:gd name="connsiteY5" fmla="*/ 4698558 h 4950157"/>
                  <a:gd name="connsiteX6" fmla="*/ 239326 w 7282048"/>
                  <a:gd name="connsiteY6" fmla="*/ 4931748 h 4950157"/>
                  <a:gd name="connsiteX7" fmla="*/ 7042723 w 7282048"/>
                  <a:gd name="connsiteY7" fmla="*/ 4931748 h 4950157"/>
                  <a:gd name="connsiteX8" fmla="*/ 7251366 w 7282048"/>
                  <a:gd name="connsiteY8" fmla="*/ 4698558 h 4950157"/>
                  <a:gd name="connsiteX9" fmla="*/ 7251366 w 7282048"/>
                  <a:gd name="connsiteY9" fmla="*/ 259781 h 4950157"/>
                  <a:gd name="connsiteX10" fmla="*/ 7038632 w 7282048"/>
                  <a:gd name="connsiteY10" fmla="*/ 30683 h 4950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282048" h="4950157">
                    <a:moveTo>
                      <a:pt x="7038632" y="30683"/>
                    </a:moveTo>
                    <a:lnTo>
                      <a:pt x="3704436" y="30683"/>
                    </a:lnTo>
                    <a:lnTo>
                      <a:pt x="3589886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28868"/>
                      <a:pt x="30683" y="259781"/>
                    </a:cubicBezTo>
                    <a:lnTo>
                      <a:pt x="30683" y="4698558"/>
                    </a:lnTo>
                    <a:cubicBezTo>
                      <a:pt x="30683" y="4829472"/>
                      <a:pt x="124777" y="4931748"/>
                      <a:pt x="239326" y="4931748"/>
                    </a:cubicBezTo>
                    <a:lnTo>
                      <a:pt x="7042723" y="4931748"/>
                    </a:lnTo>
                    <a:cubicBezTo>
                      <a:pt x="7157272" y="4931748"/>
                      <a:pt x="7251366" y="4825380"/>
                      <a:pt x="7251366" y="4698558"/>
                    </a:cubicBezTo>
                    <a:lnTo>
                      <a:pt x="7251366" y="259781"/>
                    </a:lnTo>
                    <a:cubicBezTo>
                      <a:pt x="7251366" y="128868"/>
                      <a:pt x="7157272" y="30683"/>
                      <a:pt x="7038632" y="30683"/>
                    </a:cubicBez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9AFF0A64-F3E8-4D81-8188-6E735C3B26AF}"/>
                  </a:ext>
                </a:extLst>
              </p:cNvPr>
              <p:cNvSpPr/>
              <p:nvPr/>
            </p:nvSpPr>
            <p:spPr>
              <a:xfrm>
                <a:off x="8706599" y="5435655"/>
                <a:ext cx="490925" cy="81821"/>
              </a:xfrm>
              <a:custGeom>
                <a:avLst/>
                <a:gdLst>
                  <a:gd name="connsiteX0" fmla="*/ 32212 w 490924"/>
                  <a:gd name="connsiteY0" fmla="*/ 30683 h 81820"/>
                  <a:gd name="connsiteX1" fmla="*/ 64939 w 490924"/>
                  <a:gd name="connsiteY1" fmla="*/ 71593 h 81820"/>
                  <a:gd name="connsiteX2" fmla="*/ 461771 w 490924"/>
                  <a:gd name="connsiteY2" fmla="*/ 71593 h 81820"/>
                  <a:gd name="connsiteX3" fmla="*/ 498590 w 490924"/>
                  <a:gd name="connsiteY3" fmla="*/ 30683 h 81820"/>
                  <a:gd name="connsiteX4" fmla="*/ 32212 w 490924"/>
                  <a:gd name="connsiteY4" fmla="*/ 30683 h 81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924" h="81820">
                    <a:moveTo>
                      <a:pt x="32212" y="30683"/>
                    </a:moveTo>
                    <a:cubicBezTo>
                      <a:pt x="32212" y="30683"/>
                      <a:pt x="19938" y="67502"/>
                      <a:pt x="64939" y="71593"/>
                    </a:cubicBezTo>
                    <a:lnTo>
                      <a:pt x="461771" y="71593"/>
                    </a:lnTo>
                    <a:cubicBezTo>
                      <a:pt x="461771" y="71593"/>
                      <a:pt x="502681" y="75684"/>
                      <a:pt x="498590" y="30683"/>
                    </a:cubicBezTo>
                    <a:lnTo>
                      <a:pt x="32212" y="30683"/>
                    </a:lnTo>
                    <a:close/>
                  </a:path>
                </a:pathLst>
              </a:custGeom>
              <a:solidFill>
                <a:srgbClr val="99999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B983A1-E176-4A98-8290-C4E1AA999544}"/>
                  </a:ext>
                </a:extLst>
              </p:cNvPr>
              <p:cNvSpPr/>
              <p:nvPr/>
            </p:nvSpPr>
            <p:spPr>
              <a:xfrm>
                <a:off x="2481568" y="595956"/>
                <a:ext cx="7200228" cy="4336501"/>
              </a:xfrm>
              <a:custGeom>
                <a:avLst/>
                <a:gdLst>
                  <a:gd name="connsiteX0" fmla="*/ 6973175 w 7200227"/>
                  <a:gd name="connsiteY0" fmla="*/ 30683 h 4336501"/>
                  <a:gd name="connsiteX1" fmla="*/ 3671707 w 7200227"/>
                  <a:gd name="connsiteY1" fmla="*/ 30683 h 4336501"/>
                  <a:gd name="connsiteX2" fmla="*/ 3561249 w 7200227"/>
                  <a:gd name="connsiteY2" fmla="*/ 30683 h 4336501"/>
                  <a:gd name="connsiteX3" fmla="*/ 259781 w 7200227"/>
                  <a:gd name="connsiteY3" fmla="*/ 30683 h 4336501"/>
                  <a:gd name="connsiteX4" fmla="*/ 30683 w 7200227"/>
                  <a:gd name="connsiteY4" fmla="*/ 231144 h 4336501"/>
                  <a:gd name="connsiteX5" fmla="*/ 30683 w 7200227"/>
                  <a:gd name="connsiteY5" fmla="*/ 4330365 h 4336501"/>
                  <a:gd name="connsiteX6" fmla="*/ 7185909 w 7200227"/>
                  <a:gd name="connsiteY6" fmla="*/ 4330365 h 4336501"/>
                  <a:gd name="connsiteX7" fmla="*/ 7185909 w 7200227"/>
                  <a:gd name="connsiteY7" fmla="*/ 231144 h 4336501"/>
                  <a:gd name="connsiteX8" fmla="*/ 6973175 w 7200227"/>
                  <a:gd name="connsiteY8" fmla="*/ 30683 h 4336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4336501">
                    <a:moveTo>
                      <a:pt x="6973175" y="30683"/>
                    </a:moveTo>
                    <a:lnTo>
                      <a:pt x="3671707" y="30683"/>
                    </a:lnTo>
                    <a:lnTo>
                      <a:pt x="3561249" y="30683"/>
                    </a:lnTo>
                    <a:lnTo>
                      <a:pt x="259781" y="30683"/>
                    </a:lnTo>
                    <a:cubicBezTo>
                      <a:pt x="141141" y="30683"/>
                      <a:pt x="30683" y="112504"/>
                      <a:pt x="30683" y="231144"/>
                    </a:cubicBezTo>
                    <a:lnTo>
                      <a:pt x="30683" y="4330365"/>
                    </a:lnTo>
                    <a:lnTo>
                      <a:pt x="7185909" y="4330365"/>
                    </a:lnTo>
                    <a:lnTo>
                      <a:pt x="7185909" y="231144"/>
                    </a:lnTo>
                    <a:cubicBezTo>
                      <a:pt x="7185909" y="112504"/>
                      <a:pt x="7091815" y="30683"/>
                      <a:pt x="6973175" y="3068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E631FBE-C19E-449C-9FEB-4BF4CA273F0B}"/>
                  </a:ext>
                </a:extLst>
              </p:cNvPr>
              <p:cNvSpPr/>
              <p:nvPr/>
            </p:nvSpPr>
            <p:spPr>
              <a:xfrm>
                <a:off x="4968919" y="6159768"/>
                <a:ext cx="2168250" cy="122731"/>
              </a:xfrm>
              <a:custGeom>
                <a:avLst/>
                <a:gdLst>
                  <a:gd name="connsiteX0" fmla="*/ 30683 w 2168250"/>
                  <a:gd name="connsiteY0" fmla="*/ 34774 h 122731"/>
                  <a:gd name="connsiteX1" fmla="*/ 30683 w 2168250"/>
                  <a:gd name="connsiteY1" fmla="*/ 34774 h 122731"/>
                  <a:gd name="connsiteX2" fmla="*/ 30683 w 2168250"/>
                  <a:gd name="connsiteY2" fmla="*/ 38865 h 122731"/>
                  <a:gd name="connsiteX3" fmla="*/ 30683 w 2168250"/>
                  <a:gd name="connsiteY3" fmla="*/ 38865 h 122731"/>
                  <a:gd name="connsiteX4" fmla="*/ 263872 w 2168250"/>
                  <a:gd name="connsiteY4" fmla="*/ 96140 h 122731"/>
                  <a:gd name="connsiteX5" fmla="*/ 1069807 w 2168250"/>
                  <a:gd name="connsiteY5" fmla="*/ 96140 h 122731"/>
                  <a:gd name="connsiteX6" fmla="*/ 1118899 w 2168250"/>
                  <a:gd name="connsiteY6" fmla="*/ 96140 h 122731"/>
                  <a:gd name="connsiteX7" fmla="*/ 1924834 w 2168250"/>
                  <a:gd name="connsiteY7" fmla="*/ 96140 h 122731"/>
                  <a:gd name="connsiteX8" fmla="*/ 2153932 w 2168250"/>
                  <a:gd name="connsiteY8" fmla="*/ 30683 h 122731"/>
                  <a:gd name="connsiteX9" fmla="*/ 2137568 w 2168250"/>
                  <a:gd name="connsiteY9" fmla="*/ 30683 h 122731"/>
                  <a:gd name="connsiteX10" fmla="*/ 2137568 w 2168250"/>
                  <a:gd name="connsiteY10" fmla="*/ 30683 h 122731"/>
                  <a:gd name="connsiteX11" fmla="*/ 30683 w 2168250"/>
                  <a:gd name="connsiteY11" fmla="*/ 30683 h 1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68250" h="122731">
                    <a:moveTo>
                      <a:pt x="30683" y="34774"/>
                    </a:moveTo>
                    <a:lnTo>
                      <a:pt x="30683" y="34774"/>
                    </a:lnTo>
                    <a:cubicBezTo>
                      <a:pt x="30683" y="38865"/>
                      <a:pt x="30683" y="38865"/>
                      <a:pt x="30683" y="38865"/>
                    </a:cubicBezTo>
                    <a:lnTo>
                      <a:pt x="30683" y="38865"/>
                    </a:lnTo>
                    <a:cubicBezTo>
                      <a:pt x="30683" y="79775"/>
                      <a:pt x="96139" y="96140"/>
                      <a:pt x="263872" y="96140"/>
                    </a:cubicBezTo>
                    <a:cubicBezTo>
                      <a:pt x="591155" y="96140"/>
                      <a:pt x="942984" y="96140"/>
                      <a:pt x="1069807" y="96140"/>
                    </a:cubicBezTo>
                    <a:cubicBezTo>
                      <a:pt x="1102535" y="96140"/>
                      <a:pt x="1118899" y="96140"/>
                      <a:pt x="1118899" y="96140"/>
                    </a:cubicBezTo>
                    <a:cubicBezTo>
                      <a:pt x="1249812" y="96140"/>
                      <a:pt x="1601642" y="96140"/>
                      <a:pt x="1924834" y="96140"/>
                    </a:cubicBezTo>
                    <a:cubicBezTo>
                      <a:pt x="2092566" y="96140"/>
                      <a:pt x="2149841" y="75684"/>
                      <a:pt x="2153932" y="30683"/>
                    </a:cubicBezTo>
                    <a:lnTo>
                      <a:pt x="2137568" y="30683"/>
                    </a:lnTo>
                    <a:lnTo>
                      <a:pt x="2137568" y="30683"/>
                    </a:lnTo>
                    <a:lnTo>
                      <a:pt x="30683" y="3068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DF7DC08-B858-4820-AC09-48BF9D826BF1}"/>
                  </a:ext>
                </a:extLst>
              </p:cNvPr>
              <p:cNvSpPr/>
              <p:nvPr/>
            </p:nvSpPr>
            <p:spPr>
              <a:xfrm>
                <a:off x="2481568" y="4903820"/>
                <a:ext cx="7200228" cy="572745"/>
              </a:xfrm>
              <a:custGeom>
                <a:avLst/>
                <a:gdLst>
                  <a:gd name="connsiteX0" fmla="*/ 30683 w 7200227"/>
                  <a:gd name="connsiteY0" fmla="*/ 362057 h 572745"/>
                  <a:gd name="connsiteX1" fmla="*/ 259781 w 7200227"/>
                  <a:gd name="connsiteY1" fmla="*/ 562518 h 572745"/>
                  <a:gd name="connsiteX2" fmla="*/ 3561249 w 7200227"/>
                  <a:gd name="connsiteY2" fmla="*/ 562518 h 572745"/>
                  <a:gd name="connsiteX3" fmla="*/ 3671707 w 7200227"/>
                  <a:gd name="connsiteY3" fmla="*/ 562518 h 572745"/>
                  <a:gd name="connsiteX4" fmla="*/ 6973175 w 7200227"/>
                  <a:gd name="connsiteY4" fmla="*/ 562518 h 572745"/>
                  <a:gd name="connsiteX5" fmla="*/ 7185909 w 7200227"/>
                  <a:gd name="connsiteY5" fmla="*/ 362057 h 572745"/>
                  <a:gd name="connsiteX6" fmla="*/ 7185909 w 7200227"/>
                  <a:gd name="connsiteY6" fmla="*/ 30683 h 572745"/>
                  <a:gd name="connsiteX7" fmla="*/ 30683 w 7200227"/>
                  <a:gd name="connsiteY7" fmla="*/ 30683 h 572745"/>
                  <a:gd name="connsiteX8" fmla="*/ 30683 w 7200227"/>
                  <a:gd name="connsiteY8" fmla="*/ 362057 h 572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200227" h="572745">
                    <a:moveTo>
                      <a:pt x="30683" y="362057"/>
                    </a:moveTo>
                    <a:cubicBezTo>
                      <a:pt x="30683" y="464333"/>
                      <a:pt x="141141" y="562518"/>
                      <a:pt x="259781" y="562518"/>
                    </a:cubicBezTo>
                    <a:lnTo>
                      <a:pt x="3561249" y="562518"/>
                    </a:lnTo>
                    <a:lnTo>
                      <a:pt x="3671707" y="562518"/>
                    </a:lnTo>
                    <a:lnTo>
                      <a:pt x="6973175" y="562518"/>
                    </a:lnTo>
                    <a:cubicBezTo>
                      <a:pt x="7091815" y="562518"/>
                      <a:pt x="7185909" y="464333"/>
                      <a:pt x="7185909" y="362057"/>
                    </a:cubicBezTo>
                    <a:lnTo>
                      <a:pt x="7185909" y="30683"/>
                    </a:lnTo>
                    <a:lnTo>
                      <a:pt x="30683" y="30683"/>
                    </a:lnTo>
                    <a:lnTo>
                      <a:pt x="30683" y="36205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E91EB5A3-07D9-4872-84E1-60C692524F97}"/>
                  </a:ext>
                </a:extLst>
              </p:cNvPr>
              <p:cNvSpPr/>
              <p:nvPr/>
            </p:nvSpPr>
            <p:spPr>
              <a:xfrm>
                <a:off x="2747714" y="910966"/>
                <a:ext cx="6676116" cy="3763756"/>
              </a:xfrm>
              <a:custGeom>
                <a:avLst/>
                <a:gdLst>
                  <a:gd name="connsiteX0" fmla="*/ 30683 w 6586571"/>
                  <a:gd name="connsiteY0" fmla="*/ 30683 h 3763755"/>
                  <a:gd name="connsiteX1" fmla="*/ 6564071 w 6586571"/>
                  <a:gd name="connsiteY1" fmla="*/ 30683 h 3763755"/>
                  <a:gd name="connsiteX2" fmla="*/ 6564071 w 6586571"/>
                  <a:gd name="connsiteY2" fmla="*/ 3753528 h 3763755"/>
                  <a:gd name="connsiteX3" fmla="*/ 30683 w 6586571"/>
                  <a:gd name="connsiteY3" fmla="*/ 3753528 h 37637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86571" h="3763755">
                    <a:moveTo>
                      <a:pt x="30683" y="30683"/>
                    </a:moveTo>
                    <a:lnTo>
                      <a:pt x="6564071" y="30683"/>
                    </a:lnTo>
                    <a:lnTo>
                      <a:pt x="6564071" y="3753528"/>
                    </a:lnTo>
                    <a:lnTo>
                      <a:pt x="30683" y="375352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73E63BD-5FDE-4922-9C31-C42247DD131C}"/>
                  </a:ext>
                </a:extLst>
              </p:cNvPr>
              <p:cNvSpPr/>
              <p:nvPr/>
            </p:nvSpPr>
            <p:spPr>
              <a:xfrm>
                <a:off x="5654591" y="939518"/>
                <a:ext cx="3769239" cy="37363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2FA401-FC78-413A-AA75-6137A6C655A0}"/>
                </a:ext>
              </a:extLst>
            </p:cNvPr>
            <p:cNvGrpSpPr/>
            <p:nvPr/>
          </p:nvGrpSpPr>
          <p:grpSpPr>
            <a:xfrm>
              <a:off x="2507562" y="2504723"/>
              <a:ext cx="469354" cy="932581"/>
              <a:chOff x="9402815" y="2468916"/>
              <a:chExt cx="1110707" cy="220691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A1FF4DD-F3D7-4901-BCBA-BCA738414FA5}"/>
                  </a:ext>
                </a:extLst>
              </p:cNvPr>
              <p:cNvSpPr/>
              <p:nvPr/>
            </p:nvSpPr>
            <p:spPr>
              <a:xfrm>
                <a:off x="9413151" y="2468916"/>
                <a:ext cx="1100371" cy="2206915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F11F2FA-2523-4ECF-BD29-52CD2962919F}"/>
                  </a:ext>
                </a:extLst>
              </p:cNvPr>
              <p:cNvSpPr/>
              <p:nvPr/>
            </p:nvSpPr>
            <p:spPr>
              <a:xfrm>
                <a:off x="9419191" y="2481029"/>
                <a:ext cx="1088292" cy="2182689"/>
              </a:xfrm>
              <a:custGeom>
                <a:avLst/>
                <a:gdLst>
                  <a:gd name="connsiteX0" fmla="*/ 2735492 w 3163276"/>
                  <a:gd name="connsiteY0" fmla="*/ 6344296 h 6344296"/>
                  <a:gd name="connsiteX1" fmla="*/ 427705 w 3163276"/>
                  <a:gd name="connsiteY1" fmla="*/ 6344296 h 6344296"/>
                  <a:gd name="connsiteX2" fmla="*/ 0 w 3163276"/>
                  <a:gd name="connsiteY2" fmla="*/ 5916591 h 6344296"/>
                  <a:gd name="connsiteX3" fmla="*/ 0 w 3163276"/>
                  <a:gd name="connsiteY3" fmla="*/ 427705 h 6344296"/>
                  <a:gd name="connsiteX4" fmla="*/ 427705 w 3163276"/>
                  <a:gd name="connsiteY4" fmla="*/ 0 h 6344296"/>
                  <a:gd name="connsiteX5" fmla="*/ 2735571 w 3163276"/>
                  <a:gd name="connsiteY5" fmla="*/ 0 h 6344296"/>
                  <a:gd name="connsiteX6" fmla="*/ 3163277 w 3163276"/>
                  <a:gd name="connsiteY6" fmla="*/ 427705 h 6344296"/>
                  <a:gd name="connsiteX7" fmla="*/ 3163277 w 3163276"/>
                  <a:gd name="connsiteY7" fmla="*/ 5916591 h 6344296"/>
                  <a:gd name="connsiteX8" fmla="*/ 2735492 w 3163276"/>
                  <a:gd name="connsiteY8" fmla="*/ 6344296 h 634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3276" h="6344296">
                    <a:moveTo>
                      <a:pt x="2735492" y="6344296"/>
                    </a:moveTo>
                    <a:lnTo>
                      <a:pt x="427705" y="6344296"/>
                    </a:lnTo>
                    <a:cubicBezTo>
                      <a:pt x="191517" y="6344296"/>
                      <a:pt x="0" y="6152779"/>
                      <a:pt x="0" y="5916591"/>
                    </a:cubicBezTo>
                    <a:lnTo>
                      <a:pt x="0" y="427705"/>
                    </a:lnTo>
                    <a:cubicBezTo>
                      <a:pt x="0" y="191517"/>
                      <a:pt x="191517" y="0"/>
                      <a:pt x="427705" y="0"/>
                    </a:cubicBezTo>
                    <a:lnTo>
                      <a:pt x="2735571" y="0"/>
                    </a:lnTo>
                    <a:cubicBezTo>
                      <a:pt x="2971760" y="0"/>
                      <a:pt x="3163277" y="191517"/>
                      <a:pt x="3163277" y="427705"/>
                    </a:cubicBezTo>
                    <a:lnTo>
                      <a:pt x="3163277" y="5916591"/>
                    </a:lnTo>
                    <a:cubicBezTo>
                      <a:pt x="3163197" y="6152779"/>
                      <a:pt x="2971680" y="6344296"/>
                      <a:pt x="2735492" y="6344296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42DA21A-B085-4601-BD07-BF0E34DEEF6D}"/>
                  </a:ext>
                </a:extLst>
              </p:cNvPr>
              <p:cNvSpPr/>
              <p:nvPr/>
            </p:nvSpPr>
            <p:spPr>
              <a:xfrm>
                <a:off x="9477436" y="2538172"/>
                <a:ext cx="971800" cy="2068404"/>
              </a:xfrm>
              <a:custGeom>
                <a:avLst/>
                <a:gdLst>
                  <a:gd name="connsiteX0" fmla="*/ 2505165 w 2824676"/>
                  <a:gd name="connsiteY0" fmla="*/ 6012112 h 6012111"/>
                  <a:gd name="connsiteX1" fmla="*/ 319512 w 2824676"/>
                  <a:gd name="connsiteY1" fmla="*/ 6012112 h 6012111"/>
                  <a:gd name="connsiteX2" fmla="*/ 0 w 2824676"/>
                  <a:gd name="connsiteY2" fmla="*/ 5692600 h 6012111"/>
                  <a:gd name="connsiteX3" fmla="*/ 0 w 2824676"/>
                  <a:gd name="connsiteY3" fmla="*/ 319512 h 6012111"/>
                  <a:gd name="connsiteX4" fmla="*/ 319512 w 2824676"/>
                  <a:gd name="connsiteY4" fmla="*/ 0 h 6012111"/>
                  <a:gd name="connsiteX5" fmla="*/ 2505165 w 2824676"/>
                  <a:gd name="connsiteY5" fmla="*/ 0 h 6012111"/>
                  <a:gd name="connsiteX6" fmla="*/ 2824677 w 2824676"/>
                  <a:gd name="connsiteY6" fmla="*/ 319512 h 6012111"/>
                  <a:gd name="connsiteX7" fmla="*/ 2824677 w 2824676"/>
                  <a:gd name="connsiteY7" fmla="*/ 5692600 h 6012111"/>
                  <a:gd name="connsiteX8" fmla="*/ 2505165 w 2824676"/>
                  <a:gd name="connsiteY8" fmla="*/ 6012112 h 6012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24676" h="6012111">
                    <a:moveTo>
                      <a:pt x="2505165" y="6012112"/>
                    </a:moveTo>
                    <a:lnTo>
                      <a:pt x="319512" y="6012112"/>
                    </a:lnTo>
                    <a:cubicBezTo>
                      <a:pt x="143044" y="6012112"/>
                      <a:pt x="0" y="5869068"/>
                      <a:pt x="0" y="5692600"/>
                    </a:cubicBezTo>
                    <a:lnTo>
                      <a:pt x="0" y="319512"/>
                    </a:lnTo>
                    <a:cubicBezTo>
                      <a:pt x="0" y="143044"/>
                      <a:pt x="143044" y="0"/>
                      <a:pt x="319512" y="0"/>
                    </a:cubicBezTo>
                    <a:lnTo>
                      <a:pt x="2505165" y="0"/>
                    </a:lnTo>
                    <a:cubicBezTo>
                      <a:pt x="2681633" y="0"/>
                      <a:pt x="2824677" y="143044"/>
                      <a:pt x="2824677" y="319512"/>
                    </a:cubicBezTo>
                    <a:lnTo>
                      <a:pt x="2824677" y="5692600"/>
                    </a:lnTo>
                    <a:cubicBezTo>
                      <a:pt x="2824677" y="5869068"/>
                      <a:pt x="2681633" y="6012112"/>
                      <a:pt x="2505165" y="6012112"/>
                    </a:cubicBez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AF1DD8E-29E6-4E86-998D-332DEF0775F5}"/>
                  </a:ext>
                </a:extLst>
              </p:cNvPr>
              <p:cNvSpPr/>
              <p:nvPr/>
            </p:nvSpPr>
            <p:spPr>
              <a:xfrm>
                <a:off x="9692544" y="2505831"/>
                <a:ext cx="541584" cy="98098"/>
              </a:xfrm>
              <a:custGeom>
                <a:avLst/>
                <a:gdLst>
                  <a:gd name="connsiteX0" fmla="*/ 1462039 w 1574192"/>
                  <a:gd name="connsiteY0" fmla="*/ 285137 h 285136"/>
                  <a:gd name="connsiteX1" fmla="*/ 112154 w 1574192"/>
                  <a:gd name="connsiteY1" fmla="*/ 285137 h 285136"/>
                  <a:gd name="connsiteX2" fmla="*/ 0 w 1574192"/>
                  <a:gd name="connsiteY2" fmla="*/ 172983 h 285136"/>
                  <a:gd name="connsiteX3" fmla="*/ 0 w 1574192"/>
                  <a:gd name="connsiteY3" fmla="*/ 4435 h 285136"/>
                  <a:gd name="connsiteX4" fmla="*/ 4435 w 1574192"/>
                  <a:gd name="connsiteY4" fmla="*/ 0 h 285136"/>
                  <a:gd name="connsiteX5" fmla="*/ 1569758 w 1574192"/>
                  <a:gd name="connsiteY5" fmla="*/ 0 h 285136"/>
                  <a:gd name="connsiteX6" fmla="*/ 1574193 w 1574192"/>
                  <a:gd name="connsiteY6" fmla="*/ 4435 h 285136"/>
                  <a:gd name="connsiteX7" fmla="*/ 1574193 w 1574192"/>
                  <a:gd name="connsiteY7" fmla="*/ 172983 h 285136"/>
                  <a:gd name="connsiteX8" fmla="*/ 1462039 w 1574192"/>
                  <a:gd name="connsiteY8" fmla="*/ 285137 h 285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4192" h="285136">
                    <a:moveTo>
                      <a:pt x="1462039" y="285137"/>
                    </a:moveTo>
                    <a:lnTo>
                      <a:pt x="112154" y="285137"/>
                    </a:lnTo>
                    <a:cubicBezTo>
                      <a:pt x="50216" y="285137"/>
                      <a:pt x="0" y="234921"/>
                      <a:pt x="0" y="172983"/>
                    </a:cubicBezTo>
                    <a:lnTo>
                      <a:pt x="0" y="4435"/>
                    </a:lnTo>
                    <a:cubicBezTo>
                      <a:pt x="0" y="1980"/>
                      <a:pt x="1980" y="0"/>
                      <a:pt x="4435" y="0"/>
                    </a:cubicBezTo>
                    <a:lnTo>
                      <a:pt x="1569758" y="0"/>
                    </a:lnTo>
                    <a:cubicBezTo>
                      <a:pt x="1572213" y="0"/>
                      <a:pt x="1574193" y="1980"/>
                      <a:pt x="1574193" y="4435"/>
                    </a:cubicBezTo>
                    <a:lnTo>
                      <a:pt x="1574193" y="172983"/>
                    </a:lnTo>
                    <a:cubicBezTo>
                      <a:pt x="1574193" y="234921"/>
                      <a:pt x="1523977" y="285137"/>
                      <a:pt x="1462039" y="285137"/>
                    </a:cubicBezTo>
                    <a:close/>
                  </a:path>
                </a:pathLst>
              </a:custGeom>
              <a:solidFill>
                <a:schemeClr val="tx1"/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4D2304C-C079-4AB8-B5F4-C9E15D1E400A}"/>
                  </a:ext>
                </a:extLst>
              </p:cNvPr>
              <p:cNvSpPr/>
              <p:nvPr/>
            </p:nvSpPr>
            <p:spPr>
              <a:xfrm>
                <a:off x="9402815" y="2755553"/>
                <a:ext cx="13379" cy="80849"/>
              </a:xfrm>
              <a:custGeom>
                <a:avLst/>
                <a:gdLst>
                  <a:gd name="connsiteX0" fmla="*/ 0 w 38889"/>
                  <a:gd name="connsiteY0" fmla="*/ 211793 h 235000"/>
                  <a:gd name="connsiteX1" fmla="*/ 0 w 38889"/>
                  <a:gd name="connsiteY1" fmla="*/ 23207 h 235000"/>
                  <a:gd name="connsiteX2" fmla="*/ 23207 w 38889"/>
                  <a:gd name="connsiteY2" fmla="*/ 0 h 235000"/>
                  <a:gd name="connsiteX3" fmla="*/ 31048 w 38889"/>
                  <a:gd name="connsiteY3" fmla="*/ 0 h 235000"/>
                  <a:gd name="connsiteX4" fmla="*/ 38889 w 38889"/>
                  <a:gd name="connsiteY4" fmla="*/ 7841 h 235000"/>
                  <a:gd name="connsiteX5" fmla="*/ 38889 w 38889"/>
                  <a:gd name="connsiteY5" fmla="*/ 227159 h 235000"/>
                  <a:gd name="connsiteX6" fmla="*/ 31048 w 38889"/>
                  <a:gd name="connsiteY6" fmla="*/ 235000 h 235000"/>
                  <a:gd name="connsiteX7" fmla="*/ 23207 w 38889"/>
                  <a:gd name="connsiteY7" fmla="*/ 235000 h 235000"/>
                  <a:gd name="connsiteX8" fmla="*/ 0 w 38889"/>
                  <a:gd name="connsiteY8" fmla="*/ 211793 h 235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89" h="235000">
                    <a:moveTo>
                      <a:pt x="0" y="211793"/>
                    </a:moveTo>
                    <a:lnTo>
                      <a:pt x="0" y="23207"/>
                    </a:lnTo>
                    <a:cubicBezTo>
                      <a:pt x="0" y="10376"/>
                      <a:pt x="10376" y="0"/>
                      <a:pt x="23207" y="0"/>
                    </a:cubicBezTo>
                    <a:lnTo>
                      <a:pt x="31048" y="0"/>
                    </a:lnTo>
                    <a:cubicBezTo>
                      <a:pt x="35404" y="0"/>
                      <a:pt x="38889" y="3485"/>
                      <a:pt x="38889" y="7841"/>
                    </a:cubicBezTo>
                    <a:lnTo>
                      <a:pt x="38889" y="227159"/>
                    </a:lnTo>
                    <a:cubicBezTo>
                      <a:pt x="38889" y="231515"/>
                      <a:pt x="35404" y="235000"/>
                      <a:pt x="31048" y="235000"/>
                    </a:cubicBezTo>
                    <a:lnTo>
                      <a:pt x="23207" y="235000"/>
                    </a:lnTo>
                    <a:cubicBezTo>
                      <a:pt x="10376" y="235000"/>
                      <a:pt x="0" y="224545"/>
                      <a:pt x="0" y="21179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F3DE4B3-C039-4314-BC46-F574C6D488CD}"/>
                  </a:ext>
                </a:extLst>
              </p:cNvPr>
              <p:cNvSpPr/>
              <p:nvPr/>
            </p:nvSpPr>
            <p:spPr>
              <a:xfrm>
                <a:off x="9402815" y="3116883"/>
                <a:ext cx="13352" cy="158401"/>
              </a:xfrm>
              <a:custGeom>
                <a:avLst/>
                <a:gdLst>
                  <a:gd name="connsiteX0" fmla="*/ 0 w 38810"/>
                  <a:gd name="connsiteY0" fmla="*/ 434755 h 460416"/>
                  <a:gd name="connsiteX1" fmla="*/ 0 w 38810"/>
                  <a:gd name="connsiteY1" fmla="*/ 25583 h 460416"/>
                  <a:gd name="connsiteX2" fmla="*/ 25583 w 38810"/>
                  <a:gd name="connsiteY2" fmla="*/ 0 h 460416"/>
                  <a:gd name="connsiteX3" fmla="*/ 28514 w 38810"/>
                  <a:gd name="connsiteY3" fmla="*/ 0 h 460416"/>
                  <a:gd name="connsiteX4" fmla="*/ 38810 w 38810"/>
                  <a:gd name="connsiteY4" fmla="*/ 10297 h 460416"/>
                  <a:gd name="connsiteX5" fmla="*/ 38810 w 38810"/>
                  <a:gd name="connsiteY5" fmla="*/ 450120 h 460416"/>
                  <a:gd name="connsiteX6" fmla="*/ 28514 w 38810"/>
                  <a:gd name="connsiteY6" fmla="*/ 460417 h 460416"/>
                  <a:gd name="connsiteX7" fmla="*/ 25583 w 38810"/>
                  <a:gd name="connsiteY7" fmla="*/ 460417 h 460416"/>
                  <a:gd name="connsiteX8" fmla="*/ 0 w 38810"/>
                  <a:gd name="connsiteY8" fmla="*/ 434755 h 460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10" h="460416">
                    <a:moveTo>
                      <a:pt x="0" y="434755"/>
                    </a:moveTo>
                    <a:lnTo>
                      <a:pt x="0" y="25583"/>
                    </a:lnTo>
                    <a:cubicBezTo>
                      <a:pt x="0" y="11405"/>
                      <a:pt x="11485" y="0"/>
                      <a:pt x="25583" y="0"/>
                    </a:cubicBezTo>
                    <a:lnTo>
                      <a:pt x="28514" y="0"/>
                    </a:lnTo>
                    <a:cubicBezTo>
                      <a:pt x="34216" y="0"/>
                      <a:pt x="38810" y="4594"/>
                      <a:pt x="38810" y="10297"/>
                    </a:cubicBezTo>
                    <a:lnTo>
                      <a:pt x="38810" y="450120"/>
                    </a:lnTo>
                    <a:cubicBezTo>
                      <a:pt x="38810" y="455823"/>
                      <a:pt x="34216" y="460417"/>
                      <a:pt x="28514" y="460417"/>
                    </a:cubicBezTo>
                    <a:lnTo>
                      <a:pt x="25583" y="460417"/>
                    </a:lnTo>
                    <a:cubicBezTo>
                      <a:pt x="11485" y="460417"/>
                      <a:pt x="0" y="448932"/>
                      <a:pt x="0" y="43475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78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5ACC90-2D0A-44AA-8C38-64D91B25AFE7}"/>
                  </a:ext>
                </a:extLst>
              </p:cNvPr>
              <p:cNvGrpSpPr/>
              <p:nvPr/>
            </p:nvGrpSpPr>
            <p:grpSpPr>
              <a:xfrm>
                <a:off x="9855851" y="2545588"/>
                <a:ext cx="214971" cy="37659"/>
                <a:chOff x="9998875" y="524011"/>
                <a:chExt cx="624845" cy="109460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885F000B-CB82-4FF0-B84E-68ABA9C0FA3A}"/>
                    </a:ext>
                  </a:extLst>
                </p:cNvPr>
                <p:cNvSpPr/>
                <p:nvPr/>
              </p:nvSpPr>
              <p:spPr>
                <a:xfrm>
                  <a:off x="9998875" y="555218"/>
                  <a:ext cx="442595" cy="47047"/>
                </a:xfrm>
                <a:custGeom>
                  <a:avLst/>
                  <a:gdLst>
                    <a:gd name="connsiteX0" fmla="*/ 419072 w 442595"/>
                    <a:gd name="connsiteY0" fmla="*/ 47048 h 47047"/>
                    <a:gd name="connsiteX1" fmla="*/ 23524 w 442595"/>
                    <a:gd name="connsiteY1" fmla="*/ 47048 h 47047"/>
                    <a:gd name="connsiteX2" fmla="*/ 0 w 442595"/>
                    <a:gd name="connsiteY2" fmla="*/ 23524 h 47047"/>
                    <a:gd name="connsiteX3" fmla="*/ 0 w 442595"/>
                    <a:gd name="connsiteY3" fmla="*/ 23524 h 47047"/>
                    <a:gd name="connsiteX4" fmla="*/ 23524 w 442595"/>
                    <a:gd name="connsiteY4" fmla="*/ 0 h 47047"/>
                    <a:gd name="connsiteX5" fmla="*/ 419072 w 442595"/>
                    <a:gd name="connsiteY5" fmla="*/ 0 h 47047"/>
                    <a:gd name="connsiteX6" fmla="*/ 442596 w 442595"/>
                    <a:gd name="connsiteY6" fmla="*/ 23524 h 47047"/>
                    <a:gd name="connsiteX7" fmla="*/ 442596 w 442595"/>
                    <a:gd name="connsiteY7" fmla="*/ 23524 h 47047"/>
                    <a:gd name="connsiteX8" fmla="*/ 419072 w 442595"/>
                    <a:gd name="connsiteY8" fmla="*/ 47048 h 4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595" h="47047">
                      <a:moveTo>
                        <a:pt x="419072" y="47048"/>
                      </a:moveTo>
                      <a:lnTo>
                        <a:pt x="23524" y="47048"/>
                      </a:lnTo>
                      <a:cubicBezTo>
                        <a:pt x="10534" y="47048"/>
                        <a:pt x="0" y="36513"/>
                        <a:pt x="0" y="23524"/>
                      </a:cubicBezTo>
                      <a:lnTo>
                        <a:pt x="0" y="23524"/>
                      </a:lnTo>
                      <a:cubicBezTo>
                        <a:pt x="0" y="10534"/>
                        <a:pt x="10534" y="0"/>
                        <a:pt x="23524" y="0"/>
                      </a:cubicBezTo>
                      <a:lnTo>
                        <a:pt x="419072" y="0"/>
                      </a:lnTo>
                      <a:cubicBezTo>
                        <a:pt x="432062" y="0"/>
                        <a:pt x="442596" y="10534"/>
                        <a:pt x="442596" y="23524"/>
                      </a:cubicBezTo>
                      <a:lnTo>
                        <a:pt x="442596" y="23524"/>
                      </a:lnTo>
                      <a:cubicBezTo>
                        <a:pt x="442596" y="36513"/>
                        <a:pt x="432062" y="47048"/>
                        <a:pt x="419072" y="47048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AE3097D-01E0-43E1-BCAB-4492D3C0D27F}"/>
                    </a:ext>
                  </a:extLst>
                </p:cNvPr>
                <p:cNvSpPr/>
                <p:nvPr/>
              </p:nvSpPr>
              <p:spPr>
                <a:xfrm>
                  <a:off x="10514260" y="524011"/>
                  <a:ext cx="109460" cy="109460"/>
                </a:xfrm>
                <a:custGeom>
                  <a:avLst/>
                  <a:gdLst>
                    <a:gd name="connsiteX0" fmla="*/ 109461 w 109460"/>
                    <a:gd name="connsiteY0" fmla="*/ 54730 h 109460"/>
                    <a:gd name="connsiteX1" fmla="*/ 54730 w 109460"/>
                    <a:gd name="connsiteY1" fmla="*/ 109461 h 109460"/>
                    <a:gd name="connsiteX2" fmla="*/ 0 w 109460"/>
                    <a:gd name="connsiteY2" fmla="*/ 54730 h 109460"/>
                    <a:gd name="connsiteX3" fmla="*/ 54730 w 109460"/>
                    <a:gd name="connsiteY3" fmla="*/ 0 h 109460"/>
                    <a:gd name="connsiteX4" fmla="*/ 109461 w 109460"/>
                    <a:gd name="connsiteY4" fmla="*/ 54730 h 109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460" h="109460">
                      <a:moveTo>
                        <a:pt x="109461" y="54730"/>
                      </a:moveTo>
                      <a:cubicBezTo>
                        <a:pt x="109461" y="84957"/>
                        <a:pt x="84957" y="109461"/>
                        <a:pt x="54730" y="109461"/>
                      </a:cubicBezTo>
                      <a:cubicBezTo>
                        <a:pt x="24504" y="109461"/>
                        <a:pt x="0" y="84957"/>
                        <a:pt x="0" y="54730"/>
                      </a:cubicBezTo>
                      <a:cubicBezTo>
                        <a:pt x="0" y="24504"/>
                        <a:pt x="24504" y="0"/>
                        <a:pt x="54730" y="0"/>
                      </a:cubicBezTo>
                      <a:cubicBezTo>
                        <a:pt x="84957" y="0"/>
                        <a:pt x="109461" y="24504"/>
                        <a:pt x="109461" y="54730"/>
                      </a:cubicBezTo>
                      <a:close/>
                    </a:path>
                  </a:pathLst>
                </a:custGeom>
                <a:solidFill>
                  <a:schemeClr val="tx1">
                    <a:lumMod val="50000"/>
                    <a:lumOff val="50000"/>
                  </a:schemeClr>
                </a:solidFill>
                <a:ln w="789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4446AD3-13EB-4358-AD4D-907A22900668}"/>
                  </a:ext>
                </a:extLst>
              </p:cNvPr>
              <p:cNvSpPr/>
              <p:nvPr/>
            </p:nvSpPr>
            <p:spPr>
              <a:xfrm>
                <a:off x="9666098" y="2538172"/>
                <a:ext cx="783139" cy="2068405"/>
              </a:xfrm>
              <a:custGeom>
                <a:avLst/>
                <a:gdLst>
                  <a:gd name="connsiteX0" fmla="*/ 538137 w 783139"/>
                  <a:gd name="connsiteY0" fmla="*/ 0 h 2068405"/>
                  <a:gd name="connsiteX1" fmla="*/ 673215 w 783139"/>
                  <a:gd name="connsiteY1" fmla="*/ 0 h 2068405"/>
                  <a:gd name="connsiteX2" fmla="*/ 783139 w 783139"/>
                  <a:gd name="connsiteY2" fmla="*/ 109925 h 2068405"/>
                  <a:gd name="connsiteX3" fmla="*/ 783139 w 783139"/>
                  <a:gd name="connsiteY3" fmla="*/ 1958480 h 2068405"/>
                  <a:gd name="connsiteX4" fmla="*/ 673215 w 783139"/>
                  <a:gd name="connsiteY4" fmla="*/ 2068405 h 2068405"/>
                  <a:gd name="connsiteX5" fmla="*/ 0 w 783139"/>
                  <a:gd name="connsiteY5" fmla="*/ 2068405 h 2068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139" h="2068405">
                    <a:moveTo>
                      <a:pt x="538137" y="0"/>
                    </a:moveTo>
                    <a:lnTo>
                      <a:pt x="673215" y="0"/>
                    </a:lnTo>
                    <a:cubicBezTo>
                      <a:pt x="733927" y="0"/>
                      <a:pt x="783139" y="49213"/>
                      <a:pt x="783139" y="109925"/>
                    </a:cubicBezTo>
                    <a:lnTo>
                      <a:pt x="783139" y="1958480"/>
                    </a:lnTo>
                    <a:cubicBezTo>
                      <a:pt x="783139" y="2019192"/>
                      <a:pt x="733927" y="2068405"/>
                      <a:pt x="673215" y="2068405"/>
                    </a:cubicBezTo>
                    <a:lnTo>
                      <a:pt x="0" y="2068405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0" name="Graphic 113">
            <a:extLst>
              <a:ext uri="{FF2B5EF4-FFF2-40B4-BE49-F238E27FC236}">
                <a16:creationId xmlns:a16="http://schemas.microsoft.com/office/drawing/2014/main" id="{85218AD3-1FA5-4D97-AE17-594370A5F7CC}"/>
              </a:ext>
            </a:extLst>
          </p:cNvPr>
          <p:cNvGrpSpPr/>
          <p:nvPr/>
        </p:nvGrpSpPr>
        <p:grpSpPr>
          <a:xfrm>
            <a:off x="2923509" y="4067973"/>
            <a:ext cx="1933302" cy="2220852"/>
            <a:chOff x="3273624" y="505223"/>
            <a:chExt cx="5528499" cy="6350784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DA53A45-32EC-4415-AB43-E20500245F8D}"/>
                </a:ext>
              </a:extLst>
            </p:cNvPr>
            <p:cNvSpPr/>
            <p:nvPr/>
          </p:nvSpPr>
          <p:spPr>
            <a:xfrm>
              <a:off x="3273624" y="505223"/>
              <a:ext cx="5528499" cy="5952632"/>
            </a:xfrm>
            <a:custGeom>
              <a:avLst/>
              <a:gdLst>
                <a:gd name="connsiteX0" fmla="*/ 5510955 w 5528499"/>
                <a:gd name="connsiteY0" fmla="*/ 5152721 h 5952632"/>
                <a:gd name="connsiteX1" fmla="*/ 5319175 w 5528499"/>
                <a:gd name="connsiteY1" fmla="*/ 4687838 h 5952632"/>
                <a:gd name="connsiteX2" fmla="*/ 5122054 w 5528499"/>
                <a:gd name="connsiteY2" fmla="*/ 4326201 h 5952632"/>
                <a:gd name="connsiteX3" fmla="*/ 5080737 w 5528499"/>
                <a:gd name="connsiteY3" fmla="*/ 4259213 h 5952632"/>
                <a:gd name="connsiteX4" fmla="*/ 4521792 w 5528499"/>
                <a:gd name="connsiteY4" fmla="*/ 3443467 h 5952632"/>
                <a:gd name="connsiteX5" fmla="*/ 4394375 w 5528499"/>
                <a:gd name="connsiteY5" fmla="*/ 3320079 h 5952632"/>
                <a:gd name="connsiteX6" fmla="*/ 4168586 w 5528499"/>
                <a:gd name="connsiteY6" fmla="*/ 3222081 h 5952632"/>
                <a:gd name="connsiteX7" fmla="*/ 4054192 w 5528499"/>
                <a:gd name="connsiteY7" fmla="*/ 3188541 h 5952632"/>
                <a:gd name="connsiteX8" fmla="*/ 4074335 w 5528499"/>
                <a:gd name="connsiteY8" fmla="*/ 3167367 h 5952632"/>
                <a:gd name="connsiteX9" fmla="*/ 4366924 w 5528499"/>
                <a:gd name="connsiteY9" fmla="*/ 2759728 h 5952632"/>
                <a:gd name="connsiteX10" fmla="*/ 4485347 w 5528499"/>
                <a:gd name="connsiteY10" fmla="*/ 2325201 h 5952632"/>
                <a:gd name="connsiteX11" fmla="*/ 4487408 w 5528499"/>
                <a:gd name="connsiteY11" fmla="*/ 2309930 h 5952632"/>
                <a:gd name="connsiteX12" fmla="*/ 4488064 w 5528499"/>
                <a:gd name="connsiteY12" fmla="*/ 2128736 h 5952632"/>
                <a:gd name="connsiteX13" fmla="*/ 4381540 w 5528499"/>
                <a:gd name="connsiteY13" fmla="*/ 1605298 h 5952632"/>
                <a:gd name="connsiteX14" fmla="*/ 3816036 w 5528499"/>
                <a:gd name="connsiteY14" fmla="*/ 594961 h 5952632"/>
                <a:gd name="connsiteX15" fmla="*/ 3278076 w 5528499"/>
                <a:gd name="connsiteY15" fmla="*/ 145818 h 5952632"/>
                <a:gd name="connsiteX16" fmla="*/ 2844673 w 5528499"/>
                <a:gd name="connsiteY16" fmla="*/ 4068 h 5952632"/>
                <a:gd name="connsiteX17" fmla="*/ 2221551 w 5528499"/>
                <a:gd name="connsiteY17" fmla="*/ 144132 h 5952632"/>
                <a:gd name="connsiteX18" fmla="*/ 1637028 w 5528499"/>
                <a:gd name="connsiteY18" fmla="*/ 646771 h 5952632"/>
                <a:gd name="connsiteX19" fmla="*/ 1036672 w 5528499"/>
                <a:gd name="connsiteY19" fmla="*/ 1923090 h 5952632"/>
                <a:gd name="connsiteX20" fmla="*/ 1008940 w 5528499"/>
                <a:gd name="connsiteY20" fmla="*/ 2144195 h 5952632"/>
                <a:gd name="connsiteX21" fmla="*/ 1019902 w 5528499"/>
                <a:gd name="connsiteY21" fmla="*/ 2411207 h 5952632"/>
                <a:gd name="connsiteX22" fmla="*/ 1344533 w 5528499"/>
                <a:gd name="connsiteY22" fmla="*/ 3082204 h 5952632"/>
                <a:gd name="connsiteX23" fmla="*/ 1452181 w 5528499"/>
                <a:gd name="connsiteY23" fmla="*/ 3199315 h 5952632"/>
                <a:gd name="connsiteX24" fmla="*/ 1443749 w 5528499"/>
                <a:gd name="connsiteY24" fmla="*/ 3203531 h 5952632"/>
                <a:gd name="connsiteX25" fmla="*/ 1146475 w 5528499"/>
                <a:gd name="connsiteY25" fmla="*/ 3319986 h 5952632"/>
                <a:gd name="connsiteX26" fmla="*/ 1119305 w 5528499"/>
                <a:gd name="connsiteY26" fmla="*/ 3335725 h 5952632"/>
                <a:gd name="connsiteX27" fmla="*/ 917407 w 5528499"/>
                <a:gd name="connsiteY27" fmla="*/ 3544557 h 5952632"/>
                <a:gd name="connsiteX28" fmla="*/ 515202 w 5528499"/>
                <a:gd name="connsiteY28" fmla="*/ 4152690 h 5952632"/>
                <a:gd name="connsiteX29" fmla="*/ 398841 w 5528499"/>
                <a:gd name="connsiteY29" fmla="*/ 4354682 h 5952632"/>
                <a:gd name="connsiteX30" fmla="*/ 385537 w 5528499"/>
                <a:gd name="connsiteY30" fmla="*/ 4383070 h 5952632"/>
                <a:gd name="connsiteX31" fmla="*/ 174550 w 5528499"/>
                <a:gd name="connsiteY31" fmla="*/ 4808790 h 5952632"/>
                <a:gd name="connsiteX32" fmla="*/ 11158 w 5528499"/>
                <a:gd name="connsiteY32" fmla="*/ 5265241 h 5952632"/>
                <a:gd name="connsiteX33" fmla="*/ 108219 w 5528499"/>
                <a:gd name="connsiteY33" fmla="*/ 5586592 h 5952632"/>
                <a:gd name="connsiteX34" fmla="*/ 208466 w 5528499"/>
                <a:gd name="connsiteY34" fmla="*/ 5667165 h 5952632"/>
                <a:gd name="connsiteX35" fmla="*/ 875434 w 5528499"/>
                <a:gd name="connsiteY35" fmla="*/ 5941953 h 5952632"/>
                <a:gd name="connsiteX36" fmla="*/ 882461 w 5528499"/>
                <a:gd name="connsiteY36" fmla="*/ 5913003 h 5952632"/>
                <a:gd name="connsiteX37" fmla="*/ 882742 w 5528499"/>
                <a:gd name="connsiteY37" fmla="*/ 4122803 h 5952632"/>
                <a:gd name="connsiteX38" fmla="*/ 887426 w 5528499"/>
                <a:gd name="connsiteY38" fmla="*/ 4070618 h 5952632"/>
                <a:gd name="connsiteX39" fmla="*/ 986642 w 5528499"/>
                <a:gd name="connsiteY39" fmla="*/ 3984800 h 5952632"/>
                <a:gd name="connsiteX40" fmla="*/ 1039202 w 5528499"/>
                <a:gd name="connsiteY40" fmla="*/ 3984331 h 5952632"/>
                <a:gd name="connsiteX41" fmla="*/ 4438502 w 5528499"/>
                <a:gd name="connsiteY41" fmla="*/ 3984331 h 5952632"/>
                <a:gd name="connsiteX42" fmla="*/ 4493685 w 5528499"/>
                <a:gd name="connsiteY42" fmla="*/ 3984987 h 5952632"/>
                <a:gd name="connsiteX43" fmla="*/ 4589622 w 5528499"/>
                <a:gd name="connsiteY43" fmla="*/ 4068463 h 5952632"/>
                <a:gd name="connsiteX44" fmla="*/ 4594681 w 5528499"/>
                <a:gd name="connsiteY44" fmla="*/ 4123271 h 5952632"/>
                <a:gd name="connsiteX45" fmla="*/ 4594681 w 5528499"/>
                <a:gd name="connsiteY45" fmla="*/ 5913472 h 5952632"/>
                <a:gd name="connsiteX46" fmla="*/ 4596367 w 5528499"/>
                <a:gd name="connsiteY46" fmla="*/ 5952633 h 5952632"/>
                <a:gd name="connsiteX47" fmla="*/ 5015437 w 5528499"/>
                <a:gd name="connsiteY47" fmla="*/ 5786617 h 5952632"/>
                <a:gd name="connsiteX48" fmla="*/ 5396936 w 5528499"/>
                <a:gd name="connsiteY48" fmla="*/ 5538811 h 5952632"/>
                <a:gd name="connsiteX49" fmla="*/ 5510955 w 5528499"/>
                <a:gd name="connsiteY49" fmla="*/ 5152721 h 5952632"/>
                <a:gd name="connsiteX50" fmla="*/ 2499712 w 5528499"/>
                <a:gd name="connsiteY50" fmla="*/ 2009752 h 5952632"/>
                <a:gd name="connsiteX51" fmla="*/ 2376043 w 5528499"/>
                <a:gd name="connsiteY51" fmla="*/ 2043948 h 5952632"/>
                <a:gd name="connsiteX52" fmla="*/ 2188573 w 5528499"/>
                <a:gd name="connsiteY52" fmla="*/ 1958972 h 5952632"/>
                <a:gd name="connsiteX53" fmla="*/ 2164307 w 5528499"/>
                <a:gd name="connsiteY53" fmla="*/ 1909599 h 5952632"/>
                <a:gd name="connsiteX54" fmla="*/ 2148661 w 5528499"/>
                <a:gd name="connsiteY54" fmla="*/ 1873341 h 5952632"/>
                <a:gd name="connsiteX55" fmla="*/ 2165525 w 5528499"/>
                <a:gd name="connsiteY55" fmla="*/ 1871186 h 5952632"/>
                <a:gd name="connsiteX56" fmla="*/ 2344564 w 5528499"/>
                <a:gd name="connsiteY56" fmla="*/ 1849919 h 5952632"/>
                <a:gd name="connsiteX57" fmla="*/ 2530067 w 5528499"/>
                <a:gd name="connsiteY57" fmla="*/ 1829495 h 5952632"/>
                <a:gd name="connsiteX58" fmla="*/ 2535688 w 5528499"/>
                <a:gd name="connsiteY58" fmla="*/ 1847483 h 5952632"/>
                <a:gd name="connsiteX59" fmla="*/ 2550585 w 5528499"/>
                <a:gd name="connsiteY59" fmla="*/ 1872217 h 5952632"/>
                <a:gd name="connsiteX60" fmla="*/ 2499712 w 5528499"/>
                <a:gd name="connsiteY60" fmla="*/ 2009752 h 5952632"/>
                <a:gd name="connsiteX61" fmla="*/ 3221020 w 5528499"/>
                <a:gd name="connsiteY61" fmla="*/ 2044417 h 5952632"/>
                <a:gd name="connsiteX62" fmla="*/ 2995043 w 5528499"/>
                <a:gd name="connsiteY62" fmla="*/ 1990920 h 5952632"/>
                <a:gd name="connsiteX63" fmla="*/ 2963189 w 5528499"/>
                <a:gd name="connsiteY63" fmla="*/ 1918968 h 5952632"/>
                <a:gd name="connsiteX64" fmla="*/ 2990640 w 5528499"/>
                <a:gd name="connsiteY64" fmla="*/ 1851512 h 5952632"/>
                <a:gd name="connsiteX65" fmla="*/ 2998791 w 5528499"/>
                <a:gd name="connsiteY65" fmla="*/ 1833711 h 5952632"/>
                <a:gd name="connsiteX66" fmla="*/ 3193944 w 5528499"/>
                <a:gd name="connsiteY66" fmla="*/ 1861068 h 5952632"/>
                <a:gd name="connsiteX67" fmla="*/ 3352746 w 5528499"/>
                <a:gd name="connsiteY67" fmla="*/ 1885052 h 5952632"/>
                <a:gd name="connsiteX68" fmla="*/ 3377199 w 5528499"/>
                <a:gd name="connsiteY68" fmla="*/ 1888987 h 5952632"/>
                <a:gd name="connsiteX69" fmla="*/ 3328574 w 5528499"/>
                <a:gd name="connsiteY69" fmla="*/ 1976305 h 5952632"/>
                <a:gd name="connsiteX70" fmla="*/ 3221020 w 5528499"/>
                <a:gd name="connsiteY70" fmla="*/ 2044417 h 595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528499" h="5952632">
                  <a:moveTo>
                    <a:pt x="5510955" y="5152721"/>
                  </a:moveTo>
                  <a:cubicBezTo>
                    <a:pt x="5462893" y="4990827"/>
                    <a:pt x="5393938" y="4838302"/>
                    <a:pt x="5319175" y="4687838"/>
                  </a:cubicBezTo>
                  <a:cubicBezTo>
                    <a:pt x="5258089" y="4564732"/>
                    <a:pt x="5188760" y="4446216"/>
                    <a:pt x="5122054" y="4326201"/>
                  </a:cubicBezTo>
                  <a:cubicBezTo>
                    <a:pt x="5108282" y="4303903"/>
                    <a:pt x="5094322" y="4281699"/>
                    <a:pt x="5080737" y="4259213"/>
                  </a:cubicBezTo>
                  <a:cubicBezTo>
                    <a:pt x="4910131" y="3976555"/>
                    <a:pt x="4731092" y="3699612"/>
                    <a:pt x="4521792" y="3443467"/>
                  </a:cubicBezTo>
                  <a:cubicBezTo>
                    <a:pt x="4484222" y="3397466"/>
                    <a:pt x="4448714" y="3345563"/>
                    <a:pt x="4394375" y="3320079"/>
                  </a:cubicBezTo>
                  <a:cubicBezTo>
                    <a:pt x="4320174" y="3285321"/>
                    <a:pt x="4247753" y="3245691"/>
                    <a:pt x="4168586" y="3222081"/>
                  </a:cubicBezTo>
                  <a:cubicBezTo>
                    <a:pt x="4131391" y="3211026"/>
                    <a:pt x="4094103" y="3200252"/>
                    <a:pt x="4054192" y="3188541"/>
                  </a:cubicBezTo>
                  <a:cubicBezTo>
                    <a:pt x="4062436" y="3179828"/>
                    <a:pt x="4068339" y="3173551"/>
                    <a:pt x="4074335" y="3167367"/>
                  </a:cubicBezTo>
                  <a:cubicBezTo>
                    <a:pt x="4192851" y="3046509"/>
                    <a:pt x="4293473" y="2912628"/>
                    <a:pt x="4366924" y="2759728"/>
                  </a:cubicBezTo>
                  <a:cubicBezTo>
                    <a:pt x="4432975" y="2622287"/>
                    <a:pt x="4476446" y="2478382"/>
                    <a:pt x="4485347" y="2325201"/>
                  </a:cubicBezTo>
                  <a:cubicBezTo>
                    <a:pt x="4486940" y="2319486"/>
                    <a:pt x="4487595" y="2314427"/>
                    <a:pt x="4487408" y="2309930"/>
                  </a:cubicBezTo>
                  <a:cubicBezTo>
                    <a:pt x="4495090" y="2249594"/>
                    <a:pt x="4493123" y="2188884"/>
                    <a:pt x="4488064" y="2128736"/>
                  </a:cubicBezTo>
                  <a:cubicBezTo>
                    <a:pt x="4473074" y="1950259"/>
                    <a:pt x="4436160" y="1775811"/>
                    <a:pt x="4381540" y="1605298"/>
                  </a:cubicBezTo>
                  <a:cubicBezTo>
                    <a:pt x="4261431" y="1230263"/>
                    <a:pt x="4073960" y="892703"/>
                    <a:pt x="3816036" y="594961"/>
                  </a:cubicBezTo>
                  <a:cubicBezTo>
                    <a:pt x="3661169" y="416204"/>
                    <a:pt x="3486065" y="261055"/>
                    <a:pt x="3278076" y="145818"/>
                  </a:cubicBezTo>
                  <a:cubicBezTo>
                    <a:pt x="3142790" y="70868"/>
                    <a:pt x="2999821" y="17653"/>
                    <a:pt x="2844673" y="4068"/>
                  </a:cubicBezTo>
                  <a:cubicBezTo>
                    <a:pt x="2622350" y="-15420"/>
                    <a:pt x="2415580" y="35734"/>
                    <a:pt x="2221551" y="144132"/>
                  </a:cubicBezTo>
                  <a:cubicBezTo>
                    <a:pt x="1992482" y="272111"/>
                    <a:pt x="1801826" y="444966"/>
                    <a:pt x="1637028" y="646771"/>
                  </a:cubicBezTo>
                  <a:cubicBezTo>
                    <a:pt x="1330854" y="1021900"/>
                    <a:pt x="1126238" y="1445747"/>
                    <a:pt x="1036672" y="1923090"/>
                  </a:cubicBezTo>
                  <a:cubicBezTo>
                    <a:pt x="1022994" y="1996167"/>
                    <a:pt x="1011470" y="2069619"/>
                    <a:pt x="1008940" y="2144195"/>
                  </a:cubicBezTo>
                  <a:cubicBezTo>
                    <a:pt x="1002850" y="2233574"/>
                    <a:pt x="1005661" y="2322859"/>
                    <a:pt x="1019902" y="2411207"/>
                  </a:cubicBezTo>
                  <a:cubicBezTo>
                    <a:pt x="1060938" y="2667164"/>
                    <a:pt x="1176268" y="2887707"/>
                    <a:pt x="1344533" y="3082204"/>
                  </a:cubicBezTo>
                  <a:cubicBezTo>
                    <a:pt x="1379104" y="3122116"/>
                    <a:pt x="1415923" y="3160059"/>
                    <a:pt x="1452181" y="3199315"/>
                  </a:cubicBezTo>
                  <a:cubicBezTo>
                    <a:pt x="1448433" y="3201189"/>
                    <a:pt x="1446185" y="3202969"/>
                    <a:pt x="1443749" y="3203531"/>
                  </a:cubicBezTo>
                  <a:cubicBezTo>
                    <a:pt x="1338911" y="3227515"/>
                    <a:pt x="1247846" y="3286914"/>
                    <a:pt x="1146475" y="3319986"/>
                  </a:cubicBezTo>
                  <a:cubicBezTo>
                    <a:pt x="1136731" y="3323171"/>
                    <a:pt x="1127925" y="3329729"/>
                    <a:pt x="1119305" y="3335725"/>
                  </a:cubicBezTo>
                  <a:cubicBezTo>
                    <a:pt x="1038452" y="3392220"/>
                    <a:pt x="977461" y="3468201"/>
                    <a:pt x="917407" y="3544557"/>
                  </a:cubicBezTo>
                  <a:cubicBezTo>
                    <a:pt x="766662" y="3736150"/>
                    <a:pt x="638215" y="3942733"/>
                    <a:pt x="515202" y="4152690"/>
                  </a:cubicBezTo>
                  <a:cubicBezTo>
                    <a:pt x="475946" y="4219770"/>
                    <a:pt x="437628" y="4287320"/>
                    <a:pt x="398841" y="4354682"/>
                  </a:cubicBezTo>
                  <a:cubicBezTo>
                    <a:pt x="394437" y="4364144"/>
                    <a:pt x="390409" y="4373795"/>
                    <a:pt x="385537" y="4383070"/>
                  </a:cubicBezTo>
                  <a:cubicBezTo>
                    <a:pt x="310961" y="4522853"/>
                    <a:pt x="238540" y="4663760"/>
                    <a:pt x="174550" y="4808790"/>
                  </a:cubicBezTo>
                  <a:cubicBezTo>
                    <a:pt x="109062" y="4957006"/>
                    <a:pt x="49289" y="5107001"/>
                    <a:pt x="11158" y="5265241"/>
                  </a:cubicBezTo>
                  <a:cubicBezTo>
                    <a:pt x="-19666" y="5393126"/>
                    <a:pt x="13593" y="5497963"/>
                    <a:pt x="108219" y="5586592"/>
                  </a:cubicBezTo>
                  <a:cubicBezTo>
                    <a:pt x="139698" y="5616010"/>
                    <a:pt x="172583" y="5643555"/>
                    <a:pt x="208466" y="5667165"/>
                  </a:cubicBezTo>
                  <a:cubicBezTo>
                    <a:pt x="413081" y="5801607"/>
                    <a:pt x="641775" y="5877964"/>
                    <a:pt x="875434" y="5941953"/>
                  </a:cubicBezTo>
                  <a:cubicBezTo>
                    <a:pt x="886489" y="5934458"/>
                    <a:pt x="882461" y="5923028"/>
                    <a:pt x="882461" y="5913003"/>
                  </a:cubicBezTo>
                  <a:cubicBezTo>
                    <a:pt x="882554" y="5316301"/>
                    <a:pt x="882554" y="4719505"/>
                    <a:pt x="882742" y="4122803"/>
                  </a:cubicBezTo>
                  <a:cubicBezTo>
                    <a:pt x="882742" y="4105377"/>
                    <a:pt x="884241" y="4087763"/>
                    <a:pt x="887426" y="4070618"/>
                  </a:cubicBezTo>
                  <a:cubicBezTo>
                    <a:pt x="896420" y="4021338"/>
                    <a:pt x="936332" y="3987236"/>
                    <a:pt x="986642" y="3984800"/>
                  </a:cubicBezTo>
                  <a:cubicBezTo>
                    <a:pt x="1004162" y="3983956"/>
                    <a:pt x="1021682" y="3984331"/>
                    <a:pt x="1039202" y="3984331"/>
                  </a:cubicBezTo>
                  <a:cubicBezTo>
                    <a:pt x="2172271" y="3984331"/>
                    <a:pt x="3305433" y="3984331"/>
                    <a:pt x="4438502" y="3984331"/>
                  </a:cubicBezTo>
                  <a:cubicBezTo>
                    <a:pt x="4456865" y="3984331"/>
                    <a:pt x="4475322" y="3983863"/>
                    <a:pt x="4493685" y="3984987"/>
                  </a:cubicBezTo>
                  <a:cubicBezTo>
                    <a:pt x="4541091" y="3987985"/>
                    <a:pt x="4579785" y="4021994"/>
                    <a:pt x="4589622" y="4068463"/>
                  </a:cubicBezTo>
                  <a:cubicBezTo>
                    <a:pt x="4593463" y="4086545"/>
                    <a:pt x="4594681" y="4104815"/>
                    <a:pt x="4594681" y="4123271"/>
                  </a:cubicBezTo>
                  <a:cubicBezTo>
                    <a:pt x="4594587" y="4719973"/>
                    <a:pt x="4594587" y="5316769"/>
                    <a:pt x="4594681" y="5913472"/>
                  </a:cubicBezTo>
                  <a:cubicBezTo>
                    <a:pt x="4594681" y="5926494"/>
                    <a:pt x="4592058" y="5939704"/>
                    <a:pt x="4596367" y="5952633"/>
                  </a:cubicBezTo>
                  <a:cubicBezTo>
                    <a:pt x="4740180" y="5907757"/>
                    <a:pt x="4879775" y="5851825"/>
                    <a:pt x="5015437" y="5786617"/>
                  </a:cubicBezTo>
                  <a:cubicBezTo>
                    <a:pt x="5153065" y="5720473"/>
                    <a:pt x="5284978" y="5645054"/>
                    <a:pt x="5396936" y="5538811"/>
                  </a:cubicBezTo>
                  <a:cubicBezTo>
                    <a:pt x="5509737" y="5431913"/>
                    <a:pt x="5557144" y="5308525"/>
                    <a:pt x="5510955" y="5152721"/>
                  </a:cubicBezTo>
                  <a:close/>
                  <a:moveTo>
                    <a:pt x="2499712" y="2009752"/>
                  </a:moveTo>
                  <a:cubicBezTo>
                    <a:pt x="2459613" y="2025023"/>
                    <a:pt x="2418391" y="2036640"/>
                    <a:pt x="2376043" y="2043948"/>
                  </a:cubicBezTo>
                  <a:cubicBezTo>
                    <a:pt x="2295190" y="2057907"/>
                    <a:pt x="2231388" y="2028958"/>
                    <a:pt x="2188573" y="1958972"/>
                  </a:cubicBezTo>
                  <a:cubicBezTo>
                    <a:pt x="2179016" y="1943327"/>
                    <a:pt x="2170397" y="1927025"/>
                    <a:pt x="2164307" y="1909599"/>
                  </a:cubicBezTo>
                  <a:cubicBezTo>
                    <a:pt x="2159904" y="1897044"/>
                    <a:pt x="2154564" y="1885052"/>
                    <a:pt x="2148661" y="1873341"/>
                  </a:cubicBezTo>
                  <a:cubicBezTo>
                    <a:pt x="2154283" y="1872592"/>
                    <a:pt x="2159904" y="1871842"/>
                    <a:pt x="2165525" y="1871186"/>
                  </a:cubicBezTo>
                  <a:cubicBezTo>
                    <a:pt x="2225205" y="1864066"/>
                    <a:pt x="2284884" y="1857039"/>
                    <a:pt x="2344564" y="1849919"/>
                  </a:cubicBezTo>
                  <a:cubicBezTo>
                    <a:pt x="2406305" y="1842611"/>
                    <a:pt x="2468139" y="1835304"/>
                    <a:pt x="2530067" y="1829495"/>
                  </a:cubicBezTo>
                  <a:cubicBezTo>
                    <a:pt x="2529411" y="1835491"/>
                    <a:pt x="2531379" y="1841393"/>
                    <a:pt x="2535688" y="1847483"/>
                  </a:cubicBezTo>
                  <a:cubicBezTo>
                    <a:pt x="2541216" y="1855353"/>
                    <a:pt x="2545994" y="1863691"/>
                    <a:pt x="2550585" y="1872217"/>
                  </a:cubicBezTo>
                  <a:cubicBezTo>
                    <a:pt x="2584688" y="1936581"/>
                    <a:pt x="2567355" y="1984081"/>
                    <a:pt x="2499712" y="2009752"/>
                  </a:cubicBezTo>
                  <a:close/>
                  <a:moveTo>
                    <a:pt x="3221020" y="2044417"/>
                  </a:moveTo>
                  <a:cubicBezTo>
                    <a:pt x="3140354" y="2051537"/>
                    <a:pt x="3065122" y="2029988"/>
                    <a:pt x="2995043" y="1990920"/>
                  </a:cubicBezTo>
                  <a:cubicBezTo>
                    <a:pt x="2967499" y="1975555"/>
                    <a:pt x="2959348" y="1949416"/>
                    <a:pt x="2963189" y="1918968"/>
                  </a:cubicBezTo>
                  <a:cubicBezTo>
                    <a:pt x="2966375" y="1894046"/>
                    <a:pt x="2977336" y="1872217"/>
                    <a:pt x="2990640" y="1851512"/>
                  </a:cubicBezTo>
                  <a:cubicBezTo>
                    <a:pt x="2994387" y="1845609"/>
                    <a:pt x="2997760" y="1839707"/>
                    <a:pt x="2998791" y="1833711"/>
                  </a:cubicBezTo>
                  <a:cubicBezTo>
                    <a:pt x="3063998" y="1841487"/>
                    <a:pt x="3129018" y="1851324"/>
                    <a:pt x="3193944" y="1861068"/>
                  </a:cubicBezTo>
                  <a:cubicBezTo>
                    <a:pt x="3246878" y="1869032"/>
                    <a:pt x="3299812" y="1876995"/>
                    <a:pt x="3352746" y="1885052"/>
                  </a:cubicBezTo>
                  <a:cubicBezTo>
                    <a:pt x="3360991" y="1886270"/>
                    <a:pt x="3369048" y="1887676"/>
                    <a:pt x="3377199" y="1888987"/>
                  </a:cubicBezTo>
                  <a:cubicBezTo>
                    <a:pt x="3360147" y="1917562"/>
                    <a:pt x="3348717" y="1949229"/>
                    <a:pt x="3328574" y="1976305"/>
                  </a:cubicBezTo>
                  <a:cubicBezTo>
                    <a:pt x="3301124" y="2013031"/>
                    <a:pt x="3266928" y="2040294"/>
                    <a:pt x="3221020" y="2044417"/>
                  </a:cubicBezTo>
                  <a:close/>
                </a:path>
              </a:pathLst>
            </a:custGeom>
            <a:solidFill>
              <a:schemeClr val="tx1"/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2D28A4B-6E65-43F0-8DA1-0D56B52D5123}"/>
                </a:ext>
              </a:extLst>
            </p:cNvPr>
            <p:cNvSpPr/>
            <p:nvPr/>
          </p:nvSpPr>
          <p:spPr>
            <a:xfrm>
              <a:off x="4137206" y="4476063"/>
              <a:ext cx="3744931" cy="2379944"/>
            </a:xfrm>
            <a:custGeom>
              <a:avLst/>
              <a:gdLst>
                <a:gd name="connsiteX0" fmla="*/ 3739250 w 3744931"/>
                <a:gd name="connsiteY0" fmla="*/ 2062740 h 2379944"/>
                <a:gd name="connsiteX1" fmla="*/ 3644062 w 3744931"/>
                <a:gd name="connsiteY1" fmla="*/ 2189407 h 2379944"/>
                <a:gd name="connsiteX2" fmla="*/ 3630478 w 3744931"/>
                <a:gd name="connsiteY2" fmla="*/ 2204959 h 2379944"/>
                <a:gd name="connsiteX3" fmla="*/ 3678259 w 3744931"/>
                <a:gd name="connsiteY3" fmla="*/ 2259861 h 2379944"/>
                <a:gd name="connsiteX4" fmla="*/ 3712174 w 3744931"/>
                <a:gd name="connsiteY4" fmla="*/ 2261828 h 2379944"/>
                <a:gd name="connsiteX5" fmla="*/ 3738781 w 3744931"/>
                <a:gd name="connsiteY5" fmla="*/ 2341464 h 2379944"/>
                <a:gd name="connsiteX6" fmla="*/ 3700744 w 3744931"/>
                <a:gd name="connsiteY6" fmla="*/ 2379689 h 2379944"/>
                <a:gd name="connsiteX7" fmla="*/ 3682381 w 3744931"/>
                <a:gd name="connsiteY7" fmla="*/ 2379782 h 2379944"/>
                <a:gd name="connsiteX8" fmla="*/ 58790 w 3744931"/>
                <a:gd name="connsiteY8" fmla="*/ 2379782 h 2379944"/>
                <a:gd name="connsiteX9" fmla="*/ 7074 w 3744931"/>
                <a:gd name="connsiteY9" fmla="*/ 2359171 h 2379944"/>
                <a:gd name="connsiteX10" fmla="*/ 11290 w 3744931"/>
                <a:gd name="connsiteY10" fmla="*/ 2272603 h 2379944"/>
                <a:gd name="connsiteX11" fmla="*/ 36305 w 3744931"/>
                <a:gd name="connsiteY11" fmla="*/ 2260142 h 2379944"/>
                <a:gd name="connsiteX12" fmla="*/ 65161 w 3744931"/>
                <a:gd name="connsiteY12" fmla="*/ 2259580 h 2379944"/>
                <a:gd name="connsiteX13" fmla="*/ 110694 w 3744931"/>
                <a:gd name="connsiteY13" fmla="*/ 2212829 h 2379944"/>
                <a:gd name="connsiteX14" fmla="*/ 89332 w 3744931"/>
                <a:gd name="connsiteY14" fmla="*/ 2187346 h 2379944"/>
                <a:gd name="connsiteX15" fmla="*/ 3233 w 3744931"/>
                <a:gd name="connsiteY15" fmla="*/ 2088879 h 2379944"/>
                <a:gd name="connsiteX16" fmla="*/ 5481 w 3744931"/>
                <a:gd name="connsiteY16" fmla="*/ 1924362 h 2379944"/>
                <a:gd name="connsiteX17" fmla="*/ 5575 w 3744931"/>
                <a:gd name="connsiteY17" fmla="*/ 144655 h 2379944"/>
                <a:gd name="connsiteX18" fmla="*/ 47173 w 3744931"/>
                <a:gd name="connsiteY18" fmla="*/ 32510 h 2379944"/>
                <a:gd name="connsiteX19" fmla="*/ 120250 w 3744931"/>
                <a:gd name="connsiteY19" fmla="*/ 656 h 2379944"/>
                <a:gd name="connsiteX20" fmla="*/ 149200 w 3744931"/>
                <a:gd name="connsiteY20" fmla="*/ 281 h 2379944"/>
                <a:gd name="connsiteX21" fmla="*/ 3601059 w 3744931"/>
                <a:gd name="connsiteY21" fmla="*/ 0 h 2379944"/>
                <a:gd name="connsiteX22" fmla="*/ 3701212 w 3744931"/>
                <a:gd name="connsiteY22" fmla="*/ 30542 h 2379944"/>
                <a:gd name="connsiteX23" fmla="*/ 3744496 w 3744931"/>
                <a:gd name="connsiteY23" fmla="*/ 128822 h 2379944"/>
                <a:gd name="connsiteX24" fmla="*/ 3744871 w 3744931"/>
                <a:gd name="connsiteY24" fmla="*/ 155148 h 2379944"/>
                <a:gd name="connsiteX25" fmla="*/ 3744778 w 3744931"/>
                <a:gd name="connsiteY25" fmla="*/ 1921645 h 2379944"/>
                <a:gd name="connsiteX26" fmla="*/ 3739250 w 3744931"/>
                <a:gd name="connsiteY26" fmla="*/ 2062740 h 2379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44931" h="2379944">
                  <a:moveTo>
                    <a:pt x="3739250" y="2062740"/>
                  </a:moveTo>
                  <a:cubicBezTo>
                    <a:pt x="3738126" y="2138721"/>
                    <a:pt x="3717046" y="2167859"/>
                    <a:pt x="3644062" y="2189407"/>
                  </a:cubicBezTo>
                  <a:cubicBezTo>
                    <a:pt x="3634975" y="2192124"/>
                    <a:pt x="3631602" y="2195590"/>
                    <a:pt x="3630478" y="2204959"/>
                  </a:cubicBezTo>
                  <a:cubicBezTo>
                    <a:pt x="3624294" y="2256676"/>
                    <a:pt x="3626636" y="2259674"/>
                    <a:pt x="3678259" y="2259861"/>
                  </a:cubicBezTo>
                  <a:cubicBezTo>
                    <a:pt x="3689595" y="2259954"/>
                    <a:pt x="3701400" y="2259205"/>
                    <a:pt x="3712174" y="2261828"/>
                  </a:cubicBezTo>
                  <a:cubicBezTo>
                    <a:pt x="3736439" y="2267731"/>
                    <a:pt x="3743841" y="2291903"/>
                    <a:pt x="3738781" y="2341464"/>
                  </a:cubicBezTo>
                  <a:cubicBezTo>
                    <a:pt x="3736439" y="2364792"/>
                    <a:pt x="3725384" y="2378939"/>
                    <a:pt x="3700744" y="2379689"/>
                  </a:cubicBezTo>
                  <a:cubicBezTo>
                    <a:pt x="3694654" y="2379876"/>
                    <a:pt x="3688471" y="2379782"/>
                    <a:pt x="3682381" y="2379782"/>
                  </a:cubicBezTo>
                  <a:cubicBezTo>
                    <a:pt x="2483917" y="2379782"/>
                    <a:pt x="1257254" y="2379782"/>
                    <a:pt x="58790" y="2379782"/>
                  </a:cubicBezTo>
                  <a:cubicBezTo>
                    <a:pt x="38553" y="2379782"/>
                    <a:pt x="14569" y="2383155"/>
                    <a:pt x="7074" y="2359171"/>
                  </a:cubicBezTo>
                  <a:cubicBezTo>
                    <a:pt x="-1826" y="2330877"/>
                    <a:pt x="-4262" y="2300522"/>
                    <a:pt x="11290" y="2272603"/>
                  </a:cubicBezTo>
                  <a:cubicBezTo>
                    <a:pt x="16255" y="2263796"/>
                    <a:pt x="26374" y="2260798"/>
                    <a:pt x="36305" y="2260142"/>
                  </a:cubicBezTo>
                  <a:cubicBezTo>
                    <a:pt x="45861" y="2259486"/>
                    <a:pt x="55605" y="2259767"/>
                    <a:pt x="65161" y="2259580"/>
                  </a:cubicBezTo>
                  <a:cubicBezTo>
                    <a:pt x="115472" y="2258456"/>
                    <a:pt x="109382" y="2268667"/>
                    <a:pt x="110694" y="2212829"/>
                  </a:cubicBezTo>
                  <a:cubicBezTo>
                    <a:pt x="111068" y="2196528"/>
                    <a:pt x="105260" y="2190812"/>
                    <a:pt x="89332" y="2187346"/>
                  </a:cubicBezTo>
                  <a:cubicBezTo>
                    <a:pt x="37054" y="2176104"/>
                    <a:pt x="7261" y="2142095"/>
                    <a:pt x="3233" y="2088879"/>
                  </a:cubicBezTo>
                  <a:cubicBezTo>
                    <a:pt x="984" y="2059274"/>
                    <a:pt x="5481" y="1940195"/>
                    <a:pt x="5481" y="1924362"/>
                  </a:cubicBezTo>
                  <a:cubicBezTo>
                    <a:pt x="5481" y="1331127"/>
                    <a:pt x="5388" y="737891"/>
                    <a:pt x="5575" y="144655"/>
                  </a:cubicBezTo>
                  <a:cubicBezTo>
                    <a:pt x="5575" y="102308"/>
                    <a:pt x="13726" y="62959"/>
                    <a:pt x="47173" y="32510"/>
                  </a:cubicBezTo>
                  <a:cubicBezTo>
                    <a:pt x="68159" y="13397"/>
                    <a:pt x="92049" y="2529"/>
                    <a:pt x="120250" y="656"/>
                  </a:cubicBezTo>
                  <a:cubicBezTo>
                    <a:pt x="129900" y="0"/>
                    <a:pt x="139550" y="281"/>
                    <a:pt x="149200" y="281"/>
                  </a:cubicBezTo>
                  <a:cubicBezTo>
                    <a:pt x="1299788" y="281"/>
                    <a:pt x="2450471" y="281"/>
                    <a:pt x="3601059" y="0"/>
                  </a:cubicBezTo>
                  <a:cubicBezTo>
                    <a:pt x="3638066" y="0"/>
                    <a:pt x="3672356" y="4497"/>
                    <a:pt x="3701212" y="30542"/>
                  </a:cubicBezTo>
                  <a:cubicBezTo>
                    <a:pt x="3730631" y="57056"/>
                    <a:pt x="3741780" y="90971"/>
                    <a:pt x="3744496" y="128822"/>
                  </a:cubicBezTo>
                  <a:cubicBezTo>
                    <a:pt x="3745152" y="137535"/>
                    <a:pt x="3744871" y="146341"/>
                    <a:pt x="3744871" y="155148"/>
                  </a:cubicBezTo>
                  <a:cubicBezTo>
                    <a:pt x="3744871" y="743980"/>
                    <a:pt x="3744965" y="1332813"/>
                    <a:pt x="3744778" y="1921645"/>
                  </a:cubicBezTo>
                  <a:cubicBezTo>
                    <a:pt x="3744590" y="1942538"/>
                    <a:pt x="3739625" y="2035758"/>
                    <a:pt x="3739250" y="206274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B9B1558-6B7C-4E84-8E5E-FE2920D68B7C}"/>
                </a:ext>
              </a:extLst>
            </p:cNvPr>
            <p:cNvSpPr/>
            <p:nvPr/>
          </p:nvSpPr>
          <p:spPr>
            <a:xfrm>
              <a:off x="4282565" y="505317"/>
              <a:ext cx="3483726" cy="2325200"/>
            </a:xfrm>
            <a:custGeom>
              <a:avLst/>
              <a:gdLst>
                <a:gd name="connsiteX0" fmla="*/ 3476594 w 3483726"/>
                <a:gd name="connsiteY0" fmla="*/ 2325201 h 2325200"/>
                <a:gd name="connsiteX1" fmla="*/ 3473596 w 3483726"/>
                <a:gd name="connsiteY1" fmla="*/ 2312928 h 2325200"/>
                <a:gd name="connsiteX2" fmla="*/ 3213423 w 3483726"/>
                <a:gd name="connsiteY2" fmla="*/ 2173613 h 2325200"/>
                <a:gd name="connsiteX3" fmla="*/ 2780863 w 3483726"/>
                <a:gd name="connsiteY3" fmla="*/ 1990827 h 2325200"/>
                <a:gd name="connsiteX4" fmla="*/ 2343806 w 3483726"/>
                <a:gd name="connsiteY4" fmla="*/ 1884959 h 2325200"/>
                <a:gd name="connsiteX5" fmla="*/ 2185004 w 3483726"/>
                <a:gd name="connsiteY5" fmla="*/ 1860974 h 2325200"/>
                <a:gd name="connsiteX6" fmla="*/ 1786078 w 3483726"/>
                <a:gd name="connsiteY6" fmla="*/ 1817878 h 2325200"/>
                <a:gd name="connsiteX7" fmla="*/ 1335624 w 3483726"/>
                <a:gd name="connsiteY7" fmla="*/ 1849825 h 2325200"/>
                <a:gd name="connsiteX8" fmla="*/ 1156585 w 3483726"/>
                <a:gd name="connsiteY8" fmla="*/ 1871093 h 2325200"/>
                <a:gd name="connsiteX9" fmla="*/ 356391 w 3483726"/>
                <a:gd name="connsiteY9" fmla="*/ 2073273 h 2325200"/>
                <a:gd name="connsiteX10" fmla="*/ 32604 w 3483726"/>
                <a:gd name="connsiteY10" fmla="*/ 2203968 h 2325200"/>
                <a:gd name="connsiteX11" fmla="*/ 4591 w 3483726"/>
                <a:gd name="connsiteY11" fmla="*/ 2185511 h 2325200"/>
                <a:gd name="connsiteX12" fmla="*/ 0 w 3483726"/>
                <a:gd name="connsiteY12" fmla="*/ 2144101 h 2325200"/>
                <a:gd name="connsiteX13" fmla="*/ 27732 w 3483726"/>
                <a:gd name="connsiteY13" fmla="*/ 1922996 h 2325200"/>
                <a:gd name="connsiteX14" fmla="*/ 628088 w 3483726"/>
                <a:gd name="connsiteY14" fmla="*/ 646771 h 2325200"/>
                <a:gd name="connsiteX15" fmla="*/ 1212610 w 3483726"/>
                <a:gd name="connsiteY15" fmla="*/ 144132 h 2325200"/>
                <a:gd name="connsiteX16" fmla="*/ 1835733 w 3483726"/>
                <a:gd name="connsiteY16" fmla="*/ 4068 h 2325200"/>
                <a:gd name="connsiteX17" fmla="*/ 2269136 w 3483726"/>
                <a:gd name="connsiteY17" fmla="*/ 145818 h 2325200"/>
                <a:gd name="connsiteX18" fmla="*/ 2807095 w 3483726"/>
                <a:gd name="connsiteY18" fmla="*/ 594961 h 2325200"/>
                <a:gd name="connsiteX19" fmla="*/ 3372600 w 3483726"/>
                <a:gd name="connsiteY19" fmla="*/ 1605298 h 2325200"/>
                <a:gd name="connsiteX20" fmla="*/ 3479123 w 3483726"/>
                <a:gd name="connsiteY20" fmla="*/ 2128736 h 2325200"/>
                <a:gd name="connsiteX21" fmla="*/ 3476594 w 3483726"/>
                <a:gd name="connsiteY21" fmla="*/ 2325201 h 232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83726" h="2325200">
                  <a:moveTo>
                    <a:pt x="3476594" y="2325201"/>
                  </a:moveTo>
                  <a:cubicBezTo>
                    <a:pt x="3475657" y="2320985"/>
                    <a:pt x="3475938" y="2313959"/>
                    <a:pt x="3473596" y="2312928"/>
                  </a:cubicBezTo>
                  <a:cubicBezTo>
                    <a:pt x="3383093" y="2273485"/>
                    <a:pt x="3301865" y="2216897"/>
                    <a:pt x="3213423" y="2173613"/>
                  </a:cubicBezTo>
                  <a:cubicBezTo>
                    <a:pt x="3072609" y="2104565"/>
                    <a:pt x="2929734" y="2040950"/>
                    <a:pt x="2780863" y="1990827"/>
                  </a:cubicBezTo>
                  <a:cubicBezTo>
                    <a:pt x="2636208" y="1942109"/>
                    <a:pt x="2495206" y="1907725"/>
                    <a:pt x="2343806" y="1884959"/>
                  </a:cubicBezTo>
                  <a:cubicBezTo>
                    <a:pt x="2290872" y="1876995"/>
                    <a:pt x="2237938" y="1869031"/>
                    <a:pt x="2185004" y="1860974"/>
                  </a:cubicBezTo>
                  <a:cubicBezTo>
                    <a:pt x="2052622" y="1841019"/>
                    <a:pt x="1919865" y="1821063"/>
                    <a:pt x="1786078" y="1817878"/>
                  </a:cubicBezTo>
                  <a:cubicBezTo>
                    <a:pt x="1635427" y="1814317"/>
                    <a:pt x="1485244" y="1832118"/>
                    <a:pt x="1335624" y="1849825"/>
                  </a:cubicBezTo>
                  <a:cubicBezTo>
                    <a:pt x="1275944" y="1856946"/>
                    <a:pt x="1216264" y="1863972"/>
                    <a:pt x="1156585" y="1871093"/>
                  </a:cubicBezTo>
                  <a:cubicBezTo>
                    <a:pt x="881796" y="1903696"/>
                    <a:pt x="616471" y="1980146"/>
                    <a:pt x="356391" y="2073273"/>
                  </a:cubicBezTo>
                  <a:cubicBezTo>
                    <a:pt x="246776" y="2112528"/>
                    <a:pt x="139127" y="2156843"/>
                    <a:pt x="32604" y="2203968"/>
                  </a:cubicBezTo>
                  <a:cubicBezTo>
                    <a:pt x="6465" y="2215492"/>
                    <a:pt x="5247" y="2214087"/>
                    <a:pt x="4591" y="2185511"/>
                  </a:cubicBezTo>
                  <a:cubicBezTo>
                    <a:pt x="4310" y="2171552"/>
                    <a:pt x="6090" y="2157405"/>
                    <a:pt x="0" y="2144101"/>
                  </a:cubicBezTo>
                  <a:cubicBezTo>
                    <a:pt x="2530" y="2069525"/>
                    <a:pt x="14053" y="1996073"/>
                    <a:pt x="27732" y="1922996"/>
                  </a:cubicBezTo>
                  <a:cubicBezTo>
                    <a:pt x="117298" y="1445653"/>
                    <a:pt x="321914" y="1021806"/>
                    <a:pt x="628088" y="646771"/>
                  </a:cubicBezTo>
                  <a:cubicBezTo>
                    <a:pt x="792792" y="444966"/>
                    <a:pt x="983542" y="272111"/>
                    <a:pt x="1212610" y="144132"/>
                  </a:cubicBezTo>
                  <a:cubicBezTo>
                    <a:pt x="1406639" y="35734"/>
                    <a:pt x="1613504" y="-15419"/>
                    <a:pt x="1835733" y="4068"/>
                  </a:cubicBezTo>
                  <a:cubicBezTo>
                    <a:pt x="1990881" y="17653"/>
                    <a:pt x="2133850" y="70868"/>
                    <a:pt x="2269136" y="145818"/>
                  </a:cubicBezTo>
                  <a:cubicBezTo>
                    <a:pt x="2477125" y="261055"/>
                    <a:pt x="2652228" y="416204"/>
                    <a:pt x="2807095" y="594961"/>
                  </a:cubicBezTo>
                  <a:cubicBezTo>
                    <a:pt x="3065020" y="892703"/>
                    <a:pt x="3252491" y="1230357"/>
                    <a:pt x="3372600" y="1605298"/>
                  </a:cubicBezTo>
                  <a:cubicBezTo>
                    <a:pt x="3427220" y="1775811"/>
                    <a:pt x="3464133" y="1950260"/>
                    <a:pt x="3479123" y="2128736"/>
                  </a:cubicBezTo>
                  <a:cubicBezTo>
                    <a:pt x="3484651" y="2193943"/>
                    <a:pt x="3486712" y="2259900"/>
                    <a:pt x="3476594" y="2325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D7C3F3D-14E2-4708-BBC2-39096947ED66}"/>
                </a:ext>
              </a:extLst>
            </p:cNvPr>
            <p:cNvSpPr/>
            <p:nvPr/>
          </p:nvSpPr>
          <p:spPr>
            <a:xfrm>
              <a:off x="4251959" y="6666774"/>
              <a:ext cx="3513514" cy="68610"/>
            </a:xfrm>
            <a:custGeom>
              <a:avLst/>
              <a:gdLst>
                <a:gd name="connsiteX0" fmla="*/ 1759346 w 3513514"/>
                <a:gd name="connsiteY0" fmla="*/ 68587 h 68610"/>
                <a:gd name="connsiteX1" fmla="*/ 65926 w 3513514"/>
                <a:gd name="connsiteY1" fmla="*/ 68587 h 68610"/>
                <a:gd name="connsiteX2" fmla="*/ 34353 w 3513514"/>
                <a:gd name="connsiteY2" fmla="*/ 68494 h 68610"/>
                <a:gd name="connsiteX3" fmla="*/ 63 w 3513514"/>
                <a:gd name="connsiteY3" fmla="*/ 32892 h 68610"/>
                <a:gd name="connsiteX4" fmla="*/ 34821 w 3513514"/>
                <a:gd name="connsiteY4" fmla="*/ 8 h 68610"/>
                <a:gd name="connsiteX5" fmla="*/ 263889 w 3513514"/>
                <a:gd name="connsiteY5" fmla="*/ 289 h 68610"/>
                <a:gd name="connsiteX6" fmla="*/ 3449018 w 3513514"/>
                <a:gd name="connsiteY6" fmla="*/ 289 h 68610"/>
                <a:gd name="connsiteX7" fmla="*/ 3472721 w 3513514"/>
                <a:gd name="connsiteY7" fmla="*/ 289 h 68610"/>
                <a:gd name="connsiteX8" fmla="*/ 3508885 w 3513514"/>
                <a:gd name="connsiteY8" fmla="*/ 55565 h 68610"/>
                <a:gd name="connsiteX9" fmla="*/ 3490710 w 3513514"/>
                <a:gd name="connsiteY9" fmla="*/ 67932 h 68610"/>
                <a:gd name="connsiteX10" fmla="*/ 3459137 w 3513514"/>
                <a:gd name="connsiteY10" fmla="*/ 68494 h 68610"/>
                <a:gd name="connsiteX11" fmla="*/ 1759346 w 3513514"/>
                <a:gd name="connsiteY11" fmla="*/ 68587 h 6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13514" h="68610">
                  <a:moveTo>
                    <a:pt x="1759346" y="68587"/>
                  </a:moveTo>
                  <a:cubicBezTo>
                    <a:pt x="1201150" y="68587"/>
                    <a:pt x="624216" y="68587"/>
                    <a:pt x="65926" y="68587"/>
                  </a:cubicBezTo>
                  <a:cubicBezTo>
                    <a:pt x="55432" y="68587"/>
                    <a:pt x="44846" y="68681"/>
                    <a:pt x="34353" y="68494"/>
                  </a:cubicBezTo>
                  <a:cubicBezTo>
                    <a:pt x="3810" y="67932"/>
                    <a:pt x="1374" y="63997"/>
                    <a:pt x="63" y="32892"/>
                  </a:cubicBezTo>
                  <a:cubicBezTo>
                    <a:pt x="-968" y="6847"/>
                    <a:pt x="10743" y="-273"/>
                    <a:pt x="34821" y="8"/>
                  </a:cubicBezTo>
                  <a:cubicBezTo>
                    <a:pt x="104900" y="945"/>
                    <a:pt x="193810" y="289"/>
                    <a:pt x="263889" y="289"/>
                  </a:cubicBezTo>
                  <a:cubicBezTo>
                    <a:pt x="1322476" y="289"/>
                    <a:pt x="2390432" y="289"/>
                    <a:pt x="3449018" y="289"/>
                  </a:cubicBezTo>
                  <a:cubicBezTo>
                    <a:pt x="3456888" y="289"/>
                    <a:pt x="3464758" y="289"/>
                    <a:pt x="3472721" y="289"/>
                  </a:cubicBezTo>
                  <a:cubicBezTo>
                    <a:pt x="3507292" y="570"/>
                    <a:pt x="3521721" y="22868"/>
                    <a:pt x="3508885" y="55565"/>
                  </a:cubicBezTo>
                  <a:cubicBezTo>
                    <a:pt x="3505512" y="64184"/>
                    <a:pt x="3499048" y="67557"/>
                    <a:pt x="3490710" y="67932"/>
                  </a:cubicBezTo>
                  <a:cubicBezTo>
                    <a:pt x="3480217" y="68494"/>
                    <a:pt x="3469723" y="68494"/>
                    <a:pt x="3459137" y="68494"/>
                  </a:cubicBezTo>
                  <a:cubicBezTo>
                    <a:pt x="2895694" y="68587"/>
                    <a:pt x="2322882" y="68587"/>
                    <a:pt x="1759346" y="6858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992E7E-F21E-4254-A8C9-E81EC2E8CEA3}"/>
                </a:ext>
              </a:extLst>
            </p:cNvPr>
            <p:cNvSpPr/>
            <p:nvPr/>
          </p:nvSpPr>
          <p:spPr>
            <a:xfrm>
              <a:off x="5170753" y="2586365"/>
              <a:ext cx="1736026" cy="961502"/>
            </a:xfrm>
            <a:custGeom>
              <a:avLst/>
              <a:gdLst>
                <a:gd name="connsiteX0" fmla="*/ 1736027 w 1736026"/>
                <a:gd name="connsiteY0" fmla="*/ 0 h 961502"/>
                <a:gd name="connsiteX1" fmla="*/ 1402496 w 1736026"/>
                <a:gd name="connsiteY1" fmla="*/ 744449 h 961502"/>
                <a:gd name="connsiteX2" fmla="*/ 959349 w 1736026"/>
                <a:gd name="connsiteY2" fmla="*/ 955623 h 961502"/>
                <a:gd name="connsiteX3" fmla="*/ 401434 w 1736026"/>
                <a:gd name="connsiteY3" fmla="*/ 801693 h 961502"/>
                <a:gd name="connsiteX4" fmla="*/ 21339 w 1736026"/>
                <a:gd name="connsiteY4" fmla="*/ 175853 h 961502"/>
                <a:gd name="connsiteX5" fmla="*/ 822 w 1736026"/>
                <a:gd name="connsiteY5" fmla="*/ 27638 h 961502"/>
                <a:gd name="connsiteX6" fmla="*/ 4288 w 1736026"/>
                <a:gd name="connsiteY6" fmla="*/ 6183 h 961502"/>
                <a:gd name="connsiteX7" fmla="*/ 89919 w 1736026"/>
                <a:gd name="connsiteY7" fmla="*/ 65395 h 961502"/>
                <a:gd name="connsiteX8" fmla="*/ 459333 w 1736026"/>
                <a:gd name="connsiteY8" fmla="*/ 121233 h 961502"/>
                <a:gd name="connsiteX9" fmla="*/ 712854 w 1736026"/>
                <a:gd name="connsiteY9" fmla="*/ 43378 h 961502"/>
                <a:gd name="connsiteX10" fmla="*/ 1069058 w 1736026"/>
                <a:gd name="connsiteY10" fmla="*/ 54995 h 961502"/>
                <a:gd name="connsiteX11" fmla="*/ 1392565 w 1736026"/>
                <a:gd name="connsiteY11" fmla="*/ 133600 h 961502"/>
                <a:gd name="connsiteX12" fmla="*/ 1621820 w 1736026"/>
                <a:gd name="connsiteY12" fmla="*/ 78979 h 961502"/>
                <a:gd name="connsiteX13" fmla="*/ 1736027 w 1736026"/>
                <a:gd name="connsiteY13" fmla="*/ 0 h 961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36026" h="961502">
                  <a:moveTo>
                    <a:pt x="1736027" y="0"/>
                  </a:moveTo>
                  <a:cubicBezTo>
                    <a:pt x="1714759" y="293245"/>
                    <a:pt x="1615262" y="544799"/>
                    <a:pt x="1402496" y="744449"/>
                  </a:cubicBezTo>
                  <a:cubicBezTo>
                    <a:pt x="1277702" y="861466"/>
                    <a:pt x="1130049" y="935199"/>
                    <a:pt x="959349" y="955623"/>
                  </a:cubicBezTo>
                  <a:cubicBezTo>
                    <a:pt x="753140" y="980357"/>
                    <a:pt x="566326" y="926673"/>
                    <a:pt x="401434" y="801693"/>
                  </a:cubicBezTo>
                  <a:cubicBezTo>
                    <a:pt x="192696" y="643547"/>
                    <a:pt x="75023" y="428812"/>
                    <a:pt x="21339" y="175853"/>
                  </a:cubicBezTo>
                  <a:cubicBezTo>
                    <a:pt x="10940" y="126948"/>
                    <a:pt x="5225" y="77387"/>
                    <a:pt x="822" y="27638"/>
                  </a:cubicBezTo>
                  <a:cubicBezTo>
                    <a:pt x="259" y="20986"/>
                    <a:pt x="-1895" y="13959"/>
                    <a:pt x="4288" y="6183"/>
                  </a:cubicBezTo>
                  <a:cubicBezTo>
                    <a:pt x="32957" y="25858"/>
                    <a:pt x="63124" y="43472"/>
                    <a:pt x="89919" y="65395"/>
                  </a:cubicBezTo>
                  <a:cubicBezTo>
                    <a:pt x="202346" y="157584"/>
                    <a:pt x="327045" y="162550"/>
                    <a:pt x="459333" y="121233"/>
                  </a:cubicBezTo>
                  <a:cubicBezTo>
                    <a:pt x="543747" y="94907"/>
                    <a:pt x="628628" y="70173"/>
                    <a:pt x="712854" y="43378"/>
                  </a:cubicBezTo>
                  <a:cubicBezTo>
                    <a:pt x="833151" y="5153"/>
                    <a:pt x="950729" y="18363"/>
                    <a:pt x="1069058" y="54995"/>
                  </a:cubicBezTo>
                  <a:cubicBezTo>
                    <a:pt x="1175114" y="87786"/>
                    <a:pt x="1281169" y="121795"/>
                    <a:pt x="1392565" y="133600"/>
                  </a:cubicBezTo>
                  <a:cubicBezTo>
                    <a:pt x="1475573" y="142407"/>
                    <a:pt x="1552959" y="129946"/>
                    <a:pt x="1621820" y="78979"/>
                  </a:cubicBezTo>
                  <a:cubicBezTo>
                    <a:pt x="1657610" y="52653"/>
                    <a:pt x="1694897" y="28388"/>
                    <a:pt x="1736027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3E20DD-4CF7-414A-9DCB-41524DC419A0}"/>
                </a:ext>
              </a:extLst>
            </p:cNvPr>
            <p:cNvSpPr/>
            <p:nvPr/>
          </p:nvSpPr>
          <p:spPr>
            <a:xfrm>
              <a:off x="5411699" y="2328614"/>
              <a:ext cx="443360" cy="236234"/>
            </a:xfrm>
            <a:custGeom>
              <a:avLst/>
              <a:gdLst>
                <a:gd name="connsiteX0" fmla="*/ 0 w 443360"/>
                <a:gd name="connsiteY0" fmla="*/ 47139 h 236234"/>
                <a:gd name="connsiteX1" fmla="*/ 198526 w 443360"/>
                <a:gd name="connsiteY1" fmla="*/ 16597 h 236234"/>
                <a:gd name="connsiteX2" fmla="*/ 370351 w 443360"/>
                <a:gd name="connsiteY2" fmla="*/ 763 h 236234"/>
                <a:gd name="connsiteX3" fmla="*/ 400799 w 443360"/>
                <a:gd name="connsiteY3" fmla="*/ 4886 h 236234"/>
                <a:gd name="connsiteX4" fmla="*/ 443334 w 443360"/>
                <a:gd name="connsiteY4" fmla="*/ 112628 h 236234"/>
                <a:gd name="connsiteX5" fmla="*/ 411105 w 443360"/>
                <a:gd name="connsiteY5" fmla="*/ 174930 h 236234"/>
                <a:gd name="connsiteX6" fmla="*/ 165079 w 443360"/>
                <a:gd name="connsiteY6" fmla="*/ 234891 h 236234"/>
                <a:gd name="connsiteX7" fmla="*/ 62959 w 443360"/>
                <a:gd name="connsiteY7" fmla="*/ 175492 h 236234"/>
                <a:gd name="connsiteX8" fmla="*/ 0 w 443360"/>
                <a:gd name="connsiteY8" fmla="*/ 47139 h 23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3360" h="236234">
                  <a:moveTo>
                    <a:pt x="0" y="47139"/>
                  </a:moveTo>
                  <a:cubicBezTo>
                    <a:pt x="65020" y="29713"/>
                    <a:pt x="132101" y="24935"/>
                    <a:pt x="198526" y="16597"/>
                  </a:cubicBezTo>
                  <a:cubicBezTo>
                    <a:pt x="255582" y="9383"/>
                    <a:pt x="313013" y="5822"/>
                    <a:pt x="370351" y="763"/>
                  </a:cubicBezTo>
                  <a:cubicBezTo>
                    <a:pt x="380750" y="-174"/>
                    <a:pt x="391337" y="-1392"/>
                    <a:pt x="400799" y="4886"/>
                  </a:cubicBezTo>
                  <a:cubicBezTo>
                    <a:pt x="424690" y="37021"/>
                    <a:pt x="444177" y="70561"/>
                    <a:pt x="443334" y="112628"/>
                  </a:cubicBezTo>
                  <a:cubicBezTo>
                    <a:pt x="442866" y="139235"/>
                    <a:pt x="434059" y="161439"/>
                    <a:pt x="411105" y="174930"/>
                  </a:cubicBezTo>
                  <a:cubicBezTo>
                    <a:pt x="335217" y="219339"/>
                    <a:pt x="253146" y="242199"/>
                    <a:pt x="165079" y="234891"/>
                  </a:cubicBezTo>
                  <a:cubicBezTo>
                    <a:pt x="123294" y="231424"/>
                    <a:pt x="89941" y="207346"/>
                    <a:pt x="62959" y="175492"/>
                  </a:cubicBezTo>
                  <a:cubicBezTo>
                    <a:pt x="31198" y="138111"/>
                    <a:pt x="9650" y="95482"/>
                    <a:pt x="0" y="47139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F80EEE3-7A76-4997-9992-E51DA47C4481}"/>
                </a:ext>
              </a:extLst>
            </p:cNvPr>
            <p:cNvSpPr/>
            <p:nvPr/>
          </p:nvSpPr>
          <p:spPr>
            <a:xfrm>
              <a:off x="6220040" y="2333031"/>
              <a:ext cx="440058" cy="233348"/>
            </a:xfrm>
            <a:custGeom>
              <a:avLst/>
              <a:gdLst>
                <a:gd name="connsiteX0" fmla="*/ 44412 w 440058"/>
                <a:gd name="connsiteY0" fmla="*/ 0 h 233348"/>
                <a:gd name="connsiteX1" fmla="*/ 417667 w 440058"/>
                <a:gd name="connsiteY1" fmla="*/ 49561 h 233348"/>
                <a:gd name="connsiteX2" fmla="*/ 440058 w 440058"/>
                <a:gd name="connsiteY2" fmla="*/ 63802 h 233348"/>
                <a:gd name="connsiteX3" fmla="*/ 402021 w 440058"/>
                <a:gd name="connsiteY3" fmla="*/ 144280 h 233348"/>
                <a:gd name="connsiteX4" fmla="*/ 221296 w 440058"/>
                <a:gd name="connsiteY4" fmla="*/ 231504 h 233348"/>
                <a:gd name="connsiteX5" fmla="*/ 62400 w 440058"/>
                <a:gd name="connsiteY5" fmla="*/ 187471 h 233348"/>
                <a:gd name="connsiteX6" fmla="*/ 10965 w 440058"/>
                <a:gd name="connsiteY6" fmla="*/ 56119 h 233348"/>
                <a:gd name="connsiteX7" fmla="*/ 44412 w 440058"/>
                <a:gd name="connsiteY7" fmla="*/ 0 h 23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058" h="233348">
                  <a:moveTo>
                    <a:pt x="44412" y="0"/>
                  </a:moveTo>
                  <a:cubicBezTo>
                    <a:pt x="170048" y="7308"/>
                    <a:pt x="294186" y="25952"/>
                    <a:pt x="417667" y="49561"/>
                  </a:cubicBezTo>
                  <a:cubicBezTo>
                    <a:pt x="426474" y="51248"/>
                    <a:pt x="437716" y="51154"/>
                    <a:pt x="440058" y="63802"/>
                  </a:cubicBezTo>
                  <a:cubicBezTo>
                    <a:pt x="430877" y="92283"/>
                    <a:pt x="418416" y="119172"/>
                    <a:pt x="402021" y="144280"/>
                  </a:cubicBezTo>
                  <a:cubicBezTo>
                    <a:pt x="359205" y="209769"/>
                    <a:pt x="299900" y="241623"/>
                    <a:pt x="221296" y="231504"/>
                  </a:cubicBezTo>
                  <a:cubicBezTo>
                    <a:pt x="166394" y="224478"/>
                    <a:pt x="112617" y="211455"/>
                    <a:pt x="62400" y="187471"/>
                  </a:cubicBezTo>
                  <a:cubicBezTo>
                    <a:pt x="1784" y="158521"/>
                    <a:pt x="-13113" y="118891"/>
                    <a:pt x="10965" y="56119"/>
                  </a:cubicBezTo>
                  <a:cubicBezTo>
                    <a:pt x="18835" y="35414"/>
                    <a:pt x="31389" y="17613"/>
                    <a:pt x="44412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3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D385C7-5637-41F0-96F9-21C030B4D630}"/>
              </a:ext>
            </a:extLst>
          </p:cNvPr>
          <p:cNvGrpSpPr/>
          <p:nvPr/>
        </p:nvGrpSpPr>
        <p:grpSpPr>
          <a:xfrm>
            <a:off x="9075380" y="2027579"/>
            <a:ext cx="2128669" cy="1146890"/>
            <a:chOff x="9075380" y="1703389"/>
            <a:chExt cx="2128669" cy="1146890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5598CC0D-665C-4B58-8C7C-1A7D9BD7EF34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075380" y="1703389"/>
              <a:ext cx="2128669" cy="1146890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86" name="Rounded Rectangle 8">
              <a:extLst>
                <a:ext uri="{FF2B5EF4-FFF2-40B4-BE49-F238E27FC236}">
                  <a16:creationId xmlns:a16="http://schemas.microsoft.com/office/drawing/2014/main" id="{C8E1FFDB-6C76-47D4-B14A-DEB4F20A631F}"/>
                </a:ext>
              </a:extLst>
            </p:cNvPr>
            <p:cNvSpPr/>
            <p:nvPr/>
          </p:nvSpPr>
          <p:spPr>
            <a:xfrm>
              <a:off x="10273479" y="1862350"/>
              <a:ext cx="306166" cy="306132"/>
            </a:xfrm>
            <a:custGeom>
              <a:avLst/>
              <a:gdLst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688485 w 3888432"/>
                <a:gd name="connsiteY5" fmla="*/ 147563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2688485 w 3888432"/>
                <a:gd name="connsiteY17" fmla="*/ 1475633 h 3960440"/>
                <a:gd name="connsiteX18" fmla="*/ 878058 w 3888432"/>
                <a:gd name="connsiteY18" fmla="*/ 648072 h 3960440"/>
                <a:gd name="connsiteX19" fmla="*/ 554477 w 3888432"/>
                <a:gd name="connsiteY19" fmla="*/ 971653 h 3960440"/>
                <a:gd name="connsiteX20" fmla="*/ 878058 w 3888432"/>
                <a:gd name="connsiteY20" fmla="*/ 1295234 h 3960440"/>
                <a:gd name="connsiteX21" fmla="*/ 1201639 w 3888432"/>
                <a:gd name="connsiteY21" fmla="*/ 971653 h 3960440"/>
                <a:gd name="connsiteX22" fmla="*/ 878058 w 3888432"/>
                <a:gd name="connsiteY22" fmla="*/ 648072 h 3960440"/>
                <a:gd name="connsiteX23" fmla="*/ 333511 w 3888432"/>
                <a:gd name="connsiteY23" fmla="*/ 0 h 3960440"/>
                <a:gd name="connsiteX24" fmla="*/ 3554921 w 3888432"/>
                <a:gd name="connsiteY24" fmla="*/ 0 h 3960440"/>
                <a:gd name="connsiteX25" fmla="*/ 3888432 w 3888432"/>
                <a:gd name="connsiteY25" fmla="*/ 333511 h 3960440"/>
                <a:gd name="connsiteX26" fmla="*/ 3888432 w 3888432"/>
                <a:gd name="connsiteY26" fmla="*/ 3626929 h 3960440"/>
                <a:gd name="connsiteX27" fmla="*/ 3554921 w 3888432"/>
                <a:gd name="connsiteY27" fmla="*/ 3960440 h 3960440"/>
                <a:gd name="connsiteX28" fmla="*/ 333511 w 3888432"/>
                <a:gd name="connsiteY28" fmla="*/ 3960440 h 3960440"/>
                <a:gd name="connsiteX29" fmla="*/ 0 w 3888432"/>
                <a:gd name="connsiteY29" fmla="*/ 3626929 h 3960440"/>
                <a:gd name="connsiteX30" fmla="*/ 0 w 3888432"/>
                <a:gd name="connsiteY30" fmla="*/ 333511 h 3960440"/>
                <a:gd name="connsiteX31" fmla="*/ 333511 w 3888432"/>
                <a:gd name="connsiteY31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36833 w 3888432"/>
                <a:gd name="connsiteY11" fmla="*/ 2084121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  <a:gd name="connsiteX0" fmla="*/ 554477 w 3888432"/>
                <a:gd name="connsiteY0" fmla="*/ 1512168 h 3960440"/>
                <a:gd name="connsiteX1" fmla="*/ 554477 w 3888432"/>
                <a:gd name="connsiteY1" fmla="*/ 3312368 h 3960440"/>
                <a:gd name="connsiteX2" fmla="*/ 1201638 w 3888432"/>
                <a:gd name="connsiteY2" fmla="*/ 3312368 h 3960440"/>
                <a:gd name="connsiteX3" fmla="*/ 1201638 w 3888432"/>
                <a:gd name="connsiteY3" fmla="*/ 1512168 h 3960440"/>
                <a:gd name="connsiteX4" fmla="*/ 554477 w 3888432"/>
                <a:gd name="connsiteY4" fmla="*/ 1512168 h 3960440"/>
                <a:gd name="connsiteX5" fmla="*/ 2840340 w 3888432"/>
                <a:gd name="connsiteY5" fmla="*/ 1479943 h 3960440"/>
                <a:gd name="connsiteX6" fmla="*/ 2136833 w 3888432"/>
                <a:gd name="connsiteY6" fmla="*/ 1785510 h 3960440"/>
                <a:gd name="connsiteX7" fmla="*/ 2136833 w 3888432"/>
                <a:gd name="connsiteY7" fmla="*/ 1510185 h 3960440"/>
                <a:gd name="connsiteX8" fmla="*/ 1489672 w 3888432"/>
                <a:gd name="connsiteY8" fmla="*/ 1510185 h 3960440"/>
                <a:gd name="connsiteX9" fmla="*/ 1489672 w 3888432"/>
                <a:gd name="connsiteY9" fmla="*/ 3310385 h 3960440"/>
                <a:gd name="connsiteX10" fmla="*/ 2136833 w 3888432"/>
                <a:gd name="connsiteY10" fmla="*/ 3310385 h 3960440"/>
                <a:gd name="connsiteX11" fmla="*/ 2147184 w 3888432"/>
                <a:gd name="connsiteY11" fmla="*/ 2155564 h 3960440"/>
                <a:gd name="connsiteX12" fmla="*/ 2673919 w 3888432"/>
                <a:gd name="connsiteY12" fmla="*/ 2138897 h 3960440"/>
                <a:gd name="connsiteX13" fmla="*/ 2679688 w 3888432"/>
                <a:gd name="connsiteY13" fmla="*/ 3312366 h 3960440"/>
                <a:gd name="connsiteX14" fmla="*/ 3326849 w 3888432"/>
                <a:gd name="connsiteY14" fmla="*/ 3312366 h 3960440"/>
                <a:gd name="connsiteX15" fmla="*/ 3333768 w 3888432"/>
                <a:gd name="connsiteY15" fmla="*/ 2128613 h 3960440"/>
                <a:gd name="connsiteX16" fmla="*/ 2840340 w 3888432"/>
                <a:gd name="connsiteY16" fmla="*/ 1479943 h 3960440"/>
                <a:gd name="connsiteX17" fmla="*/ 878058 w 3888432"/>
                <a:gd name="connsiteY17" fmla="*/ 648072 h 3960440"/>
                <a:gd name="connsiteX18" fmla="*/ 554477 w 3888432"/>
                <a:gd name="connsiteY18" fmla="*/ 971653 h 3960440"/>
                <a:gd name="connsiteX19" fmla="*/ 878058 w 3888432"/>
                <a:gd name="connsiteY19" fmla="*/ 1295234 h 3960440"/>
                <a:gd name="connsiteX20" fmla="*/ 1201639 w 3888432"/>
                <a:gd name="connsiteY20" fmla="*/ 971653 h 3960440"/>
                <a:gd name="connsiteX21" fmla="*/ 878058 w 3888432"/>
                <a:gd name="connsiteY21" fmla="*/ 648072 h 3960440"/>
                <a:gd name="connsiteX22" fmla="*/ 333511 w 3888432"/>
                <a:gd name="connsiteY22" fmla="*/ 0 h 3960440"/>
                <a:gd name="connsiteX23" fmla="*/ 3554921 w 3888432"/>
                <a:gd name="connsiteY23" fmla="*/ 0 h 3960440"/>
                <a:gd name="connsiteX24" fmla="*/ 3888432 w 3888432"/>
                <a:gd name="connsiteY24" fmla="*/ 333511 h 3960440"/>
                <a:gd name="connsiteX25" fmla="*/ 3888432 w 3888432"/>
                <a:gd name="connsiteY25" fmla="*/ 3626929 h 3960440"/>
                <a:gd name="connsiteX26" fmla="*/ 3554921 w 3888432"/>
                <a:gd name="connsiteY26" fmla="*/ 3960440 h 3960440"/>
                <a:gd name="connsiteX27" fmla="*/ 333511 w 3888432"/>
                <a:gd name="connsiteY27" fmla="*/ 3960440 h 3960440"/>
                <a:gd name="connsiteX28" fmla="*/ 0 w 3888432"/>
                <a:gd name="connsiteY28" fmla="*/ 3626929 h 3960440"/>
                <a:gd name="connsiteX29" fmla="*/ 0 w 3888432"/>
                <a:gd name="connsiteY29" fmla="*/ 333511 h 3960440"/>
                <a:gd name="connsiteX30" fmla="*/ 333511 w 3888432"/>
                <a:gd name="connsiteY30" fmla="*/ 0 h 3960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888432" h="3960440">
                  <a:moveTo>
                    <a:pt x="554477" y="1512168"/>
                  </a:moveTo>
                  <a:lnTo>
                    <a:pt x="554477" y="3312368"/>
                  </a:lnTo>
                  <a:lnTo>
                    <a:pt x="1201638" y="3312368"/>
                  </a:lnTo>
                  <a:lnTo>
                    <a:pt x="1201638" y="1512168"/>
                  </a:lnTo>
                  <a:lnTo>
                    <a:pt x="554477" y="1512168"/>
                  </a:lnTo>
                  <a:close/>
                  <a:moveTo>
                    <a:pt x="2840340" y="1479943"/>
                  </a:moveTo>
                  <a:cubicBezTo>
                    <a:pt x="2293254" y="1484797"/>
                    <a:pt x="2254084" y="1780470"/>
                    <a:pt x="2136833" y="1785510"/>
                  </a:cubicBezTo>
                  <a:lnTo>
                    <a:pt x="2136833" y="1510185"/>
                  </a:lnTo>
                  <a:lnTo>
                    <a:pt x="1489672" y="1510185"/>
                  </a:lnTo>
                  <a:lnTo>
                    <a:pt x="1489672" y="3310385"/>
                  </a:lnTo>
                  <a:lnTo>
                    <a:pt x="2136833" y="3310385"/>
                  </a:lnTo>
                  <a:cubicBezTo>
                    <a:pt x="2140283" y="2925445"/>
                    <a:pt x="2133383" y="2560917"/>
                    <a:pt x="2147184" y="2155564"/>
                  </a:cubicBezTo>
                  <a:cubicBezTo>
                    <a:pt x="2187272" y="1842063"/>
                    <a:pt x="2668986" y="1938990"/>
                    <a:pt x="2673919" y="2138897"/>
                  </a:cubicBezTo>
                  <a:lnTo>
                    <a:pt x="2679688" y="3312366"/>
                  </a:lnTo>
                  <a:lnTo>
                    <a:pt x="3326849" y="3312366"/>
                  </a:lnTo>
                  <a:cubicBezTo>
                    <a:pt x="3329155" y="2917782"/>
                    <a:pt x="3331462" y="2523197"/>
                    <a:pt x="3333768" y="2128613"/>
                  </a:cubicBezTo>
                  <a:cubicBezTo>
                    <a:pt x="3339026" y="1942962"/>
                    <a:pt x="3184753" y="1475890"/>
                    <a:pt x="2840340" y="1479943"/>
                  </a:cubicBezTo>
                  <a:close/>
                  <a:moveTo>
                    <a:pt x="878058" y="648072"/>
                  </a:moveTo>
                  <a:cubicBezTo>
                    <a:pt x="699349" y="648072"/>
                    <a:pt x="554477" y="792944"/>
                    <a:pt x="554477" y="971653"/>
                  </a:cubicBezTo>
                  <a:cubicBezTo>
                    <a:pt x="554477" y="1150362"/>
                    <a:pt x="699349" y="1295234"/>
                    <a:pt x="878058" y="1295234"/>
                  </a:cubicBezTo>
                  <a:cubicBezTo>
                    <a:pt x="1056767" y="1295234"/>
                    <a:pt x="1201639" y="1150362"/>
                    <a:pt x="1201639" y="971653"/>
                  </a:cubicBezTo>
                  <a:cubicBezTo>
                    <a:pt x="1201639" y="792944"/>
                    <a:pt x="1056767" y="648072"/>
                    <a:pt x="878058" y="648072"/>
                  </a:cubicBezTo>
                  <a:close/>
                  <a:moveTo>
                    <a:pt x="333511" y="0"/>
                  </a:moveTo>
                  <a:lnTo>
                    <a:pt x="3554921" y="0"/>
                  </a:lnTo>
                  <a:cubicBezTo>
                    <a:pt x="3739114" y="0"/>
                    <a:pt x="3888432" y="149318"/>
                    <a:pt x="3888432" y="333511"/>
                  </a:cubicBezTo>
                  <a:lnTo>
                    <a:pt x="3888432" y="3626929"/>
                  </a:lnTo>
                  <a:cubicBezTo>
                    <a:pt x="3888432" y="3811122"/>
                    <a:pt x="3739114" y="3960440"/>
                    <a:pt x="3554921" y="3960440"/>
                  </a:cubicBezTo>
                  <a:lnTo>
                    <a:pt x="333511" y="3960440"/>
                  </a:lnTo>
                  <a:cubicBezTo>
                    <a:pt x="149318" y="3960440"/>
                    <a:pt x="0" y="3811122"/>
                    <a:pt x="0" y="3626929"/>
                  </a:cubicBezTo>
                  <a:lnTo>
                    <a:pt x="0" y="333511"/>
                  </a:lnTo>
                  <a:cubicBezTo>
                    <a:pt x="0" y="149318"/>
                    <a:pt x="149318" y="0"/>
                    <a:pt x="3335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7" name="Rounded Rectangle 2">
              <a:extLst>
                <a:ext uri="{FF2B5EF4-FFF2-40B4-BE49-F238E27FC236}">
                  <a16:creationId xmlns:a16="http://schemas.microsoft.com/office/drawing/2014/main" id="{B6882AE7-518B-49FD-A8CA-80559EB13717}"/>
                </a:ext>
              </a:extLst>
            </p:cNvPr>
            <p:cNvSpPr/>
            <p:nvPr/>
          </p:nvSpPr>
          <p:spPr>
            <a:xfrm>
              <a:off x="10592216" y="2460350"/>
              <a:ext cx="306132" cy="306132"/>
            </a:xfrm>
            <a:custGeom>
              <a:avLst/>
              <a:gdLst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155131 w 3960000"/>
                <a:gd name="connsiteY16" fmla="*/ 1419365 h 3960000"/>
                <a:gd name="connsiteX17" fmla="*/ 3207849 w 3960000"/>
                <a:gd name="connsiteY17" fmla="*/ 1493166 h 3960000"/>
                <a:gd name="connsiteX18" fmla="*/ 3407333 w 3960000"/>
                <a:gd name="connsiteY18" fmla="*/ 1117847 h 3960000"/>
                <a:gd name="connsiteX19" fmla="*/ 3108461 w 3960000"/>
                <a:gd name="connsiteY19" fmla="*/ 1185086 h 3960000"/>
                <a:gd name="connsiteX20" fmla="*/ 3334650 w 3960000"/>
                <a:gd name="connsiteY20" fmla="*/ 883134 h 3960000"/>
                <a:gd name="connsiteX21" fmla="*/ 2995677 w 3960000"/>
                <a:gd name="connsiteY21" fmla="*/ 1008938 h 3960000"/>
                <a:gd name="connsiteX22" fmla="*/ 2538382 w 3960000"/>
                <a:gd name="connsiteY22" fmla="*/ 802616 h 3960000"/>
                <a:gd name="connsiteX23" fmla="*/ 308009 w 3960000"/>
                <a:gd name="connsiteY23" fmla="*/ 0 h 3960000"/>
                <a:gd name="connsiteX24" fmla="*/ 3651991 w 3960000"/>
                <a:gd name="connsiteY24" fmla="*/ 0 h 3960000"/>
                <a:gd name="connsiteX25" fmla="*/ 3960000 w 3960000"/>
                <a:gd name="connsiteY25" fmla="*/ 308009 h 3960000"/>
                <a:gd name="connsiteX26" fmla="*/ 3960000 w 3960000"/>
                <a:gd name="connsiteY26" fmla="*/ 3651991 h 3960000"/>
                <a:gd name="connsiteX27" fmla="*/ 3651991 w 3960000"/>
                <a:gd name="connsiteY27" fmla="*/ 3960000 h 3960000"/>
                <a:gd name="connsiteX28" fmla="*/ 308009 w 3960000"/>
                <a:gd name="connsiteY28" fmla="*/ 3960000 h 3960000"/>
                <a:gd name="connsiteX29" fmla="*/ 0 w 3960000"/>
                <a:gd name="connsiteY29" fmla="*/ 3651991 h 3960000"/>
                <a:gd name="connsiteX30" fmla="*/ 0 w 3960000"/>
                <a:gd name="connsiteY30" fmla="*/ 308009 h 3960000"/>
                <a:gd name="connsiteX31" fmla="*/ 308009 w 3960000"/>
                <a:gd name="connsiteY31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55131 w 3960000"/>
                <a:gd name="connsiteY2" fmla="*/ 1419362 h 3960000"/>
                <a:gd name="connsiteX3" fmla="*/ 3160999 w 3960000"/>
                <a:gd name="connsiteY3" fmla="*/ 1374274 h 3960000"/>
                <a:gd name="connsiteX4" fmla="*/ 2538382 w 3960000"/>
                <a:gd name="connsiteY4" fmla="*/ 802616 h 3960000"/>
                <a:gd name="connsiteX5" fmla="*/ 1921633 w 3960000"/>
                <a:gd name="connsiteY5" fmla="*/ 1419365 h 3960000"/>
                <a:gd name="connsiteX6" fmla="*/ 1942445 w 3960000"/>
                <a:gd name="connsiteY6" fmla="*/ 1570340 h 3960000"/>
                <a:gd name="connsiteX7" fmla="*/ 752016 w 3960000"/>
                <a:gd name="connsiteY7" fmla="*/ 931012 h 3960000"/>
                <a:gd name="connsiteX8" fmla="*/ 934030 w 3960000"/>
                <a:gd name="connsiteY8" fmla="*/ 1745738 h 3960000"/>
                <a:gd name="connsiteX9" fmla="*/ 665343 w 3960000"/>
                <a:gd name="connsiteY9" fmla="*/ 1650397 h 3960000"/>
                <a:gd name="connsiteX10" fmla="*/ 1111709 w 3960000"/>
                <a:gd name="connsiteY10" fmla="*/ 2257108 h 3960000"/>
                <a:gd name="connsiteX11" fmla="*/ 856023 w 3960000"/>
                <a:gd name="connsiteY11" fmla="*/ 2244108 h 3960000"/>
                <a:gd name="connsiteX12" fmla="*/ 1402064 w 3960000"/>
                <a:gd name="connsiteY12" fmla="*/ 2660137 h 3960000"/>
                <a:gd name="connsiteX13" fmla="*/ 552668 w 3960000"/>
                <a:gd name="connsiteY13" fmla="*/ 2902822 h 3960000"/>
                <a:gd name="connsiteX14" fmla="*/ 1978439 w 3960000"/>
                <a:gd name="connsiteY14" fmla="*/ 3093502 h 3960000"/>
                <a:gd name="connsiteX15" fmla="*/ 3053184 w 3960000"/>
                <a:gd name="connsiteY15" fmla="*/ 2031759 h 3960000"/>
                <a:gd name="connsiteX16" fmla="*/ 3207849 w 3960000"/>
                <a:gd name="connsiteY16" fmla="*/ 1493166 h 3960000"/>
                <a:gd name="connsiteX17" fmla="*/ 3407333 w 3960000"/>
                <a:gd name="connsiteY17" fmla="*/ 1117847 h 3960000"/>
                <a:gd name="connsiteX18" fmla="*/ 3108461 w 3960000"/>
                <a:gd name="connsiteY18" fmla="*/ 1185086 h 3960000"/>
                <a:gd name="connsiteX19" fmla="*/ 3334650 w 3960000"/>
                <a:gd name="connsiteY19" fmla="*/ 883134 h 3960000"/>
                <a:gd name="connsiteX20" fmla="*/ 2995677 w 3960000"/>
                <a:gd name="connsiteY20" fmla="*/ 1008938 h 3960000"/>
                <a:gd name="connsiteX21" fmla="*/ 2538382 w 3960000"/>
                <a:gd name="connsiteY21" fmla="*/ 802616 h 3960000"/>
                <a:gd name="connsiteX22" fmla="*/ 308009 w 3960000"/>
                <a:gd name="connsiteY22" fmla="*/ 0 h 3960000"/>
                <a:gd name="connsiteX23" fmla="*/ 3651991 w 3960000"/>
                <a:gd name="connsiteY23" fmla="*/ 0 h 3960000"/>
                <a:gd name="connsiteX24" fmla="*/ 3960000 w 3960000"/>
                <a:gd name="connsiteY24" fmla="*/ 308009 h 3960000"/>
                <a:gd name="connsiteX25" fmla="*/ 3960000 w 3960000"/>
                <a:gd name="connsiteY25" fmla="*/ 3651991 h 3960000"/>
                <a:gd name="connsiteX26" fmla="*/ 3651991 w 3960000"/>
                <a:gd name="connsiteY26" fmla="*/ 3960000 h 3960000"/>
                <a:gd name="connsiteX27" fmla="*/ 308009 w 3960000"/>
                <a:gd name="connsiteY27" fmla="*/ 3960000 h 3960000"/>
                <a:gd name="connsiteX28" fmla="*/ 0 w 3960000"/>
                <a:gd name="connsiteY28" fmla="*/ 3651991 h 3960000"/>
                <a:gd name="connsiteX29" fmla="*/ 0 w 3960000"/>
                <a:gd name="connsiteY29" fmla="*/ 308009 h 3960000"/>
                <a:gd name="connsiteX30" fmla="*/ 308009 w 3960000"/>
                <a:gd name="connsiteY30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08461 w 3960000"/>
                <a:gd name="connsiteY17" fmla="*/ 1185086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07333 w 3960000"/>
                <a:gd name="connsiteY16" fmla="*/ 1117847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34650 w 3960000"/>
                <a:gd name="connsiteY18" fmla="*/ 88313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41936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538382 w 3960000"/>
                <a:gd name="connsiteY3" fmla="*/ 80261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538382 w 3960000"/>
                <a:gd name="connsiteY20" fmla="*/ 80261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752016 w 3960000"/>
                <a:gd name="connsiteY6" fmla="*/ 931012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65343 w 3960000"/>
                <a:gd name="connsiteY8" fmla="*/ 1650397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34030 w 3960000"/>
                <a:gd name="connsiteY7" fmla="*/ 1745738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11709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02064 w 3960000"/>
                <a:gd name="connsiteY11" fmla="*/ 2660137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56023 w 3960000"/>
                <a:gd name="connsiteY10" fmla="*/ 2244108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644257 w 3960000"/>
                <a:gd name="connsiteY8" fmla="*/ 1555506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552668 w 3960000"/>
                <a:gd name="connsiteY12" fmla="*/ 2902822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1978439 w 3960000"/>
                <a:gd name="connsiteY13" fmla="*/ 3093502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53184 w 3960000"/>
                <a:gd name="connsiteY14" fmla="*/ 2031759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  <a:gd name="connsiteX0" fmla="*/ 3160999 w 3960000"/>
                <a:gd name="connsiteY0" fmla="*/ 1374274 h 3960000"/>
                <a:gd name="connsiteX1" fmla="*/ 3155132 w 3960000"/>
                <a:gd name="connsiteY1" fmla="*/ 1419362 h 3960000"/>
                <a:gd name="connsiteX2" fmla="*/ 3160999 w 3960000"/>
                <a:gd name="connsiteY2" fmla="*/ 1374274 h 3960000"/>
                <a:gd name="connsiteX3" fmla="*/ 2496208 w 3960000"/>
                <a:gd name="connsiteY3" fmla="*/ 770986 h 3960000"/>
                <a:gd name="connsiteX4" fmla="*/ 1921633 w 3960000"/>
                <a:gd name="connsiteY4" fmla="*/ 1292845 h 3960000"/>
                <a:gd name="connsiteX5" fmla="*/ 1942445 w 3960000"/>
                <a:gd name="connsiteY5" fmla="*/ 1570340 h 3960000"/>
                <a:gd name="connsiteX6" fmla="*/ 815277 w 3960000"/>
                <a:gd name="connsiteY6" fmla="*/ 836121 h 3960000"/>
                <a:gd name="connsiteX7" fmla="*/ 965659 w 3960000"/>
                <a:gd name="connsiteY7" fmla="*/ 1735195 h 3960000"/>
                <a:gd name="connsiteX8" fmla="*/ 570453 w 3960000"/>
                <a:gd name="connsiteY8" fmla="*/ 1629310 h 3960000"/>
                <a:gd name="connsiteX9" fmla="*/ 1196057 w 3960000"/>
                <a:gd name="connsiteY9" fmla="*/ 2257108 h 3960000"/>
                <a:gd name="connsiteX10" fmla="*/ 813848 w 3960000"/>
                <a:gd name="connsiteY10" fmla="*/ 2296824 h 3960000"/>
                <a:gd name="connsiteX11" fmla="*/ 1486410 w 3960000"/>
                <a:gd name="connsiteY11" fmla="*/ 2607420 h 3960000"/>
                <a:gd name="connsiteX12" fmla="*/ 489408 w 3960000"/>
                <a:gd name="connsiteY12" fmla="*/ 2829018 h 3960000"/>
                <a:gd name="connsiteX13" fmla="*/ 2062787 w 3960000"/>
                <a:gd name="connsiteY13" fmla="*/ 3146219 h 3960000"/>
                <a:gd name="connsiteX14" fmla="*/ 3074271 w 3960000"/>
                <a:gd name="connsiteY14" fmla="*/ 2105563 h 3960000"/>
                <a:gd name="connsiteX15" fmla="*/ 3207849 w 3960000"/>
                <a:gd name="connsiteY15" fmla="*/ 1493166 h 3960000"/>
                <a:gd name="connsiteX16" fmla="*/ 3449507 w 3960000"/>
                <a:gd name="connsiteY16" fmla="*/ 1170564 h 3960000"/>
                <a:gd name="connsiteX17" fmla="*/ 3140091 w 3960000"/>
                <a:gd name="connsiteY17" fmla="*/ 1227260 h 3960000"/>
                <a:gd name="connsiteX18" fmla="*/ 3324107 w 3960000"/>
                <a:gd name="connsiteY18" fmla="*/ 851504 h 3960000"/>
                <a:gd name="connsiteX19" fmla="*/ 2995677 w 3960000"/>
                <a:gd name="connsiteY19" fmla="*/ 1008938 h 3960000"/>
                <a:gd name="connsiteX20" fmla="*/ 2496208 w 3960000"/>
                <a:gd name="connsiteY20" fmla="*/ 770986 h 3960000"/>
                <a:gd name="connsiteX21" fmla="*/ 308009 w 3960000"/>
                <a:gd name="connsiteY21" fmla="*/ 0 h 3960000"/>
                <a:gd name="connsiteX22" fmla="*/ 3651991 w 3960000"/>
                <a:gd name="connsiteY22" fmla="*/ 0 h 3960000"/>
                <a:gd name="connsiteX23" fmla="*/ 3960000 w 3960000"/>
                <a:gd name="connsiteY23" fmla="*/ 308009 h 3960000"/>
                <a:gd name="connsiteX24" fmla="*/ 3960000 w 3960000"/>
                <a:gd name="connsiteY24" fmla="*/ 3651991 h 3960000"/>
                <a:gd name="connsiteX25" fmla="*/ 3651991 w 3960000"/>
                <a:gd name="connsiteY25" fmla="*/ 3960000 h 3960000"/>
                <a:gd name="connsiteX26" fmla="*/ 308009 w 3960000"/>
                <a:gd name="connsiteY26" fmla="*/ 3960000 h 3960000"/>
                <a:gd name="connsiteX27" fmla="*/ 0 w 3960000"/>
                <a:gd name="connsiteY27" fmla="*/ 3651991 h 3960000"/>
                <a:gd name="connsiteX28" fmla="*/ 0 w 3960000"/>
                <a:gd name="connsiteY28" fmla="*/ 308009 h 3960000"/>
                <a:gd name="connsiteX29" fmla="*/ 308009 w 3960000"/>
                <a:gd name="connsiteY29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60000" h="3960000">
                  <a:moveTo>
                    <a:pt x="3160999" y="1374274"/>
                  </a:moveTo>
                  <a:lnTo>
                    <a:pt x="3155132" y="1419362"/>
                  </a:lnTo>
                  <a:lnTo>
                    <a:pt x="3160999" y="1374274"/>
                  </a:lnTo>
                  <a:close/>
                  <a:moveTo>
                    <a:pt x="2496208" y="770986"/>
                  </a:moveTo>
                  <a:cubicBezTo>
                    <a:pt x="2113414" y="770986"/>
                    <a:pt x="1929581" y="1106902"/>
                    <a:pt x="1921633" y="1292845"/>
                  </a:cubicBezTo>
                  <a:cubicBezTo>
                    <a:pt x="1914712" y="1454769"/>
                    <a:pt x="1928136" y="1522392"/>
                    <a:pt x="1942445" y="1570340"/>
                  </a:cubicBezTo>
                  <a:cubicBezTo>
                    <a:pt x="1547199" y="1510736"/>
                    <a:pt x="1237189" y="1330681"/>
                    <a:pt x="815277" y="836121"/>
                  </a:cubicBezTo>
                  <a:cubicBezTo>
                    <a:pt x="618819" y="1229038"/>
                    <a:pt x="733086" y="1558961"/>
                    <a:pt x="965659" y="1735195"/>
                  </a:cubicBezTo>
                  <a:cubicBezTo>
                    <a:pt x="864541" y="1716416"/>
                    <a:pt x="662904" y="1695759"/>
                    <a:pt x="570453" y="1629310"/>
                  </a:cubicBezTo>
                  <a:cubicBezTo>
                    <a:pt x="597898" y="2016450"/>
                    <a:pt x="990931" y="2177657"/>
                    <a:pt x="1196057" y="2257108"/>
                  </a:cubicBezTo>
                  <a:cubicBezTo>
                    <a:pt x="1113718" y="2275887"/>
                    <a:pt x="943857" y="2321380"/>
                    <a:pt x="813848" y="2296824"/>
                  </a:cubicBezTo>
                  <a:cubicBezTo>
                    <a:pt x="926523" y="2634848"/>
                    <a:pt x="1326064" y="2611755"/>
                    <a:pt x="1486410" y="2607420"/>
                  </a:cubicBezTo>
                  <a:cubicBezTo>
                    <a:pt x="1297174" y="2749708"/>
                    <a:pt x="1000058" y="2795794"/>
                    <a:pt x="489408" y="2829018"/>
                  </a:cubicBezTo>
                  <a:cubicBezTo>
                    <a:pt x="914827" y="3139596"/>
                    <a:pt x="1734874" y="3242281"/>
                    <a:pt x="2062787" y="3146219"/>
                  </a:cubicBezTo>
                  <a:cubicBezTo>
                    <a:pt x="2763394" y="2903535"/>
                    <a:pt x="2915370" y="2621267"/>
                    <a:pt x="3074271" y="2105563"/>
                  </a:cubicBezTo>
                  <a:cubicBezTo>
                    <a:pt x="3173740" y="1733406"/>
                    <a:pt x="3145310" y="1648999"/>
                    <a:pt x="3207849" y="1493166"/>
                  </a:cubicBezTo>
                  <a:cubicBezTo>
                    <a:pt x="3270388" y="1337333"/>
                    <a:pt x="3414210" y="1276468"/>
                    <a:pt x="3449507" y="1170564"/>
                  </a:cubicBezTo>
                  <a:cubicBezTo>
                    <a:pt x="3349883" y="1192977"/>
                    <a:pt x="3252716" y="1239516"/>
                    <a:pt x="3140091" y="1227260"/>
                  </a:cubicBezTo>
                  <a:cubicBezTo>
                    <a:pt x="3219995" y="1183499"/>
                    <a:pt x="3274317" y="996523"/>
                    <a:pt x="3324107" y="851504"/>
                  </a:cubicBezTo>
                  <a:cubicBezTo>
                    <a:pt x="3215037" y="921165"/>
                    <a:pt x="3152155" y="998691"/>
                    <a:pt x="2995677" y="1008938"/>
                  </a:cubicBezTo>
                  <a:cubicBezTo>
                    <a:pt x="2884471" y="881691"/>
                    <a:pt x="2678487" y="770986"/>
                    <a:pt x="2496208" y="77098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8" name="Rounded Rectangle 3">
              <a:extLst>
                <a:ext uri="{FF2B5EF4-FFF2-40B4-BE49-F238E27FC236}">
                  <a16:creationId xmlns:a16="http://schemas.microsoft.com/office/drawing/2014/main" id="{59A598C4-E2E9-46BA-B5D8-AD37677749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89933" y="2123768"/>
              <a:ext cx="306132" cy="306132"/>
            </a:xfrm>
            <a:custGeom>
              <a:avLst/>
              <a:gdLst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59137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32095 w 3960000"/>
                <a:gd name="connsiteY15" fmla="*/ 238945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  <a:gd name="connsiteX0" fmla="*/ 2841893 w 3960000"/>
                <a:gd name="connsiteY0" fmla="*/ 181064 h 3960000"/>
                <a:gd name="connsiteX1" fmla="*/ 2105790 w 3960000"/>
                <a:gd name="connsiteY1" fmla="*/ 859562 h 3960000"/>
                <a:gd name="connsiteX2" fmla="*/ 2106860 w 3960000"/>
                <a:gd name="connsiteY2" fmla="*/ 863292 h 3960000"/>
                <a:gd name="connsiteX3" fmla="*/ 2106860 w 3960000"/>
                <a:gd name="connsiteY3" fmla="*/ 1248172 h 3960000"/>
                <a:gd name="connsiteX4" fmla="*/ 1691968 w 3960000"/>
                <a:gd name="connsiteY4" fmla="*/ 1248172 h 3960000"/>
                <a:gd name="connsiteX5" fmla="*/ 1691968 w 3960000"/>
                <a:gd name="connsiteY5" fmla="*/ 1824236 h 3960000"/>
                <a:gd name="connsiteX6" fmla="*/ 2106860 w 3960000"/>
                <a:gd name="connsiteY6" fmla="*/ 1824236 h 3960000"/>
                <a:gd name="connsiteX7" fmla="*/ 2106860 w 3960000"/>
                <a:gd name="connsiteY7" fmla="*/ 3779396 h 3960000"/>
                <a:gd name="connsiteX8" fmla="*/ 2754932 w 3960000"/>
                <a:gd name="connsiteY8" fmla="*/ 3779396 h 3960000"/>
                <a:gd name="connsiteX9" fmla="*/ 2754932 w 3960000"/>
                <a:gd name="connsiteY9" fmla="*/ 1824236 h 3960000"/>
                <a:gd name="connsiteX10" fmla="*/ 3305869 w 3960000"/>
                <a:gd name="connsiteY10" fmla="*/ 1813665 h 3960000"/>
                <a:gd name="connsiteX11" fmla="*/ 3348152 w 3960000"/>
                <a:gd name="connsiteY11" fmla="*/ 1248172 h 3960000"/>
                <a:gd name="connsiteX12" fmla="*/ 2754932 w 3960000"/>
                <a:gd name="connsiteY12" fmla="*/ 1248172 h 3960000"/>
                <a:gd name="connsiteX13" fmla="*/ 2754932 w 3960000"/>
                <a:gd name="connsiteY13" fmla="*/ 907124 h 3960000"/>
                <a:gd name="connsiteX14" fmla="*/ 3369037 w 3960000"/>
                <a:gd name="connsiteY14" fmla="*/ 704441 h 3960000"/>
                <a:gd name="connsiteX15" fmla="*/ 3410216 w 3960000"/>
                <a:gd name="connsiteY15" fmla="*/ 195189 h 3960000"/>
                <a:gd name="connsiteX16" fmla="*/ 2841893 w 3960000"/>
                <a:gd name="connsiteY16" fmla="*/ 181064 h 3960000"/>
                <a:gd name="connsiteX17" fmla="*/ 308009 w 3960000"/>
                <a:gd name="connsiteY17" fmla="*/ 0 h 3960000"/>
                <a:gd name="connsiteX18" fmla="*/ 3651991 w 3960000"/>
                <a:gd name="connsiteY18" fmla="*/ 0 h 3960000"/>
                <a:gd name="connsiteX19" fmla="*/ 3960000 w 3960000"/>
                <a:gd name="connsiteY19" fmla="*/ 308009 h 3960000"/>
                <a:gd name="connsiteX20" fmla="*/ 3960000 w 3960000"/>
                <a:gd name="connsiteY20" fmla="*/ 3651991 h 3960000"/>
                <a:gd name="connsiteX21" fmla="*/ 3651991 w 3960000"/>
                <a:gd name="connsiteY21" fmla="*/ 3960000 h 3960000"/>
                <a:gd name="connsiteX22" fmla="*/ 308009 w 3960000"/>
                <a:gd name="connsiteY22" fmla="*/ 3960000 h 3960000"/>
                <a:gd name="connsiteX23" fmla="*/ 0 w 3960000"/>
                <a:gd name="connsiteY23" fmla="*/ 3651991 h 3960000"/>
                <a:gd name="connsiteX24" fmla="*/ 0 w 3960000"/>
                <a:gd name="connsiteY24" fmla="*/ 308009 h 3960000"/>
                <a:gd name="connsiteX25" fmla="*/ 308009 w 3960000"/>
                <a:gd name="connsiteY25" fmla="*/ 0 h 3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26764" y="685506"/>
                    <a:pt x="3369037" y="704441"/>
                  </a:cubicBezTo>
                  <a:cubicBezTo>
                    <a:pt x="3391941" y="556446"/>
                    <a:pt x="3409927" y="381656"/>
                    <a:pt x="3410216" y="195189"/>
                  </a:cubicBezTo>
                  <a:cubicBezTo>
                    <a:pt x="3239930" y="163882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47B91C5-2E1C-4C9F-A4A2-39C2DE83AE6F}"/>
                </a:ext>
              </a:extLst>
            </p:cNvPr>
            <p:cNvSpPr txBox="1"/>
            <p:nvPr/>
          </p:nvSpPr>
          <p:spPr>
            <a:xfrm>
              <a:off x="9330408" y="2441182"/>
              <a:ext cx="11471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Internet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2C4333-551C-42A2-8DC5-9B83AAD9D566}"/>
              </a:ext>
            </a:extLst>
          </p:cNvPr>
          <p:cNvGrpSpPr/>
          <p:nvPr/>
        </p:nvGrpSpPr>
        <p:grpSpPr>
          <a:xfrm>
            <a:off x="3552448" y="2343254"/>
            <a:ext cx="1450584" cy="274320"/>
            <a:chOff x="3540329" y="2338923"/>
            <a:chExt cx="1450584" cy="27432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E88C8E4-E0CE-4389-9665-2A2E714076A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BD9F106A-AF75-4067-9A4F-7E6C528B78C2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CB5393EB-6234-4C7B-ADC4-A1FECB2D5120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69C102F-0565-4B8B-8436-83AE343483C4}"/>
              </a:ext>
            </a:extLst>
          </p:cNvPr>
          <p:cNvGrpSpPr/>
          <p:nvPr/>
        </p:nvGrpSpPr>
        <p:grpSpPr>
          <a:xfrm rot="10800000">
            <a:off x="7187392" y="2343254"/>
            <a:ext cx="1450584" cy="274320"/>
            <a:chOff x="3540329" y="2338923"/>
            <a:chExt cx="1450584" cy="274320"/>
          </a:xfrm>
        </p:grpSpPr>
        <p:sp>
          <p:nvSpPr>
            <p:cNvPr id="93" name="Isosceles Triangle 92">
              <a:extLst>
                <a:ext uri="{FF2B5EF4-FFF2-40B4-BE49-F238E27FC236}">
                  <a16:creationId xmlns:a16="http://schemas.microsoft.com/office/drawing/2014/main" id="{BABABAB6-ECD9-4E10-8646-FCD5E84FDC32}"/>
                </a:ext>
              </a:extLst>
            </p:cNvPr>
            <p:cNvSpPr/>
            <p:nvPr/>
          </p:nvSpPr>
          <p:spPr>
            <a:xfrm rot="5400000">
              <a:off x="3540329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B92BD9D-F320-44FC-AAF7-A2BBBBE2B396}"/>
                </a:ext>
              </a:extLst>
            </p:cNvPr>
            <p:cNvSpPr/>
            <p:nvPr/>
          </p:nvSpPr>
          <p:spPr>
            <a:xfrm rot="5400000">
              <a:off x="4128461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9339AB56-1E52-4DA6-BE20-15CF9C84F2B4}"/>
                </a:ext>
              </a:extLst>
            </p:cNvPr>
            <p:cNvSpPr/>
            <p:nvPr/>
          </p:nvSpPr>
          <p:spPr>
            <a:xfrm rot="5400000">
              <a:off x="4716593" y="2338923"/>
              <a:ext cx="274320" cy="27432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9EB3CB-41CE-40DD-AE87-085E548159D0}"/>
              </a:ext>
            </a:extLst>
          </p:cNvPr>
          <p:cNvSpPr/>
          <p:nvPr/>
        </p:nvSpPr>
        <p:spPr>
          <a:xfrm rot="10800000">
            <a:off x="1293652" y="3003533"/>
            <a:ext cx="4393734" cy="1763983"/>
          </a:xfrm>
          <a:custGeom>
            <a:avLst/>
            <a:gdLst>
              <a:gd name="connsiteX0" fmla="*/ 0 w 2420983"/>
              <a:gd name="connsiteY0" fmla="*/ 1071154 h 1071154"/>
              <a:gd name="connsiteX1" fmla="*/ 2420983 w 2420983"/>
              <a:gd name="connsiteY1" fmla="*/ 0 h 1071154"/>
              <a:gd name="connsiteX2" fmla="*/ 1654629 w 2420983"/>
              <a:gd name="connsiteY2" fmla="*/ 8708 h 1071154"/>
              <a:gd name="connsiteX3" fmla="*/ 1654629 w 2420983"/>
              <a:gd name="connsiteY3" fmla="*/ 8708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983" h="1071154">
                <a:moveTo>
                  <a:pt x="0" y="1071154"/>
                </a:moveTo>
                <a:lnTo>
                  <a:pt x="2420983" y="0"/>
                </a:lnTo>
                <a:lnTo>
                  <a:pt x="1654629" y="8708"/>
                </a:lnTo>
                <a:lnTo>
                  <a:pt x="1654629" y="8708"/>
                </a:ln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6919C3-CC95-4EB6-B319-678F0F2F0324}"/>
              </a:ext>
            </a:extLst>
          </p:cNvPr>
          <p:cNvSpPr txBox="1"/>
          <p:nvPr/>
        </p:nvSpPr>
        <p:spPr>
          <a:xfrm>
            <a:off x="2735201" y="6325299"/>
            <a:ext cx="2482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Hackers &amp; Snoopers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6AADDE-B909-48B0-8061-283D5E711A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5"/>
          <a:stretch/>
        </p:blipFill>
        <p:spPr>
          <a:xfrm>
            <a:off x="4658364" y="1330492"/>
            <a:ext cx="2873696" cy="248818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753D4D12-1BE3-46E0-8F40-9839FA42B0AD}"/>
              </a:ext>
            </a:extLst>
          </p:cNvPr>
          <p:cNvSpPr txBox="1"/>
          <p:nvPr/>
        </p:nvSpPr>
        <p:spPr>
          <a:xfrm>
            <a:off x="6230133" y="4608758"/>
            <a:ext cx="5326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accent1"/>
                </a:solidFill>
                <a:cs typeface="Arial" pitchFamily="34" charset="0"/>
              </a:rPr>
              <a:t>Serangan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4D48F70-4A10-4FC3-82B4-5761FAE792C9}"/>
              </a:ext>
            </a:extLst>
          </p:cNvPr>
          <p:cNvSpPr txBox="1"/>
          <p:nvPr/>
        </p:nvSpPr>
        <p:spPr>
          <a:xfrm>
            <a:off x="6230134" y="5132108"/>
            <a:ext cx="5326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0" i="0" dirty="0">
                <a:effectLst/>
                <a:latin typeface="Söhne"/>
              </a:rPr>
              <a:t>Cara </a:t>
            </a:r>
            <a:r>
              <a:rPr lang="en-ID" sz="1400" b="0" i="0" dirty="0" err="1">
                <a:effectLst/>
                <a:latin typeface="Söhne"/>
              </a:rPr>
              <a:t>kerja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serangan</a:t>
            </a:r>
            <a:r>
              <a:rPr lang="en-ID" sz="1400" b="0" i="0" dirty="0">
                <a:effectLst/>
                <a:latin typeface="Söhne"/>
              </a:rPr>
              <a:t> MITM </a:t>
            </a:r>
            <a:r>
              <a:rPr lang="en-ID" sz="1400" b="0" i="0" dirty="0" err="1">
                <a:effectLst/>
                <a:latin typeface="Söhne"/>
              </a:rPr>
              <a:t>melibatkan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penempatan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penyerang</a:t>
            </a:r>
            <a:r>
              <a:rPr lang="en-ID" sz="1400" b="0" i="0" dirty="0">
                <a:effectLst/>
                <a:latin typeface="Söhne"/>
              </a:rPr>
              <a:t> di </a:t>
            </a:r>
            <a:r>
              <a:rPr lang="en-ID" sz="1400" b="0" i="0" dirty="0" err="1">
                <a:effectLst/>
                <a:latin typeface="Söhne"/>
              </a:rPr>
              <a:t>antara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dua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pihak</a:t>
            </a:r>
            <a:r>
              <a:rPr lang="en-ID" sz="1400" b="0" i="0" dirty="0">
                <a:effectLst/>
                <a:latin typeface="Söhne"/>
              </a:rPr>
              <a:t> yang </a:t>
            </a:r>
            <a:r>
              <a:rPr lang="en-ID" sz="1400" b="0" i="0" dirty="0" err="1">
                <a:effectLst/>
                <a:latin typeface="Söhne"/>
              </a:rPr>
              <a:t>berkomunikasi</a:t>
            </a:r>
            <a:r>
              <a:rPr lang="en-ID" sz="1400" b="0" i="0" dirty="0">
                <a:effectLst/>
                <a:latin typeface="Söhne"/>
              </a:rPr>
              <a:t>, </a:t>
            </a:r>
            <a:r>
              <a:rPr lang="en-ID" sz="1400" b="0" i="0" dirty="0" err="1">
                <a:effectLst/>
                <a:latin typeface="Söhne"/>
              </a:rPr>
              <a:t>sehingga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penyerang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dapat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memantau</a:t>
            </a:r>
            <a:r>
              <a:rPr lang="en-ID" sz="1400" b="0" i="0" dirty="0">
                <a:effectLst/>
                <a:latin typeface="Söhne"/>
              </a:rPr>
              <a:t>, </a:t>
            </a:r>
            <a:r>
              <a:rPr lang="en-ID" sz="1400" b="0" i="0" dirty="0" err="1">
                <a:effectLst/>
                <a:latin typeface="Söhne"/>
              </a:rPr>
              <a:t>merekayasa</a:t>
            </a:r>
            <a:r>
              <a:rPr lang="en-ID" sz="1400" b="0" i="0" dirty="0">
                <a:effectLst/>
                <a:latin typeface="Söhne"/>
              </a:rPr>
              <a:t>, </a:t>
            </a:r>
            <a:r>
              <a:rPr lang="en-ID" sz="1400" b="0" i="0" dirty="0" err="1">
                <a:effectLst/>
                <a:latin typeface="Söhne"/>
              </a:rPr>
              <a:t>atau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bahkan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memanipulasi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komunikasi</a:t>
            </a:r>
            <a:r>
              <a:rPr lang="en-ID" sz="1400" b="0" i="0" dirty="0">
                <a:effectLst/>
                <a:latin typeface="Söhne"/>
              </a:rPr>
              <a:t> </a:t>
            </a:r>
            <a:r>
              <a:rPr lang="en-ID" sz="1400" b="0" i="0" dirty="0" err="1">
                <a:effectLst/>
                <a:latin typeface="Söhne"/>
              </a:rPr>
              <a:t>tersebut</a:t>
            </a:r>
            <a:r>
              <a:rPr lang="en-ID" sz="1400" b="0" i="0" dirty="0">
                <a:effectLst/>
                <a:latin typeface="Söhne"/>
              </a:rPr>
              <a:t>.</a:t>
            </a:r>
            <a:r>
              <a:rPr lang="en-US" altLang="ko-KR" sz="1400" dirty="0">
                <a:cs typeface="Arial" pitchFamily="34" charset="0"/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FB74E3-F44D-4779-B39B-195B9EABBA55}"/>
              </a:ext>
            </a:extLst>
          </p:cNvPr>
          <p:cNvSpPr txBox="1"/>
          <p:nvPr/>
        </p:nvSpPr>
        <p:spPr>
          <a:xfrm>
            <a:off x="908389" y="3323848"/>
            <a:ext cx="24827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Korban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716203-2B33-42A9-B52D-575EC945D022}"/>
              </a:ext>
            </a:extLst>
          </p:cNvPr>
          <p:cNvSpPr/>
          <p:nvPr/>
        </p:nvSpPr>
        <p:spPr>
          <a:xfrm>
            <a:off x="10645412" y="151997"/>
            <a:ext cx="1454204" cy="6078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5" name="Freeform 7">
            <a:extLst>
              <a:ext uri="{FF2B5EF4-FFF2-40B4-BE49-F238E27FC236}">
                <a16:creationId xmlns:a16="http://schemas.microsoft.com/office/drawing/2014/main" id="{99DB7ED6-754B-4AD4-A81E-DA8CB6CA38CC}"/>
              </a:ext>
            </a:extLst>
          </p:cNvPr>
          <p:cNvSpPr/>
          <p:nvPr/>
        </p:nvSpPr>
        <p:spPr>
          <a:xfrm>
            <a:off x="10517992" y="-4988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2D51964-DE03-4B30-9A44-B6373BB621A4}"/>
              </a:ext>
            </a:extLst>
          </p:cNvPr>
          <p:cNvGrpSpPr/>
          <p:nvPr/>
        </p:nvGrpSpPr>
        <p:grpSpPr>
          <a:xfrm>
            <a:off x="866961" y="2827089"/>
            <a:ext cx="3725972" cy="2554545"/>
            <a:chOff x="738040" y="3067420"/>
            <a:chExt cx="3109672" cy="255454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D5531F-4774-4A20-B7E6-16F1AFE93FD0}"/>
                </a:ext>
              </a:extLst>
            </p:cNvPr>
            <p:cNvSpPr txBox="1"/>
            <p:nvPr/>
          </p:nvSpPr>
          <p:spPr>
            <a:xfrm>
              <a:off x="755576" y="3336198"/>
              <a:ext cx="3092136" cy="293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96C79-8B25-47D7-84DE-D88D269B7AF8}"/>
                </a:ext>
              </a:extLst>
            </p:cNvPr>
            <p:cNvSpPr txBox="1"/>
            <p:nvPr/>
          </p:nvSpPr>
          <p:spPr>
            <a:xfrm>
              <a:off x="738040" y="3067420"/>
              <a:ext cx="310967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IP </a:t>
              </a: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Spoofing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Email Hijacking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HTTP </a:t>
              </a: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Spoofing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SSL </a:t>
              </a: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Hijacking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Penyadapan</a:t>
              </a:r>
              <a:r>
                <a:rPr lang="en-ID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 </a:t>
              </a:r>
              <a:r>
                <a:rPr lang="en-ID" b="0" i="0" dirty="0" err="1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Wifi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Session Hijacking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Cache Poisoning</a:t>
              </a:r>
              <a:endParaRPr lang="en-ID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endParaRPr>
            </a:p>
            <a:p>
              <a:pPr algn="l">
                <a:buFont typeface="Arial" panose="020B0604020202020204" pitchFamily="34" charset="0"/>
                <a:buChar char="•"/>
              </a:pPr>
              <a:r>
                <a:rPr lang="en-ID" b="0" i="1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Spoofing </a:t>
              </a:r>
              <a:r>
                <a:rPr lang="en-ID" b="0" i="0" dirty="0">
                  <a:solidFill>
                    <a:schemeClr val="bg1"/>
                  </a:solidFill>
                  <a:effectLst/>
                  <a:latin typeface="Roboto" panose="02000000000000000000" pitchFamily="2" charset="0"/>
                </a:rPr>
                <a:t>DNS</a:t>
              </a:r>
            </a:p>
            <a:p>
              <a:endParaRPr lang="ko-KR" altLang="en-US" sz="1600" b="1" u="sng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BEE18F-6540-406B-BD7B-288F5381E69D}"/>
              </a:ext>
            </a:extLst>
          </p:cNvPr>
          <p:cNvSpPr txBox="1"/>
          <p:nvPr/>
        </p:nvSpPr>
        <p:spPr>
          <a:xfrm>
            <a:off x="460134" y="732541"/>
            <a:ext cx="303171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Adapun </a:t>
            </a:r>
            <a:r>
              <a:rPr lang="en-GB" altLang="ko-KR" sz="2800" dirty="0" err="1">
                <a:solidFill>
                  <a:schemeClr val="bg1"/>
                </a:solidFill>
                <a:cs typeface="Arial" pitchFamily="34" charset="0"/>
              </a:rPr>
              <a:t>Beberapa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bg1"/>
                </a:solidFill>
                <a:cs typeface="Arial" pitchFamily="34" charset="0"/>
              </a:rPr>
              <a:t>Bentuk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GB" altLang="ko-KR" sz="2800" dirty="0" err="1">
                <a:solidFill>
                  <a:schemeClr val="bg1"/>
                </a:solidFill>
                <a:cs typeface="Arial" pitchFamily="34" charset="0"/>
              </a:rPr>
              <a:t>Serangan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 MitM, </a:t>
            </a:r>
            <a:r>
              <a:rPr lang="en-GB" altLang="ko-KR" sz="2800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3E15B91-1B98-4E10-A378-EC0D2AB2E8D9}"/>
              </a:ext>
            </a:extLst>
          </p:cNvPr>
          <p:cNvSpPr/>
          <p:nvPr/>
        </p:nvSpPr>
        <p:spPr>
          <a:xfrm>
            <a:off x="10360687" y="-428271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Indikasi</a:t>
            </a:r>
            <a:r>
              <a:rPr lang="en-US" dirty="0"/>
              <a:t>/Tanda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72B2B9-AAD0-449B-BF17-F87894A2592E}"/>
              </a:ext>
            </a:extLst>
          </p:cNvPr>
          <p:cNvSpPr/>
          <p:nvPr/>
        </p:nvSpPr>
        <p:spPr>
          <a:xfrm>
            <a:off x="0" y="5754706"/>
            <a:ext cx="12192000" cy="110329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2D3A2FE2-0D42-4306-85F3-594E43B4A80E}"/>
              </a:ext>
            </a:extLst>
          </p:cNvPr>
          <p:cNvSpPr/>
          <p:nvPr/>
        </p:nvSpPr>
        <p:spPr>
          <a:xfrm flipH="1">
            <a:off x="748643" y="1835012"/>
            <a:ext cx="8508720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0FE2AFA6-2E28-44AA-BB33-59CD1A0C16BD}"/>
              </a:ext>
            </a:extLst>
          </p:cNvPr>
          <p:cNvSpPr/>
          <p:nvPr/>
        </p:nvSpPr>
        <p:spPr>
          <a:xfrm flipH="1">
            <a:off x="1524796" y="2685122"/>
            <a:ext cx="77325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55">
            <a:extLst>
              <a:ext uri="{FF2B5EF4-FFF2-40B4-BE49-F238E27FC236}">
                <a16:creationId xmlns:a16="http://schemas.microsoft.com/office/drawing/2014/main" id="{529F96B2-E360-4F4E-B593-6CD9AC6832DF}"/>
              </a:ext>
            </a:extLst>
          </p:cNvPr>
          <p:cNvSpPr/>
          <p:nvPr/>
        </p:nvSpPr>
        <p:spPr>
          <a:xfrm flipH="1">
            <a:off x="2295696" y="3535232"/>
            <a:ext cx="69616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1AE33DF2-E738-498D-B03B-DF47B223D2CC}"/>
              </a:ext>
            </a:extLst>
          </p:cNvPr>
          <p:cNvSpPr/>
          <p:nvPr/>
        </p:nvSpPr>
        <p:spPr>
          <a:xfrm flipH="1">
            <a:off x="3059393" y="4385342"/>
            <a:ext cx="6197968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C06F6E-6E13-4448-ACCF-792BA9C9DC6E}"/>
              </a:ext>
            </a:extLst>
          </p:cNvPr>
          <p:cNvGrpSpPr/>
          <p:nvPr/>
        </p:nvGrpSpPr>
        <p:grpSpPr>
          <a:xfrm>
            <a:off x="8033229" y="1658410"/>
            <a:ext cx="3295663" cy="3488970"/>
            <a:chOff x="5304777" y="1737360"/>
            <a:chExt cx="3295663" cy="3488970"/>
          </a:xfrm>
        </p:grpSpPr>
        <p:pic>
          <p:nvPicPr>
            <p:cNvPr id="9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4A094E88-D9E2-4288-B93D-148AA2179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80C70D6A-4B80-4A86-BDBE-8DFE867669DC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98D977-C1BF-4D7E-B9EF-F9E26920546C}"/>
              </a:ext>
            </a:extLst>
          </p:cNvPr>
          <p:cNvGrpSpPr/>
          <p:nvPr/>
        </p:nvGrpSpPr>
        <p:grpSpPr>
          <a:xfrm>
            <a:off x="2587879" y="3780147"/>
            <a:ext cx="4969080" cy="451735"/>
            <a:chOff x="4965552" y="1811177"/>
            <a:chExt cx="3484978" cy="4517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C26C78-040E-4D7A-84E3-B8736381DACF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dirty="0" err="1">
                  <a:solidFill>
                    <a:schemeClr val="bg1"/>
                  </a:solidFill>
                </a:rPr>
                <a:t>M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enerima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peringatan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keamanan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atau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sertifikat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SSL/TLS yang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tidak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cocok</a:t>
              </a:r>
              <a:r>
                <a:rPr lang="en-US" altLang="ko-KR" sz="11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. 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235F85-A676-4B6F-9F88-8F95AFBF2498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1" i="0" dirty="0" err="1">
                  <a:solidFill>
                    <a:schemeClr val="bg1"/>
                  </a:solidFill>
                  <a:effectLst/>
                </a:rPr>
                <a:t>Peringatan</a:t>
              </a:r>
              <a:r>
                <a:rPr lang="en-ID" sz="1200" b="1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200" b="1" i="0" dirty="0" err="1">
                  <a:solidFill>
                    <a:schemeClr val="bg1"/>
                  </a:solidFill>
                  <a:effectLst/>
                </a:rPr>
                <a:t>Keamanan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89BD39-6E2D-406D-9B87-3564D58F6AC0}"/>
              </a:ext>
            </a:extLst>
          </p:cNvPr>
          <p:cNvGrpSpPr/>
          <p:nvPr/>
        </p:nvGrpSpPr>
        <p:grpSpPr>
          <a:xfrm>
            <a:off x="1035608" y="2066452"/>
            <a:ext cx="8508718" cy="451735"/>
            <a:chOff x="4965551" y="1811177"/>
            <a:chExt cx="5967442" cy="4517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6E9A22-BDD2-4E6C-9928-B5035F50886B}"/>
                </a:ext>
              </a:extLst>
            </p:cNvPr>
            <p:cNvSpPr txBox="1"/>
            <p:nvPr/>
          </p:nvSpPr>
          <p:spPr>
            <a:xfrm>
              <a:off x="4965551" y="2001302"/>
              <a:ext cx="59674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Pemberitahuan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login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dari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lokasi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yang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tidak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biasa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dapat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menunjukkan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bahwa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kredensial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Anda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telah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diserang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FDF37-A167-4BA1-84FD-D1F29DF6F844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1" i="0" dirty="0" err="1">
                  <a:solidFill>
                    <a:schemeClr val="bg1"/>
                  </a:solidFill>
                  <a:effectLst/>
                </a:rPr>
                <a:t>Pemberitahuan</a:t>
              </a:r>
              <a:r>
                <a:rPr lang="en-ID" sz="1200" b="1" i="0" dirty="0">
                  <a:solidFill>
                    <a:schemeClr val="bg1"/>
                  </a:solidFill>
                  <a:effectLst/>
                </a:rPr>
                <a:t> Login Ganda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6F1812-69CA-462A-9287-8B9D90E24CD6}"/>
              </a:ext>
            </a:extLst>
          </p:cNvPr>
          <p:cNvGrpSpPr/>
          <p:nvPr/>
        </p:nvGrpSpPr>
        <p:grpSpPr>
          <a:xfrm>
            <a:off x="1854766" y="2901339"/>
            <a:ext cx="7072664" cy="481147"/>
            <a:chOff x="4965551" y="1811177"/>
            <a:chExt cx="4960290" cy="41668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CCC9D1-2BFA-4836-BF61-604E3BB40D25}"/>
                </a:ext>
              </a:extLst>
            </p:cNvPr>
            <p:cNvSpPr txBox="1"/>
            <p:nvPr/>
          </p:nvSpPr>
          <p:spPr>
            <a:xfrm>
              <a:off x="4965551" y="2001302"/>
              <a:ext cx="4960290" cy="2265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Pemberitahuan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tentang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aktivitas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tak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biasa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pada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akun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Anda,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seperti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percobaan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masuk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tidak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sah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37B5AB5-688B-401A-A41B-F35EE9E673FC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39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Pemberitahuan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Aktivitas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Tak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Biasa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19F659-CD15-4F89-8311-D7B65AF2BEE9}"/>
              </a:ext>
            </a:extLst>
          </p:cNvPr>
          <p:cNvGrpSpPr/>
          <p:nvPr/>
        </p:nvGrpSpPr>
        <p:grpSpPr>
          <a:xfrm>
            <a:off x="3348952" y="4627526"/>
            <a:ext cx="7929739" cy="451735"/>
            <a:chOff x="4965551" y="1811177"/>
            <a:chExt cx="5561385" cy="45173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42B70-F6CB-48BD-A6AB-519A99AFE465}"/>
                </a:ext>
              </a:extLst>
            </p:cNvPr>
            <p:cNvSpPr txBox="1"/>
            <p:nvPr/>
          </p:nvSpPr>
          <p:spPr>
            <a:xfrm>
              <a:off x="4965551" y="2001302"/>
              <a:ext cx="55613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Lalu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lintas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jaringan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yang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aneh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,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termasuk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permintaan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atau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respon</a:t>
              </a:r>
              <a:r>
                <a:rPr lang="en-ID" sz="1100" b="0" i="0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en-ID" sz="1100" b="0" i="0" dirty="0" err="1">
                  <a:solidFill>
                    <a:schemeClr val="bg1"/>
                  </a:solidFill>
                  <a:effectLst/>
                </a:rPr>
                <a:t>mencurigakan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5227D8-2B61-454D-82BC-288110ADEF15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Perubahan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 Lalu Lintas </a:t>
              </a:r>
              <a:r>
                <a:rPr lang="en-US" altLang="ko-KR" sz="1200" b="1" dirty="0" err="1">
                  <a:solidFill>
                    <a:schemeClr val="bg1"/>
                  </a:solidFill>
                  <a:cs typeface="Arial" pitchFamily="34" charset="0"/>
                </a:rPr>
                <a:t>Jaringan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CFDAAC-E1E9-4633-B40E-D04B1DEC2185}"/>
              </a:ext>
            </a:extLst>
          </p:cNvPr>
          <p:cNvGrpSpPr/>
          <p:nvPr/>
        </p:nvGrpSpPr>
        <p:grpSpPr>
          <a:xfrm>
            <a:off x="644855" y="6180523"/>
            <a:ext cx="10482842" cy="507245"/>
            <a:chOff x="-780301" y="1571552"/>
            <a:chExt cx="8467032" cy="5123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BDC52A-BEC0-4A62-9171-09589678AB0B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C62E8A-3775-4D40-B817-53447F17E14E}"/>
                </a:ext>
              </a:extLst>
            </p:cNvPr>
            <p:cNvSpPr txBox="1"/>
            <p:nvPr/>
          </p:nvSpPr>
          <p:spPr>
            <a:xfrm>
              <a:off x="-780301" y="1571552"/>
              <a:ext cx="846703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Diatas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adalah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beberapa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indikasi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/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tanda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kemungkinan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kita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telah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terkena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serangan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bg1"/>
                  </a:solidFill>
                  <a:cs typeface="Arial" pitchFamily="34" charset="0"/>
                </a:rPr>
                <a:t>mitm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1A665BA-A67E-4A23-9F56-4B111841D761}"/>
              </a:ext>
            </a:extLst>
          </p:cNvPr>
          <p:cNvSpPr/>
          <p:nvPr/>
        </p:nvSpPr>
        <p:spPr>
          <a:xfrm>
            <a:off x="10645412" y="151997"/>
            <a:ext cx="1454204" cy="6078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982706BC-C5EA-42BD-A841-8462D7052B8E}"/>
              </a:ext>
            </a:extLst>
          </p:cNvPr>
          <p:cNvSpPr/>
          <p:nvPr/>
        </p:nvSpPr>
        <p:spPr>
          <a:xfrm>
            <a:off x="10517992" y="-4988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 err="1"/>
              <a:t>Pencegahan</a:t>
            </a:r>
            <a:endParaRPr lang="en-US" dirty="0"/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D78ADE0F-F8A5-4BBB-9FA0-ADA57BB09DEB}"/>
              </a:ext>
            </a:extLst>
          </p:cNvPr>
          <p:cNvGrpSpPr/>
          <p:nvPr/>
        </p:nvGrpSpPr>
        <p:grpSpPr>
          <a:xfrm rot="10800000">
            <a:off x="4662817" y="3871945"/>
            <a:ext cx="540000" cy="1692000"/>
            <a:chOff x="5355771" y="1915886"/>
            <a:chExt cx="540000" cy="1692000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EED46F33-70EC-49FF-B36D-5A9878AF8E22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Isosceles Triangle 14">
              <a:extLst>
                <a:ext uri="{FF2B5EF4-FFF2-40B4-BE49-F238E27FC236}">
                  <a16:creationId xmlns:a16="http://schemas.microsoft.com/office/drawing/2014/main" id="{37463BCB-E994-4E0D-AACF-3D7ED6010D3F}"/>
                </a:ext>
              </a:extLst>
            </p:cNvPr>
            <p:cNvSpPr/>
            <p:nvPr/>
          </p:nvSpPr>
          <p:spPr>
            <a:xfrm>
              <a:off x="5522720" y="2214804"/>
              <a:ext cx="250588" cy="21602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Trapezoid 18">
            <a:extLst>
              <a:ext uri="{FF2B5EF4-FFF2-40B4-BE49-F238E27FC236}">
                <a16:creationId xmlns:a16="http://schemas.microsoft.com/office/drawing/2014/main" id="{AFBBD184-2957-4165-96D1-AE914E2E3ACF}"/>
              </a:ext>
            </a:extLst>
          </p:cNvPr>
          <p:cNvSpPr/>
          <p:nvPr/>
        </p:nvSpPr>
        <p:spPr>
          <a:xfrm rot="10800000">
            <a:off x="4978329" y="3298573"/>
            <a:ext cx="2235344" cy="1236889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accent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13">
            <a:extLst>
              <a:ext uri="{FF2B5EF4-FFF2-40B4-BE49-F238E27FC236}">
                <a16:creationId xmlns:a16="http://schemas.microsoft.com/office/drawing/2014/main" id="{D120EA76-9C00-4B1D-BBC1-74517180619A}"/>
              </a:ext>
            </a:extLst>
          </p:cNvPr>
          <p:cNvSpPr/>
          <p:nvPr/>
        </p:nvSpPr>
        <p:spPr>
          <a:xfrm>
            <a:off x="7519093" y="1700911"/>
            <a:ext cx="792088" cy="7920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16">
            <a:extLst>
              <a:ext uri="{FF2B5EF4-FFF2-40B4-BE49-F238E27FC236}">
                <a16:creationId xmlns:a16="http://schemas.microsoft.com/office/drawing/2014/main" id="{A35275EC-9582-44C0-A87A-532CB615D7B2}"/>
              </a:ext>
            </a:extLst>
          </p:cNvPr>
          <p:cNvGrpSpPr/>
          <p:nvPr/>
        </p:nvGrpSpPr>
        <p:grpSpPr>
          <a:xfrm>
            <a:off x="6973551" y="2121237"/>
            <a:ext cx="540000" cy="1692000"/>
            <a:chOff x="5355771" y="1915886"/>
            <a:chExt cx="540000" cy="1692000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6599E9E-84A1-49F4-BF00-5D79D49EEB21}"/>
                </a:ext>
              </a:extLst>
            </p:cNvPr>
            <p:cNvSpPr/>
            <p:nvPr/>
          </p:nvSpPr>
          <p:spPr>
            <a:xfrm>
              <a:off x="5355771" y="1915886"/>
              <a:ext cx="540000" cy="1692000"/>
            </a:xfrm>
            <a:custGeom>
              <a:avLst/>
              <a:gdLst>
                <a:gd name="connsiteX0" fmla="*/ 0 w 642258"/>
                <a:gd name="connsiteY0" fmla="*/ 1752600 h 1752600"/>
                <a:gd name="connsiteX1" fmla="*/ 348343 w 642258"/>
                <a:gd name="connsiteY1" fmla="*/ 1752600 h 1752600"/>
                <a:gd name="connsiteX2" fmla="*/ 348343 w 642258"/>
                <a:gd name="connsiteY2" fmla="*/ 0 h 1752600"/>
                <a:gd name="connsiteX3" fmla="*/ 642258 w 642258"/>
                <a:gd name="connsiteY3" fmla="*/ 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2258" h="1752600">
                  <a:moveTo>
                    <a:pt x="0" y="1752600"/>
                  </a:moveTo>
                  <a:lnTo>
                    <a:pt x="348343" y="1752600"/>
                  </a:lnTo>
                  <a:lnTo>
                    <a:pt x="348343" y="0"/>
                  </a:lnTo>
                  <a:lnTo>
                    <a:pt x="642258" y="0"/>
                  </a:lnTo>
                </a:path>
              </a:pathLst>
            </a:cu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Isosceles Triangle 14">
              <a:extLst>
                <a:ext uri="{FF2B5EF4-FFF2-40B4-BE49-F238E27FC236}">
                  <a16:creationId xmlns:a16="http://schemas.microsoft.com/office/drawing/2014/main" id="{1C4FF541-4F01-4BF4-9004-4046F45903C4}"/>
                </a:ext>
              </a:extLst>
            </p:cNvPr>
            <p:cNvSpPr/>
            <p:nvPr/>
          </p:nvSpPr>
          <p:spPr>
            <a:xfrm>
              <a:off x="5531512" y="2214804"/>
              <a:ext cx="250588" cy="216024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7">
            <a:extLst>
              <a:ext uri="{FF2B5EF4-FFF2-40B4-BE49-F238E27FC236}">
                <a16:creationId xmlns:a16="http://schemas.microsoft.com/office/drawing/2014/main" id="{5403E295-A1E2-4A59-ADB9-282C203EFC63}"/>
              </a:ext>
            </a:extLst>
          </p:cNvPr>
          <p:cNvGrpSpPr/>
          <p:nvPr/>
        </p:nvGrpSpPr>
        <p:grpSpPr>
          <a:xfrm>
            <a:off x="5423596" y="4622440"/>
            <a:ext cx="2520000" cy="576000"/>
            <a:chOff x="4016829" y="4452257"/>
            <a:chExt cx="2520000" cy="57600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12E801C0-4970-474D-8A7B-678E0D6892FB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Isosceles Triangle 23">
              <a:extLst>
                <a:ext uri="{FF2B5EF4-FFF2-40B4-BE49-F238E27FC236}">
                  <a16:creationId xmlns:a16="http://schemas.microsoft.com/office/drawing/2014/main" id="{0A2244C0-71A2-46CD-9AC4-61D142F4CA1C}"/>
                </a:ext>
              </a:extLst>
            </p:cNvPr>
            <p:cNvSpPr/>
            <p:nvPr/>
          </p:nvSpPr>
          <p:spPr>
            <a:xfrm rot="16200000" flipV="1">
              <a:off x="5872735" y="4613873"/>
              <a:ext cx="250588" cy="216024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26">
            <a:extLst>
              <a:ext uri="{FF2B5EF4-FFF2-40B4-BE49-F238E27FC236}">
                <a16:creationId xmlns:a16="http://schemas.microsoft.com/office/drawing/2014/main" id="{2C527954-5F37-470D-A933-4E3E63255AFE}"/>
              </a:ext>
            </a:extLst>
          </p:cNvPr>
          <p:cNvSpPr/>
          <p:nvPr/>
        </p:nvSpPr>
        <p:spPr>
          <a:xfrm>
            <a:off x="7580249" y="5176170"/>
            <a:ext cx="792088" cy="7920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E096D28C-F03B-4296-8029-7A957286CB14}"/>
              </a:ext>
            </a:extLst>
          </p:cNvPr>
          <p:cNvSpPr/>
          <p:nvPr/>
        </p:nvSpPr>
        <p:spPr>
          <a:xfrm>
            <a:off x="3892957" y="5176170"/>
            <a:ext cx="792088" cy="7920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Oval 35">
            <a:extLst>
              <a:ext uri="{FF2B5EF4-FFF2-40B4-BE49-F238E27FC236}">
                <a16:creationId xmlns:a16="http://schemas.microsoft.com/office/drawing/2014/main" id="{64226692-C36A-4DFF-9BBF-4A4EB1DA1350}"/>
              </a:ext>
            </a:extLst>
          </p:cNvPr>
          <p:cNvSpPr/>
          <p:nvPr/>
        </p:nvSpPr>
        <p:spPr>
          <a:xfrm>
            <a:off x="3921814" y="1745266"/>
            <a:ext cx="792088" cy="7920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463FEC-4AA6-4AF8-BEBE-DBAB75B1955C}"/>
              </a:ext>
            </a:extLst>
          </p:cNvPr>
          <p:cNvSpPr txBox="1"/>
          <p:nvPr/>
        </p:nvSpPr>
        <p:spPr>
          <a:xfrm>
            <a:off x="5454076" y="3984615"/>
            <a:ext cx="1312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SECURITY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09BEBBAC-B97A-4B0F-AF18-05030D0FB7EE}"/>
              </a:ext>
            </a:extLst>
          </p:cNvPr>
          <p:cNvSpPr>
            <a:spLocks noChangeAspect="1"/>
          </p:cNvSpPr>
          <p:nvPr/>
        </p:nvSpPr>
        <p:spPr>
          <a:xfrm>
            <a:off x="4130052" y="1899482"/>
            <a:ext cx="375614" cy="483656"/>
          </a:xfrm>
          <a:custGeom>
            <a:avLst/>
            <a:gdLst/>
            <a:ahLst/>
            <a:cxnLst/>
            <a:rect l="l" t="t" r="r" b="b"/>
            <a:pathLst>
              <a:path w="3039346" h="3913585">
                <a:moveTo>
                  <a:pt x="1527178" y="2618567"/>
                </a:moveTo>
                <a:cubicBezTo>
                  <a:pt x="1429201" y="2618567"/>
                  <a:pt x="1349775" y="2697993"/>
                  <a:pt x="1349775" y="2795971"/>
                </a:cubicBezTo>
                <a:cubicBezTo>
                  <a:pt x="1349775" y="2861110"/>
                  <a:pt x="1384883" y="2918050"/>
                  <a:pt x="1437574" y="2948279"/>
                </a:cubicBezTo>
                <a:lnTo>
                  <a:pt x="1275150" y="3311239"/>
                </a:lnTo>
                <a:lnTo>
                  <a:pt x="1779206" y="3311239"/>
                </a:lnTo>
                <a:lnTo>
                  <a:pt x="1616782" y="2948279"/>
                </a:lnTo>
                <a:cubicBezTo>
                  <a:pt x="1669475" y="2918050"/>
                  <a:pt x="1704582" y="2861110"/>
                  <a:pt x="1704582" y="2795971"/>
                </a:cubicBezTo>
                <a:cubicBezTo>
                  <a:pt x="1704582" y="2697993"/>
                  <a:pt x="1625156" y="2618567"/>
                  <a:pt x="1527178" y="2618567"/>
                </a:cubicBezTo>
                <a:close/>
                <a:moveTo>
                  <a:pt x="1527178" y="0"/>
                </a:moveTo>
                <a:cubicBezTo>
                  <a:pt x="2026975" y="0"/>
                  <a:pt x="2435288" y="391686"/>
                  <a:pt x="2460697" y="884907"/>
                </a:cubicBezTo>
                <a:lnTo>
                  <a:pt x="2463282" y="884907"/>
                </a:lnTo>
                <a:lnTo>
                  <a:pt x="2463282" y="936104"/>
                </a:lnTo>
                <a:lnTo>
                  <a:pt x="2463282" y="1656184"/>
                </a:lnTo>
                <a:lnTo>
                  <a:pt x="2067282" y="1656184"/>
                </a:lnTo>
                <a:lnTo>
                  <a:pt x="2067282" y="1427425"/>
                </a:lnTo>
                <a:lnTo>
                  <a:pt x="2310132" y="1427584"/>
                </a:lnTo>
                <a:cubicBezTo>
                  <a:pt x="2310132" y="1320268"/>
                  <a:pt x="2206785" y="1230216"/>
                  <a:pt x="2067282" y="1206340"/>
                </a:cubicBezTo>
                <a:lnTo>
                  <a:pt x="2067282" y="936104"/>
                </a:lnTo>
                <a:lnTo>
                  <a:pt x="2066786" y="936104"/>
                </a:lnTo>
                <a:cubicBezTo>
                  <a:pt x="2066786" y="638087"/>
                  <a:pt x="1825195" y="396496"/>
                  <a:pt x="1527178" y="396496"/>
                </a:cubicBezTo>
                <a:cubicBezTo>
                  <a:pt x="1229161" y="396496"/>
                  <a:pt x="987570" y="638087"/>
                  <a:pt x="987570" y="936104"/>
                </a:cubicBezTo>
                <a:lnTo>
                  <a:pt x="987074" y="936104"/>
                </a:lnTo>
                <a:lnTo>
                  <a:pt x="987074" y="1872209"/>
                </a:lnTo>
                <a:lnTo>
                  <a:pt x="2699110" y="1872209"/>
                </a:lnTo>
                <a:cubicBezTo>
                  <a:pt x="2887017" y="1872209"/>
                  <a:pt x="3039346" y="2024538"/>
                  <a:pt x="3039346" y="2212445"/>
                </a:cubicBezTo>
                <a:lnTo>
                  <a:pt x="3039346" y="3573349"/>
                </a:lnTo>
                <a:cubicBezTo>
                  <a:pt x="3039346" y="3761256"/>
                  <a:pt x="2887017" y="3913585"/>
                  <a:pt x="2699110" y="3913585"/>
                </a:cubicBezTo>
                <a:lnTo>
                  <a:pt x="340236" y="3913585"/>
                </a:lnTo>
                <a:cubicBezTo>
                  <a:pt x="152329" y="3913585"/>
                  <a:pt x="0" y="3761256"/>
                  <a:pt x="0" y="3573349"/>
                </a:cubicBezTo>
                <a:lnTo>
                  <a:pt x="0" y="2212445"/>
                </a:lnTo>
                <a:cubicBezTo>
                  <a:pt x="0" y="2024538"/>
                  <a:pt x="152329" y="1872209"/>
                  <a:pt x="340236" y="1872209"/>
                </a:cubicBezTo>
                <a:lnTo>
                  <a:pt x="591074" y="1872209"/>
                </a:lnTo>
                <a:lnTo>
                  <a:pt x="591074" y="936104"/>
                </a:lnTo>
                <a:cubicBezTo>
                  <a:pt x="591074" y="419108"/>
                  <a:pt x="1010182" y="0"/>
                  <a:pt x="15271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92">
            <a:extLst>
              <a:ext uri="{FF2B5EF4-FFF2-40B4-BE49-F238E27FC236}">
                <a16:creationId xmlns:a16="http://schemas.microsoft.com/office/drawing/2014/main" id="{286931F0-3B5E-43E1-AF02-C976D6407572}"/>
              </a:ext>
            </a:extLst>
          </p:cNvPr>
          <p:cNvGrpSpPr/>
          <p:nvPr/>
        </p:nvGrpSpPr>
        <p:grpSpPr>
          <a:xfrm>
            <a:off x="8395230" y="1749504"/>
            <a:ext cx="3204000" cy="1118322"/>
            <a:chOff x="3556042" y="1744979"/>
            <a:chExt cx="3240000" cy="111832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50DDC5-1002-4ABA-B6FF-104D8B8D1A2B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0" i="0" dirty="0" err="1">
                  <a:effectLst/>
                </a:rPr>
                <a:t>Selalu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periksa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validitas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sertifikat</a:t>
              </a:r>
              <a:r>
                <a:rPr lang="en-ID" sz="1200" b="0" i="0" dirty="0">
                  <a:effectLst/>
                </a:rPr>
                <a:t> digital </a:t>
              </a:r>
              <a:r>
                <a:rPr lang="en-ID" sz="1200" b="0" i="0" dirty="0" err="1">
                  <a:effectLst/>
                </a:rPr>
                <a:t>saat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terhubung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ke</a:t>
              </a:r>
              <a:r>
                <a:rPr lang="en-ID" sz="1200" b="0" i="0" dirty="0">
                  <a:effectLst/>
                </a:rPr>
                <a:t> situs web </a:t>
              </a:r>
              <a:r>
                <a:rPr lang="en-ID" sz="1200" b="0" i="0" dirty="0" err="1">
                  <a:effectLst/>
                </a:rPr>
                <a:t>atau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layanan</a:t>
              </a:r>
              <a:r>
                <a:rPr lang="en-ID" sz="1200" b="0" i="0" dirty="0">
                  <a:effectLst/>
                </a:rPr>
                <a:t> online yang </a:t>
              </a:r>
              <a:r>
                <a:rPr lang="en-ID" sz="1200" b="0" i="0" dirty="0" err="1">
                  <a:effectLst/>
                </a:rPr>
                <a:t>menggunakan</a:t>
              </a:r>
              <a:r>
                <a:rPr lang="en-ID" sz="1200" b="0" i="0" dirty="0">
                  <a:effectLst/>
                </a:rPr>
                <a:t> HTTPS. </a:t>
              </a:r>
              <a:r>
                <a:rPr lang="en-ID" sz="1200" b="0" i="0" dirty="0" err="1">
                  <a:effectLst/>
                </a:rPr>
                <a:t>Pastikan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sertifikat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tersebut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dikeluarkan</a:t>
              </a:r>
              <a:r>
                <a:rPr lang="en-ID" sz="1200" b="0" i="0" dirty="0">
                  <a:effectLst/>
                </a:rPr>
                <a:t> oleh </a:t>
              </a:r>
              <a:r>
                <a:rPr lang="en-ID" sz="1200" b="0" i="0" dirty="0" err="1">
                  <a:effectLst/>
                </a:rPr>
                <a:t>otoritas</a:t>
              </a:r>
              <a:r>
                <a:rPr lang="en-ID" sz="1200" b="0" i="0" dirty="0">
                  <a:effectLst/>
                </a:rPr>
                <a:t>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C6A5BD-ACF1-46C6-8A98-65A3B4B78ECB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Verifikasi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Sertifikat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95">
            <a:extLst>
              <a:ext uri="{FF2B5EF4-FFF2-40B4-BE49-F238E27FC236}">
                <a16:creationId xmlns:a16="http://schemas.microsoft.com/office/drawing/2014/main" id="{C9B8AC1A-A577-4EF7-AF75-A71D8121DB8B}"/>
              </a:ext>
            </a:extLst>
          </p:cNvPr>
          <p:cNvGrpSpPr/>
          <p:nvPr/>
        </p:nvGrpSpPr>
        <p:grpSpPr>
          <a:xfrm>
            <a:off x="8395230" y="5013053"/>
            <a:ext cx="3204000" cy="1487654"/>
            <a:chOff x="3556042" y="1744979"/>
            <a:chExt cx="3240000" cy="14876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7877D8-F729-4F9B-BDFB-F75AC6556515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200" b="0" i="0" dirty="0" err="1">
                  <a:effectLst/>
                </a:rPr>
                <a:t>Gunakan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layanan</a:t>
              </a:r>
              <a:r>
                <a:rPr lang="en-ID" sz="1200" b="0" i="0" dirty="0">
                  <a:effectLst/>
                </a:rPr>
                <a:t> Virtual Private Network (VPN) </a:t>
              </a:r>
              <a:r>
                <a:rPr lang="en-ID" sz="1200" b="0" i="0" dirty="0" err="1">
                  <a:effectLst/>
                </a:rPr>
                <a:t>saat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terhubung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ke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jaringan</a:t>
              </a:r>
              <a:r>
                <a:rPr lang="en-ID" sz="1200" b="0" i="0" dirty="0">
                  <a:effectLst/>
                </a:rPr>
                <a:t> Wi-Fi </a:t>
              </a:r>
              <a:r>
                <a:rPr lang="en-ID" sz="1200" b="0" i="0" dirty="0" err="1">
                  <a:effectLst/>
                </a:rPr>
                <a:t>publik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atau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tidak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terpercaya</a:t>
              </a:r>
              <a:r>
                <a:rPr lang="en-ID" sz="1200" b="0" i="0" dirty="0">
                  <a:effectLst/>
                </a:rPr>
                <a:t>. VPN </a:t>
              </a:r>
              <a:r>
                <a:rPr lang="en-ID" sz="1200" b="0" i="0" dirty="0" err="1">
                  <a:effectLst/>
                </a:rPr>
                <a:t>memastikan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bahwa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seluruh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lalu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lintas</a:t>
              </a:r>
              <a:r>
                <a:rPr lang="en-ID" sz="1200" b="0" i="0" dirty="0">
                  <a:effectLst/>
                </a:rPr>
                <a:t> Anda </a:t>
              </a:r>
              <a:r>
                <a:rPr lang="en-ID" sz="1200" b="0" i="0" dirty="0" err="1">
                  <a:effectLst/>
                </a:rPr>
                <a:t>dienkripsi</a:t>
              </a:r>
              <a:r>
                <a:rPr lang="en-ID" sz="1200" b="0" i="0" dirty="0">
                  <a:effectLst/>
                </a:rPr>
                <a:t>, </a:t>
              </a:r>
              <a:r>
                <a:rPr lang="en-ID" sz="1200" b="0" i="0" dirty="0" err="1">
                  <a:effectLst/>
                </a:rPr>
                <a:t>sehingga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sulit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bagi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penyerang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untuk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melakukan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serangan</a:t>
              </a:r>
              <a:r>
                <a:rPr lang="en-ID" sz="1200" b="0" i="0" dirty="0">
                  <a:effectLst/>
                </a:rPr>
                <a:t> MITM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D568B0-12BC-4E54-8A26-5E2115326BBE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Gunakan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VPN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98">
            <a:extLst>
              <a:ext uri="{FF2B5EF4-FFF2-40B4-BE49-F238E27FC236}">
                <a16:creationId xmlns:a16="http://schemas.microsoft.com/office/drawing/2014/main" id="{84E7540C-511F-4C06-993F-7B62549E487E}"/>
              </a:ext>
            </a:extLst>
          </p:cNvPr>
          <p:cNvGrpSpPr/>
          <p:nvPr/>
        </p:nvGrpSpPr>
        <p:grpSpPr>
          <a:xfrm>
            <a:off x="609513" y="5013053"/>
            <a:ext cx="3204000" cy="1118322"/>
            <a:chOff x="3556042" y="1744979"/>
            <a:chExt cx="3240000" cy="11183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1827EE-0913-49C8-AB17-66F386B4F680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200" b="0" i="0" dirty="0" err="1">
                  <a:effectLst/>
                </a:rPr>
                <a:t>Pastikan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semua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perangkat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lunak</a:t>
              </a:r>
              <a:r>
                <a:rPr lang="en-ID" sz="1200" b="0" i="0" dirty="0">
                  <a:effectLst/>
                </a:rPr>
                <a:t> dan </a:t>
              </a:r>
              <a:r>
                <a:rPr lang="en-ID" sz="1200" b="0" i="0" dirty="0" err="1">
                  <a:effectLst/>
                </a:rPr>
                <a:t>sistem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operasi</a:t>
              </a:r>
              <a:r>
                <a:rPr lang="en-ID" sz="1200" b="0" i="0" dirty="0">
                  <a:effectLst/>
                </a:rPr>
                <a:t> Anda </a:t>
              </a:r>
              <a:r>
                <a:rPr lang="en-ID" sz="1200" b="0" i="0" dirty="0" err="1">
                  <a:effectLst/>
                </a:rPr>
                <a:t>diperbarui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secara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teratur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dengan</a:t>
              </a:r>
              <a:r>
                <a:rPr lang="en-ID" sz="1200" b="0" i="0" dirty="0">
                  <a:effectLst/>
                </a:rPr>
                <a:t> patch </a:t>
              </a:r>
              <a:r>
                <a:rPr lang="en-ID" sz="1200" b="0" i="0" dirty="0" err="1">
                  <a:effectLst/>
                </a:rPr>
                <a:t>keamanan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terbaru</a:t>
              </a:r>
              <a:r>
                <a:rPr lang="en-ID" sz="1200" b="0" i="0" dirty="0">
                  <a:effectLst/>
                </a:rPr>
                <a:t>. </a:t>
              </a:r>
              <a:r>
                <a:rPr lang="en-ID" sz="1200" b="0" i="0" dirty="0" err="1">
                  <a:effectLst/>
                </a:rPr>
                <a:t>Ini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membantu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mengurangi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celah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5569F3-8E63-47A8-A5D2-37CFA01C16C1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Perbarui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Software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그룹 101">
            <a:extLst>
              <a:ext uri="{FF2B5EF4-FFF2-40B4-BE49-F238E27FC236}">
                <a16:creationId xmlns:a16="http://schemas.microsoft.com/office/drawing/2014/main" id="{605EC344-6B95-4044-BB79-9C27CB5F2079}"/>
              </a:ext>
            </a:extLst>
          </p:cNvPr>
          <p:cNvGrpSpPr/>
          <p:nvPr/>
        </p:nvGrpSpPr>
        <p:grpSpPr>
          <a:xfrm>
            <a:off x="609513" y="1655204"/>
            <a:ext cx="3204000" cy="1487654"/>
            <a:chOff x="3556042" y="1744979"/>
            <a:chExt cx="3240000" cy="14876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4C6BDC-5E16-4883-A6AF-FA1FC01D6BF3}"/>
                </a:ext>
              </a:extLst>
            </p:cNvPr>
            <p:cNvSpPr txBox="1"/>
            <p:nvPr/>
          </p:nvSpPr>
          <p:spPr>
            <a:xfrm>
              <a:off x="3556042" y="2032304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D" sz="1200" b="0" i="0" dirty="0" err="1">
                  <a:effectLst/>
                </a:rPr>
                <a:t>Gunakan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protokol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komunikasi</a:t>
              </a:r>
              <a:r>
                <a:rPr lang="en-ID" sz="1200" b="0" i="0" dirty="0">
                  <a:effectLst/>
                </a:rPr>
                <a:t> yang </a:t>
              </a:r>
              <a:r>
                <a:rPr lang="en-ID" sz="1200" b="0" i="0" dirty="0" err="1">
                  <a:effectLst/>
                </a:rPr>
                <a:t>mendukung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enkripsi</a:t>
              </a:r>
              <a:r>
                <a:rPr lang="en-ID" sz="1200" b="0" i="0" dirty="0">
                  <a:effectLst/>
                </a:rPr>
                <a:t> end-to-end, </a:t>
              </a:r>
              <a:r>
                <a:rPr lang="en-ID" sz="1200" b="0" i="0" dirty="0" err="1">
                  <a:effectLst/>
                </a:rPr>
                <a:t>seperti</a:t>
              </a:r>
              <a:r>
                <a:rPr lang="en-ID" sz="1200" b="0" i="0" dirty="0">
                  <a:effectLst/>
                </a:rPr>
                <a:t> HTTPS </a:t>
              </a:r>
              <a:r>
                <a:rPr lang="en-ID" sz="1200" b="0" i="0" dirty="0" err="1">
                  <a:effectLst/>
                </a:rPr>
                <a:t>untuk</a:t>
              </a:r>
              <a:r>
                <a:rPr lang="en-ID" sz="1200" b="0" i="0" dirty="0">
                  <a:effectLst/>
                </a:rPr>
                <a:t> web dan TLS/SSL </a:t>
              </a:r>
              <a:r>
                <a:rPr lang="en-ID" sz="1200" b="0" i="0" dirty="0" err="1">
                  <a:effectLst/>
                </a:rPr>
                <a:t>untuk</a:t>
              </a:r>
              <a:r>
                <a:rPr lang="en-ID" sz="1200" b="0" i="0" dirty="0">
                  <a:effectLst/>
                </a:rPr>
                <a:t> email dan </a:t>
              </a:r>
              <a:r>
                <a:rPr lang="en-ID" sz="1200" b="0" i="0" dirty="0" err="1">
                  <a:effectLst/>
                </a:rPr>
                <a:t>aplikasi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lainnya</a:t>
              </a:r>
              <a:r>
                <a:rPr lang="en-ID" sz="1200" b="0" i="0" dirty="0">
                  <a:effectLst/>
                </a:rPr>
                <a:t>. </a:t>
              </a:r>
              <a:r>
                <a:rPr lang="en-ID" sz="1200" b="0" i="0" dirty="0" err="1">
                  <a:effectLst/>
                </a:rPr>
                <a:t>Enkripsi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akan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membuat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sulit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bagi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penyerang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untuk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membaca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atau</a:t>
              </a:r>
              <a:r>
                <a:rPr lang="en-ID" sz="1200" b="0" i="0" dirty="0">
                  <a:effectLst/>
                </a:rPr>
                <a:t> </a:t>
              </a:r>
              <a:r>
                <a:rPr lang="en-ID" sz="1200" b="0" i="0" dirty="0" err="1">
                  <a:effectLst/>
                </a:rPr>
                <a:t>memanipulasi</a:t>
              </a:r>
              <a:r>
                <a:rPr lang="en-ID" sz="1200" b="0" i="0" dirty="0">
                  <a:effectLst/>
                </a:rPr>
                <a:t> data yang </a:t>
              </a:r>
              <a:r>
                <a:rPr lang="en-ID" sz="1200" b="0" i="0" dirty="0" err="1">
                  <a:effectLst/>
                </a:rPr>
                <a:t>ditransmisikan</a:t>
              </a:r>
              <a:r>
                <a:rPr lang="en-US" altLang="ko-KR" sz="1200" dirty="0">
                  <a:ea typeface="FZShuTi" pitchFamily="2" charset="-122"/>
                  <a:cs typeface="Arial" pitchFamily="34" charset="0"/>
                </a:rPr>
                <a:t>  </a:t>
              </a:r>
              <a:endParaRPr lang="ko-KR" altLang="en-US" sz="1200" dirty="0"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5FA1AE-0B73-45B7-A45C-B081992BEC7F}"/>
                </a:ext>
              </a:extLst>
            </p:cNvPr>
            <p:cNvSpPr txBox="1"/>
            <p:nvPr/>
          </p:nvSpPr>
          <p:spPr>
            <a:xfrm>
              <a:off x="3556042" y="1744979"/>
              <a:ext cx="32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Enkripsi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Data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17">
            <a:extLst>
              <a:ext uri="{FF2B5EF4-FFF2-40B4-BE49-F238E27FC236}">
                <a16:creationId xmlns:a16="http://schemas.microsoft.com/office/drawing/2014/main" id="{E806A03A-B69B-4DCC-92B8-3106F3C72B29}"/>
              </a:ext>
            </a:extLst>
          </p:cNvPr>
          <p:cNvGrpSpPr/>
          <p:nvPr/>
        </p:nvGrpSpPr>
        <p:grpSpPr>
          <a:xfrm rot="10800000">
            <a:off x="4307817" y="2555866"/>
            <a:ext cx="2520000" cy="576000"/>
            <a:chOff x="4016829" y="4452257"/>
            <a:chExt cx="2520000" cy="576000"/>
          </a:xfrm>
        </p:grpSpPr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D170453E-FC1E-4D0C-B21E-BE05190E5791}"/>
                </a:ext>
              </a:extLst>
            </p:cNvPr>
            <p:cNvSpPr/>
            <p:nvPr/>
          </p:nvSpPr>
          <p:spPr>
            <a:xfrm>
              <a:off x="4016829" y="4452257"/>
              <a:ext cx="2520000" cy="576000"/>
            </a:xfrm>
            <a:custGeom>
              <a:avLst/>
              <a:gdLst>
                <a:gd name="connsiteX0" fmla="*/ 0 w 2438400"/>
                <a:gd name="connsiteY0" fmla="*/ 0 h 402772"/>
                <a:gd name="connsiteX1" fmla="*/ 0 w 2438400"/>
                <a:gd name="connsiteY1" fmla="*/ 185057 h 402772"/>
                <a:gd name="connsiteX2" fmla="*/ 2438400 w 2438400"/>
                <a:gd name="connsiteY2" fmla="*/ 185057 h 402772"/>
                <a:gd name="connsiteX3" fmla="*/ 2438400 w 2438400"/>
                <a:gd name="connsiteY3" fmla="*/ 402772 h 402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8400" h="402772">
                  <a:moveTo>
                    <a:pt x="0" y="0"/>
                  </a:moveTo>
                  <a:lnTo>
                    <a:pt x="0" y="185057"/>
                  </a:lnTo>
                  <a:lnTo>
                    <a:pt x="2438400" y="185057"/>
                  </a:lnTo>
                  <a:lnTo>
                    <a:pt x="2438400" y="402772"/>
                  </a:lnTo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Isosceles Triangle 23">
              <a:extLst>
                <a:ext uri="{FF2B5EF4-FFF2-40B4-BE49-F238E27FC236}">
                  <a16:creationId xmlns:a16="http://schemas.microsoft.com/office/drawing/2014/main" id="{0BA7D37B-7AD4-45E2-91BA-6F9D0B6B7838}"/>
                </a:ext>
              </a:extLst>
            </p:cNvPr>
            <p:cNvSpPr/>
            <p:nvPr/>
          </p:nvSpPr>
          <p:spPr>
            <a:xfrm rot="16200000" flipV="1">
              <a:off x="5872735" y="4605081"/>
              <a:ext cx="250588" cy="216024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DE87115-9A40-4A3E-99A5-BCBA6D45A2A7}"/>
              </a:ext>
            </a:extLst>
          </p:cNvPr>
          <p:cNvSpPr/>
          <p:nvPr/>
        </p:nvSpPr>
        <p:spPr>
          <a:xfrm>
            <a:off x="5879388" y="3475093"/>
            <a:ext cx="461477" cy="524194"/>
          </a:xfrm>
          <a:custGeom>
            <a:avLst/>
            <a:gdLst>
              <a:gd name="connsiteX0" fmla="*/ 1345391 w 1544262"/>
              <a:gd name="connsiteY0" fmla="*/ 613209 h 1754137"/>
              <a:gd name="connsiteX1" fmla="*/ 1336057 w 1544262"/>
              <a:gd name="connsiteY1" fmla="*/ 605208 h 1754137"/>
              <a:gd name="connsiteX2" fmla="*/ 1338057 w 1544262"/>
              <a:gd name="connsiteY2" fmla="*/ 366131 h 1754137"/>
              <a:gd name="connsiteX3" fmla="*/ 946199 w 1544262"/>
              <a:gd name="connsiteY3" fmla="*/ 180 h 1754137"/>
              <a:gd name="connsiteX4" fmla="*/ 566246 w 1544262"/>
              <a:gd name="connsiteY4" fmla="*/ 3038 h 1754137"/>
              <a:gd name="connsiteX5" fmla="*/ 211726 w 1544262"/>
              <a:gd name="connsiteY5" fmla="*/ 315362 h 1754137"/>
              <a:gd name="connsiteX6" fmla="*/ 206582 w 1544262"/>
              <a:gd name="connsiteY6" fmla="*/ 613781 h 1754137"/>
              <a:gd name="connsiteX7" fmla="*/ 169530 w 1544262"/>
              <a:gd name="connsiteY7" fmla="*/ 621591 h 1754137"/>
              <a:gd name="connsiteX8" fmla="*/ 1223 w 1544262"/>
              <a:gd name="connsiteY8" fmla="*/ 812758 h 1754137"/>
              <a:gd name="connsiteX9" fmla="*/ 461 w 1544262"/>
              <a:gd name="connsiteY9" fmla="*/ 964872 h 1754137"/>
              <a:gd name="connsiteX10" fmla="*/ 44181 w 1544262"/>
              <a:gd name="connsiteY10" fmla="*/ 1007068 h 1754137"/>
              <a:gd name="connsiteX11" fmla="*/ 153433 w 1544262"/>
              <a:gd name="connsiteY11" fmla="*/ 1007163 h 1754137"/>
              <a:gd name="connsiteX12" fmla="*/ 208678 w 1544262"/>
              <a:gd name="connsiteY12" fmla="*/ 1052979 h 1754137"/>
              <a:gd name="connsiteX13" fmla="*/ 151718 w 1544262"/>
              <a:gd name="connsiteY13" fmla="*/ 1097460 h 1754137"/>
              <a:gd name="connsiteX14" fmla="*/ 37704 w 1544262"/>
              <a:gd name="connsiteY14" fmla="*/ 1096984 h 1754137"/>
              <a:gd name="connsiteX15" fmla="*/ 842 w 1544262"/>
              <a:gd name="connsiteY15" fmla="*/ 1135275 h 1754137"/>
              <a:gd name="connsiteX16" fmla="*/ 842 w 1544262"/>
              <a:gd name="connsiteY16" fmla="*/ 1173279 h 1754137"/>
              <a:gd name="connsiteX17" fmla="*/ 38752 w 1544262"/>
              <a:gd name="connsiteY17" fmla="*/ 1211093 h 1754137"/>
              <a:gd name="connsiteX18" fmla="*/ 157529 w 1544262"/>
              <a:gd name="connsiteY18" fmla="*/ 1210903 h 1754137"/>
              <a:gd name="connsiteX19" fmla="*/ 208773 w 1544262"/>
              <a:gd name="connsiteY19" fmla="*/ 1255671 h 1754137"/>
              <a:gd name="connsiteX20" fmla="*/ 157910 w 1544262"/>
              <a:gd name="connsiteY20" fmla="*/ 1300152 h 1754137"/>
              <a:gd name="connsiteX21" fmla="*/ 43895 w 1544262"/>
              <a:gd name="connsiteY21" fmla="*/ 1299771 h 1754137"/>
              <a:gd name="connsiteX22" fmla="*/ 747 w 1544262"/>
              <a:gd name="connsiteY22" fmla="*/ 1342062 h 1754137"/>
              <a:gd name="connsiteX23" fmla="*/ 842 w 1544262"/>
              <a:gd name="connsiteY23" fmla="*/ 1380067 h 1754137"/>
              <a:gd name="connsiteX24" fmla="*/ 35894 w 1544262"/>
              <a:gd name="connsiteY24" fmla="*/ 1415786 h 1754137"/>
              <a:gd name="connsiteX25" fmla="*/ 149908 w 1544262"/>
              <a:gd name="connsiteY25" fmla="*/ 1415786 h 1754137"/>
              <a:gd name="connsiteX26" fmla="*/ 208487 w 1544262"/>
              <a:gd name="connsiteY26" fmla="*/ 1461887 h 1754137"/>
              <a:gd name="connsiteX27" fmla="*/ 146384 w 1544262"/>
              <a:gd name="connsiteY27" fmla="*/ 1506559 h 1754137"/>
              <a:gd name="connsiteX28" fmla="*/ 41800 w 1544262"/>
              <a:gd name="connsiteY28" fmla="*/ 1505988 h 1754137"/>
              <a:gd name="connsiteX29" fmla="*/ 176 w 1544262"/>
              <a:gd name="connsiteY29" fmla="*/ 1545040 h 1754137"/>
              <a:gd name="connsiteX30" fmla="*/ 207058 w 1544262"/>
              <a:gd name="connsiteY30" fmla="*/ 1754018 h 1754137"/>
              <a:gd name="connsiteX31" fmla="*/ 1328818 w 1544262"/>
              <a:gd name="connsiteY31" fmla="*/ 1754114 h 1754137"/>
              <a:gd name="connsiteX32" fmla="*/ 1544178 w 1544262"/>
              <a:gd name="connsiteY32" fmla="*/ 1538373 h 1754137"/>
              <a:gd name="connsiteX33" fmla="*/ 1544178 w 1544262"/>
              <a:gd name="connsiteY33" fmla="*/ 877623 h 1754137"/>
              <a:gd name="connsiteX34" fmla="*/ 1345391 w 1544262"/>
              <a:gd name="connsiteY34" fmla="*/ 613209 h 1754137"/>
              <a:gd name="connsiteX35" fmla="*/ 388891 w 1544262"/>
              <a:gd name="connsiteY35" fmla="*/ 693695 h 1754137"/>
              <a:gd name="connsiteX36" fmla="*/ 237253 w 1544262"/>
              <a:gd name="connsiteY36" fmla="*/ 693791 h 1754137"/>
              <a:gd name="connsiteX37" fmla="*/ 203439 w 1544262"/>
              <a:gd name="connsiteY37" fmla="*/ 656834 h 1754137"/>
              <a:gd name="connsiteX38" fmla="*/ 236015 w 1544262"/>
              <a:gd name="connsiteY38" fmla="*/ 618924 h 1754137"/>
              <a:gd name="connsiteX39" fmla="*/ 321358 w 1544262"/>
              <a:gd name="connsiteY39" fmla="*/ 619305 h 1754137"/>
              <a:gd name="connsiteX40" fmla="*/ 387748 w 1544262"/>
              <a:gd name="connsiteY40" fmla="*/ 619020 h 1754137"/>
              <a:gd name="connsiteX41" fmla="*/ 432039 w 1544262"/>
              <a:gd name="connsiteY41" fmla="*/ 655595 h 1754137"/>
              <a:gd name="connsiteX42" fmla="*/ 388891 w 1544262"/>
              <a:gd name="connsiteY42" fmla="*/ 693695 h 1754137"/>
              <a:gd name="connsiteX43" fmla="*/ 905908 w 1544262"/>
              <a:gd name="connsiteY43" fmla="*/ 1263195 h 1754137"/>
              <a:gd name="connsiteX44" fmla="*/ 845900 w 1544262"/>
              <a:gd name="connsiteY44" fmla="*/ 1422548 h 1754137"/>
              <a:gd name="connsiteX45" fmla="*/ 786084 w 1544262"/>
              <a:gd name="connsiteY45" fmla="*/ 1482270 h 1754137"/>
              <a:gd name="connsiteX46" fmla="*/ 699692 w 1544262"/>
              <a:gd name="connsiteY46" fmla="*/ 1383115 h 1754137"/>
              <a:gd name="connsiteX47" fmla="*/ 650542 w 1544262"/>
              <a:gd name="connsiteY47" fmla="*/ 1278149 h 1754137"/>
              <a:gd name="connsiteX48" fmla="*/ 630349 w 1544262"/>
              <a:gd name="connsiteY48" fmla="*/ 1027737 h 1754137"/>
              <a:gd name="connsiteX49" fmla="*/ 892668 w 1544262"/>
              <a:gd name="connsiteY49" fmla="*/ 1006592 h 1754137"/>
              <a:gd name="connsiteX50" fmla="*/ 905908 w 1544262"/>
              <a:gd name="connsiteY50" fmla="*/ 1263195 h 1754137"/>
              <a:gd name="connsiteX51" fmla="*/ 904384 w 1544262"/>
              <a:gd name="connsiteY51" fmla="*/ 617019 h 1754137"/>
              <a:gd name="connsiteX52" fmla="*/ 482140 w 1544262"/>
              <a:gd name="connsiteY52" fmla="*/ 618353 h 1754137"/>
              <a:gd name="connsiteX53" fmla="*/ 430420 w 1544262"/>
              <a:gd name="connsiteY53" fmla="*/ 564917 h 1754137"/>
              <a:gd name="connsiteX54" fmla="*/ 430420 w 1544262"/>
              <a:gd name="connsiteY54" fmla="*/ 384704 h 1754137"/>
              <a:gd name="connsiteX55" fmla="*/ 431944 w 1544262"/>
              <a:gd name="connsiteY55" fmla="*/ 384228 h 1754137"/>
              <a:gd name="connsiteX56" fmla="*/ 430515 w 1544262"/>
              <a:gd name="connsiteY56" fmla="*/ 384133 h 1754137"/>
              <a:gd name="connsiteX57" fmla="*/ 611014 w 1544262"/>
              <a:gd name="connsiteY57" fmla="*/ 225732 h 1754137"/>
              <a:gd name="connsiteX58" fmla="*/ 933626 w 1544262"/>
              <a:gd name="connsiteY58" fmla="*/ 225637 h 1754137"/>
              <a:gd name="connsiteX59" fmla="*/ 1113934 w 1544262"/>
              <a:gd name="connsiteY59" fmla="*/ 409374 h 1754137"/>
              <a:gd name="connsiteX60" fmla="*/ 1117173 w 1544262"/>
              <a:gd name="connsiteY60" fmla="*/ 593778 h 1754137"/>
              <a:gd name="connsiteX61" fmla="*/ 1117458 w 1544262"/>
              <a:gd name="connsiteY61" fmla="*/ 613114 h 1754137"/>
              <a:gd name="connsiteX62" fmla="*/ 1117458 w 1544262"/>
              <a:gd name="connsiteY62" fmla="*/ 613114 h 1754137"/>
              <a:gd name="connsiteX63" fmla="*/ 904384 w 1544262"/>
              <a:gd name="connsiteY63" fmla="*/ 617019 h 1754137"/>
              <a:gd name="connsiteX64" fmla="*/ 1307387 w 1544262"/>
              <a:gd name="connsiteY64" fmla="*/ 693600 h 1754137"/>
              <a:gd name="connsiteX65" fmla="*/ 1226900 w 1544262"/>
              <a:gd name="connsiteY65" fmla="*/ 693314 h 1754137"/>
              <a:gd name="connsiteX66" fmla="*/ 1160607 w 1544262"/>
              <a:gd name="connsiteY66" fmla="*/ 693600 h 1754137"/>
              <a:gd name="connsiteX67" fmla="*/ 1113458 w 1544262"/>
              <a:gd name="connsiteY67" fmla="*/ 656643 h 1754137"/>
              <a:gd name="connsiteX68" fmla="*/ 1160987 w 1544262"/>
              <a:gd name="connsiteY68" fmla="*/ 619115 h 1754137"/>
              <a:gd name="connsiteX69" fmla="*/ 1307767 w 1544262"/>
              <a:gd name="connsiteY69" fmla="*/ 619020 h 1754137"/>
              <a:gd name="connsiteX70" fmla="*/ 1338248 w 1544262"/>
              <a:gd name="connsiteY70" fmla="*/ 658834 h 1754137"/>
              <a:gd name="connsiteX71" fmla="*/ 1307387 w 1544262"/>
              <a:gd name="connsiteY71" fmla="*/ 693600 h 1754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544262" h="1754137">
                <a:moveTo>
                  <a:pt x="1345391" y="613209"/>
                </a:moveTo>
                <a:cubicBezTo>
                  <a:pt x="1342439" y="610352"/>
                  <a:pt x="1339296" y="607780"/>
                  <a:pt x="1336057" y="605208"/>
                </a:cubicBezTo>
                <a:cubicBezTo>
                  <a:pt x="1345391" y="525579"/>
                  <a:pt x="1340533" y="445855"/>
                  <a:pt x="1338057" y="366131"/>
                </a:cubicBezTo>
                <a:cubicBezTo>
                  <a:pt x="1321579" y="157724"/>
                  <a:pt x="1135270" y="-6202"/>
                  <a:pt x="946199" y="180"/>
                </a:cubicBezTo>
                <a:cubicBezTo>
                  <a:pt x="819611" y="4466"/>
                  <a:pt x="692739" y="-1630"/>
                  <a:pt x="566246" y="3038"/>
                </a:cubicBezTo>
                <a:cubicBezTo>
                  <a:pt x="398130" y="9229"/>
                  <a:pt x="240396" y="148770"/>
                  <a:pt x="211726" y="315362"/>
                </a:cubicBezTo>
                <a:cubicBezTo>
                  <a:pt x="194771" y="414041"/>
                  <a:pt x="203058" y="514149"/>
                  <a:pt x="206582" y="613781"/>
                </a:cubicBezTo>
                <a:cubicBezTo>
                  <a:pt x="194200" y="616448"/>
                  <a:pt x="182008" y="619686"/>
                  <a:pt x="169530" y="621591"/>
                </a:cubicBezTo>
                <a:cubicBezTo>
                  <a:pt x="55421" y="639308"/>
                  <a:pt x="2367" y="699315"/>
                  <a:pt x="1223" y="812758"/>
                </a:cubicBezTo>
                <a:cubicBezTo>
                  <a:pt x="747" y="863431"/>
                  <a:pt x="3033" y="914295"/>
                  <a:pt x="461" y="964872"/>
                </a:cubicBezTo>
                <a:cubicBezTo>
                  <a:pt x="-1348" y="999257"/>
                  <a:pt x="11892" y="1009068"/>
                  <a:pt x="44181" y="1007068"/>
                </a:cubicBezTo>
                <a:cubicBezTo>
                  <a:pt x="80471" y="1004877"/>
                  <a:pt x="117048" y="1006211"/>
                  <a:pt x="153433" y="1007163"/>
                </a:cubicBezTo>
                <a:cubicBezTo>
                  <a:pt x="183341" y="1007925"/>
                  <a:pt x="209630" y="1020117"/>
                  <a:pt x="208678" y="1052979"/>
                </a:cubicBezTo>
                <a:cubicBezTo>
                  <a:pt x="207725" y="1084887"/>
                  <a:pt x="182198" y="1097270"/>
                  <a:pt x="151718" y="1097460"/>
                </a:cubicBezTo>
                <a:cubicBezTo>
                  <a:pt x="113713" y="1097651"/>
                  <a:pt x="75518" y="1099270"/>
                  <a:pt x="37704" y="1096984"/>
                </a:cubicBezTo>
                <a:cubicBezTo>
                  <a:pt x="7796" y="1095174"/>
                  <a:pt x="-2301" y="1106985"/>
                  <a:pt x="842" y="1135275"/>
                </a:cubicBezTo>
                <a:cubicBezTo>
                  <a:pt x="2271" y="1147752"/>
                  <a:pt x="2176" y="1160706"/>
                  <a:pt x="842" y="1173279"/>
                </a:cubicBezTo>
                <a:cubicBezTo>
                  <a:pt x="-2206" y="1202331"/>
                  <a:pt x="9796" y="1212618"/>
                  <a:pt x="38752" y="1211093"/>
                </a:cubicBezTo>
                <a:cubicBezTo>
                  <a:pt x="78281" y="1209093"/>
                  <a:pt x="117905" y="1210808"/>
                  <a:pt x="157529" y="1210903"/>
                </a:cubicBezTo>
                <a:cubicBezTo>
                  <a:pt x="187723" y="1210903"/>
                  <a:pt x="208297" y="1227572"/>
                  <a:pt x="208773" y="1255671"/>
                </a:cubicBezTo>
                <a:cubicBezTo>
                  <a:pt x="209250" y="1284722"/>
                  <a:pt x="188008" y="1300152"/>
                  <a:pt x="157910" y="1300152"/>
                </a:cubicBezTo>
                <a:cubicBezTo>
                  <a:pt x="119905" y="1300152"/>
                  <a:pt x="81710" y="1302152"/>
                  <a:pt x="43895" y="1299771"/>
                </a:cubicBezTo>
                <a:cubicBezTo>
                  <a:pt x="11320" y="1297676"/>
                  <a:pt x="-3634" y="1308058"/>
                  <a:pt x="747" y="1342062"/>
                </a:cubicBezTo>
                <a:cubicBezTo>
                  <a:pt x="2367" y="1354540"/>
                  <a:pt x="2081" y="1367494"/>
                  <a:pt x="842" y="1380067"/>
                </a:cubicBezTo>
                <a:cubicBezTo>
                  <a:pt x="-1825" y="1406642"/>
                  <a:pt x="8938" y="1416929"/>
                  <a:pt x="35894" y="1415786"/>
                </a:cubicBezTo>
                <a:cubicBezTo>
                  <a:pt x="73804" y="1414167"/>
                  <a:pt x="111904" y="1415310"/>
                  <a:pt x="149908" y="1415786"/>
                </a:cubicBezTo>
                <a:cubicBezTo>
                  <a:pt x="181151" y="1416167"/>
                  <a:pt x="210964" y="1424835"/>
                  <a:pt x="208487" y="1461887"/>
                </a:cubicBezTo>
                <a:cubicBezTo>
                  <a:pt x="206201" y="1495701"/>
                  <a:pt x="178769" y="1507131"/>
                  <a:pt x="146384" y="1506559"/>
                </a:cubicBezTo>
                <a:cubicBezTo>
                  <a:pt x="111523" y="1505892"/>
                  <a:pt x="76566" y="1508083"/>
                  <a:pt x="41800" y="1505988"/>
                </a:cubicBezTo>
                <a:cubicBezTo>
                  <a:pt x="11892" y="1504178"/>
                  <a:pt x="557" y="1512655"/>
                  <a:pt x="176" y="1545040"/>
                </a:cubicBezTo>
                <a:cubicBezTo>
                  <a:pt x="-1444" y="1680200"/>
                  <a:pt x="69803" y="1753923"/>
                  <a:pt x="207058" y="1754018"/>
                </a:cubicBezTo>
                <a:cubicBezTo>
                  <a:pt x="581010" y="1754209"/>
                  <a:pt x="954962" y="1754114"/>
                  <a:pt x="1328818" y="1754114"/>
                </a:cubicBezTo>
                <a:cubicBezTo>
                  <a:pt x="1474169" y="1754114"/>
                  <a:pt x="1544083" y="1684200"/>
                  <a:pt x="1544178" y="1538373"/>
                </a:cubicBezTo>
                <a:cubicBezTo>
                  <a:pt x="1544369" y="1318155"/>
                  <a:pt x="1544178" y="1097841"/>
                  <a:pt x="1544178" y="877623"/>
                </a:cubicBezTo>
                <a:cubicBezTo>
                  <a:pt x="1544369" y="688171"/>
                  <a:pt x="1523414" y="660358"/>
                  <a:pt x="1345391" y="613209"/>
                </a:cubicBezTo>
                <a:close/>
                <a:moveTo>
                  <a:pt x="388891" y="693695"/>
                </a:moveTo>
                <a:cubicBezTo>
                  <a:pt x="338313" y="692362"/>
                  <a:pt x="287735" y="692076"/>
                  <a:pt x="237253" y="693791"/>
                </a:cubicBezTo>
                <a:cubicBezTo>
                  <a:pt x="208773" y="694743"/>
                  <a:pt x="203058" y="681980"/>
                  <a:pt x="203439" y="656834"/>
                </a:cubicBezTo>
                <a:cubicBezTo>
                  <a:pt x="203820" y="633212"/>
                  <a:pt x="205915" y="616829"/>
                  <a:pt x="236015" y="618924"/>
                </a:cubicBezTo>
                <a:cubicBezTo>
                  <a:pt x="264304" y="620924"/>
                  <a:pt x="292879" y="619305"/>
                  <a:pt x="321358" y="619305"/>
                </a:cubicBezTo>
                <a:cubicBezTo>
                  <a:pt x="343456" y="619305"/>
                  <a:pt x="365650" y="620162"/>
                  <a:pt x="387748" y="619020"/>
                </a:cubicBezTo>
                <a:cubicBezTo>
                  <a:pt x="414322" y="617686"/>
                  <a:pt x="431944" y="619972"/>
                  <a:pt x="432039" y="655595"/>
                </a:cubicBezTo>
                <a:cubicBezTo>
                  <a:pt x="432134" y="690076"/>
                  <a:pt x="416704" y="694457"/>
                  <a:pt x="388891" y="693695"/>
                </a:cubicBezTo>
                <a:close/>
                <a:moveTo>
                  <a:pt x="905908" y="1263195"/>
                </a:moveTo>
                <a:cubicBezTo>
                  <a:pt x="847615" y="1310058"/>
                  <a:pt x="838852" y="1360541"/>
                  <a:pt x="845900" y="1422548"/>
                </a:cubicBezTo>
                <a:cubicBezTo>
                  <a:pt x="851520" y="1471507"/>
                  <a:pt x="834089" y="1484556"/>
                  <a:pt x="786084" y="1482270"/>
                </a:cubicBezTo>
                <a:cubicBezTo>
                  <a:pt x="699882" y="1478174"/>
                  <a:pt x="699692" y="1481223"/>
                  <a:pt x="699692" y="1383115"/>
                </a:cubicBezTo>
                <a:cubicBezTo>
                  <a:pt x="707598" y="1344253"/>
                  <a:pt x="695691" y="1310344"/>
                  <a:pt x="650542" y="1278149"/>
                </a:cubicBezTo>
                <a:cubicBezTo>
                  <a:pt x="573295" y="1222905"/>
                  <a:pt x="567961" y="1097079"/>
                  <a:pt x="630349" y="1027737"/>
                </a:cubicBezTo>
                <a:cubicBezTo>
                  <a:pt x="702930" y="947060"/>
                  <a:pt x="817230" y="937821"/>
                  <a:pt x="892668" y="1006592"/>
                </a:cubicBezTo>
                <a:cubicBezTo>
                  <a:pt x="970297" y="1077267"/>
                  <a:pt x="984013" y="1200425"/>
                  <a:pt x="905908" y="1263195"/>
                </a:cubicBezTo>
                <a:close/>
                <a:moveTo>
                  <a:pt x="904384" y="617019"/>
                </a:moveTo>
                <a:cubicBezTo>
                  <a:pt x="763605" y="618162"/>
                  <a:pt x="622825" y="615590"/>
                  <a:pt x="482140" y="618353"/>
                </a:cubicBezTo>
                <a:cubicBezTo>
                  <a:pt x="439088" y="619210"/>
                  <a:pt x="428229" y="605780"/>
                  <a:pt x="430420" y="564917"/>
                </a:cubicBezTo>
                <a:cubicBezTo>
                  <a:pt x="433659" y="505005"/>
                  <a:pt x="430706" y="444807"/>
                  <a:pt x="430420" y="384704"/>
                </a:cubicBezTo>
                <a:cubicBezTo>
                  <a:pt x="430991" y="384609"/>
                  <a:pt x="431373" y="384419"/>
                  <a:pt x="431944" y="384228"/>
                </a:cubicBezTo>
                <a:cubicBezTo>
                  <a:pt x="431467" y="384228"/>
                  <a:pt x="430991" y="384133"/>
                  <a:pt x="430515" y="384133"/>
                </a:cubicBezTo>
                <a:cubicBezTo>
                  <a:pt x="450327" y="280691"/>
                  <a:pt x="505953" y="228971"/>
                  <a:pt x="611014" y="225732"/>
                </a:cubicBezTo>
                <a:cubicBezTo>
                  <a:pt x="718456" y="222398"/>
                  <a:pt x="826183" y="222494"/>
                  <a:pt x="933626" y="225637"/>
                </a:cubicBezTo>
                <a:cubicBezTo>
                  <a:pt x="1046783" y="228971"/>
                  <a:pt x="1110696" y="296312"/>
                  <a:pt x="1113934" y="409374"/>
                </a:cubicBezTo>
                <a:cubicBezTo>
                  <a:pt x="1115744" y="470810"/>
                  <a:pt x="1116220" y="532342"/>
                  <a:pt x="1117173" y="593778"/>
                </a:cubicBezTo>
                <a:cubicBezTo>
                  <a:pt x="1117267" y="600255"/>
                  <a:pt x="1117363" y="606637"/>
                  <a:pt x="1117458" y="613114"/>
                </a:cubicBezTo>
                <a:lnTo>
                  <a:pt x="1117458" y="613114"/>
                </a:lnTo>
                <a:cubicBezTo>
                  <a:pt x="1046592" y="622448"/>
                  <a:pt x="975345" y="616448"/>
                  <a:pt x="904384" y="617019"/>
                </a:cubicBezTo>
                <a:close/>
                <a:moveTo>
                  <a:pt x="1307387" y="693600"/>
                </a:moveTo>
                <a:cubicBezTo>
                  <a:pt x="1280621" y="692076"/>
                  <a:pt x="1253761" y="693314"/>
                  <a:pt x="1226900" y="693314"/>
                </a:cubicBezTo>
                <a:cubicBezTo>
                  <a:pt x="1204802" y="693314"/>
                  <a:pt x="1182705" y="692552"/>
                  <a:pt x="1160607" y="693600"/>
                </a:cubicBezTo>
                <a:cubicBezTo>
                  <a:pt x="1133841" y="694838"/>
                  <a:pt x="1113172" y="696648"/>
                  <a:pt x="1113458" y="656643"/>
                </a:cubicBezTo>
                <a:cubicBezTo>
                  <a:pt x="1113743" y="617305"/>
                  <a:pt x="1133936" y="618543"/>
                  <a:pt x="1160987" y="619115"/>
                </a:cubicBezTo>
                <a:cubicBezTo>
                  <a:pt x="1209851" y="620067"/>
                  <a:pt x="1258905" y="620734"/>
                  <a:pt x="1307767" y="619020"/>
                </a:cubicBezTo>
                <a:cubicBezTo>
                  <a:pt x="1339677" y="617876"/>
                  <a:pt x="1337486" y="637403"/>
                  <a:pt x="1338248" y="658834"/>
                </a:cubicBezTo>
                <a:cubicBezTo>
                  <a:pt x="1339010" y="681313"/>
                  <a:pt x="1334057" y="695124"/>
                  <a:pt x="1307387" y="69360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DD39FAB-E809-46B4-A3FC-885825019912}"/>
              </a:ext>
            </a:extLst>
          </p:cNvPr>
          <p:cNvSpPr/>
          <p:nvPr/>
        </p:nvSpPr>
        <p:spPr>
          <a:xfrm>
            <a:off x="10645412" y="151997"/>
            <a:ext cx="1454204" cy="60788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C87EAAC-D8DC-49B7-B112-3F30FEBB139C}"/>
              </a:ext>
            </a:extLst>
          </p:cNvPr>
          <p:cNvSpPr/>
          <p:nvPr/>
        </p:nvSpPr>
        <p:spPr>
          <a:xfrm>
            <a:off x="10517992" y="-498836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  <p:sp>
        <p:nvSpPr>
          <p:cNvPr id="40" name="Oval 44">
            <a:extLst>
              <a:ext uri="{FF2B5EF4-FFF2-40B4-BE49-F238E27FC236}">
                <a16:creationId xmlns:a16="http://schemas.microsoft.com/office/drawing/2014/main" id="{B1AB33AE-DC78-4A36-A178-6D6ECD8AB339}"/>
              </a:ext>
            </a:extLst>
          </p:cNvPr>
          <p:cNvSpPr>
            <a:spLocks noChangeAspect="1"/>
          </p:cNvSpPr>
          <p:nvPr/>
        </p:nvSpPr>
        <p:spPr>
          <a:xfrm>
            <a:off x="7736278" y="1834247"/>
            <a:ext cx="452952" cy="53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Block Arc 14">
            <a:extLst>
              <a:ext uri="{FF2B5EF4-FFF2-40B4-BE49-F238E27FC236}">
                <a16:creationId xmlns:a16="http://schemas.microsoft.com/office/drawing/2014/main" id="{764D4CF0-4AC2-4038-99CA-C45541EFC4AE}"/>
              </a:ext>
            </a:extLst>
          </p:cNvPr>
          <p:cNvSpPr/>
          <p:nvPr/>
        </p:nvSpPr>
        <p:spPr>
          <a:xfrm rot="16200000">
            <a:off x="7692593" y="5285231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Freeform 55">
            <a:extLst>
              <a:ext uri="{FF2B5EF4-FFF2-40B4-BE49-F238E27FC236}">
                <a16:creationId xmlns:a16="http://schemas.microsoft.com/office/drawing/2014/main" id="{4A099ADB-67EF-44EE-9F40-8CF65E077CCF}"/>
              </a:ext>
            </a:extLst>
          </p:cNvPr>
          <p:cNvSpPr/>
          <p:nvPr/>
        </p:nvSpPr>
        <p:spPr>
          <a:xfrm rot="1724182">
            <a:off x="4130052" y="5221862"/>
            <a:ext cx="285961" cy="700703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9910F-BC82-4EF6-ADCF-458C7D61617F}"/>
              </a:ext>
            </a:extLst>
          </p:cNvPr>
          <p:cNvSpPr txBox="1"/>
          <p:nvPr/>
        </p:nvSpPr>
        <p:spPr>
          <a:xfrm>
            <a:off x="6408676" y="4958951"/>
            <a:ext cx="5545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1400" b="0" i="0" dirty="0" err="1">
                <a:solidFill>
                  <a:srgbClr val="ECECEC"/>
                </a:solidFill>
                <a:effectLst/>
              </a:rPr>
              <a:t>Serangan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MITM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memanipulasi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komunikasi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untuk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mencuri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informasi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sensitif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. Tanda-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tandanya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termasuk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peringatan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keamanan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perubahan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perilaku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jaringan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, dan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aktivitas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aneh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pada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perangkat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.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Pencegahan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termasuk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enkripsi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data,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verifikasi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sertifikat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pembaruan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perangkat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lunak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, dan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penggunaan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VPN.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Dengan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langkah-langkah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ini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,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keamanan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informasi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dalam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komunikasi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online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dapat</a:t>
            </a:r>
            <a:r>
              <a:rPr lang="en-ID" sz="1400" b="0" i="0" dirty="0">
                <a:solidFill>
                  <a:srgbClr val="ECECEC"/>
                </a:solidFill>
                <a:effectLst/>
              </a:rPr>
              <a:t> </a:t>
            </a:r>
            <a:r>
              <a:rPr lang="en-ID" sz="1400" b="0" i="0" dirty="0" err="1">
                <a:solidFill>
                  <a:srgbClr val="ECECEC"/>
                </a:solidFill>
                <a:effectLst/>
              </a:rPr>
              <a:t>ditingkatkan</a:t>
            </a:r>
            <a:r>
              <a:rPr lang="en-US" altLang="ko-KR" sz="14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726B5-1457-4EF4-AABF-DAD8CB54FDCE}"/>
              </a:ext>
            </a:extLst>
          </p:cNvPr>
          <p:cNvSpPr txBox="1"/>
          <p:nvPr/>
        </p:nvSpPr>
        <p:spPr>
          <a:xfrm>
            <a:off x="439184" y="388694"/>
            <a:ext cx="416637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KESIMPULAN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F15413-E477-45AA-96B9-9316F6EBAF20}"/>
              </a:ext>
            </a:extLst>
          </p:cNvPr>
          <p:cNvSpPr txBox="1"/>
          <p:nvPr/>
        </p:nvSpPr>
        <p:spPr>
          <a:xfrm>
            <a:off x="3146303" y="1022429"/>
            <a:ext cx="18199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MATERI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625EB0-27D6-49FA-9206-53433D7A255D}"/>
              </a:ext>
            </a:extLst>
          </p:cNvPr>
          <p:cNvSpPr/>
          <p:nvPr/>
        </p:nvSpPr>
        <p:spPr>
          <a:xfrm>
            <a:off x="10360687" y="-428271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879959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81929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Pemateri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HAN DHCP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5B90698-F5B3-4C85-8732-E380E36ABF1B}"/>
              </a:ext>
            </a:extLst>
          </p:cNvPr>
          <p:cNvSpPr/>
          <p:nvPr/>
        </p:nvSpPr>
        <p:spPr>
          <a:xfrm>
            <a:off x="10360687" y="-428271"/>
            <a:ext cx="1709044" cy="1825750"/>
          </a:xfrm>
          <a:custGeom>
            <a:avLst/>
            <a:gdLst/>
            <a:ahLst/>
            <a:cxnLst/>
            <a:rect l="l" t="t" r="r" b="b"/>
            <a:pathLst>
              <a:path w="2550181" h="2534910">
                <a:moveTo>
                  <a:pt x="0" y="0"/>
                </a:moveTo>
                <a:lnTo>
                  <a:pt x="2550181" y="0"/>
                </a:lnTo>
                <a:lnTo>
                  <a:pt x="2550181" y="2534911"/>
                </a:lnTo>
                <a:lnTo>
                  <a:pt x="0" y="2534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419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Söhne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Hanip aja sih</cp:lastModifiedBy>
  <cp:revision>94</cp:revision>
  <dcterms:created xsi:type="dcterms:W3CDTF">2020-01-20T05:08:25Z</dcterms:created>
  <dcterms:modified xsi:type="dcterms:W3CDTF">2024-04-22T06:27:59Z</dcterms:modified>
</cp:coreProperties>
</file>