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7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9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3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7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0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3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DC50AD-A641-457B-B441-112B05200ED2}" type="datetimeFigureOut">
              <a:rPr lang="en-US" smtClean="0"/>
              <a:t>6/14/2017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029DA0-E4C3-47CD-8273-EBAD88D426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1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NMAP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Akbar setyo nugroho</a:t>
            </a:r>
          </a:p>
          <a:p>
            <a:r>
              <a:rPr lang="en-ID" dirty="0" smtClean="0"/>
              <a:t>13.12.2795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51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Apa</a:t>
            </a:r>
            <a:r>
              <a:rPr lang="en-ID" dirty="0" smtClean="0"/>
              <a:t> </a:t>
            </a:r>
            <a:r>
              <a:rPr lang="en-ID" dirty="0" err="1" smtClean="0"/>
              <a:t>itu</a:t>
            </a:r>
            <a:r>
              <a:rPr lang="en-ID" dirty="0" smtClean="0"/>
              <a:t> 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smtClean="0"/>
              <a:t>NMAP </a:t>
            </a:r>
            <a:r>
              <a:rPr lang="en-ID" dirty="0" err="1" smtClean="0"/>
              <a:t>adalah</a:t>
            </a:r>
            <a:r>
              <a:rPr lang="en-ID" dirty="0" smtClean="0"/>
              <a:t> </a:t>
            </a:r>
            <a:r>
              <a:rPr lang="en-ID" dirty="0" err="1" smtClean="0"/>
              <a:t>aplikasi</a:t>
            </a:r>
            <a:r>
              <a:rPr lang="en-ID" dirty="0" smtClean="0"/>
              <a:t> </a:t>
            </a:r>
            <a:r>
              <a:rPr lang="en-ID" dirty="0" err="1" smtClean="0"/>
              <a:t>atau</a:t>
            </a:r>
            <a:r>
              <a:rPr lang="en-ID" dirty="0" smtClean="0"/>
              <a:t> tools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melakukan</a:t>
            </a:r>
            <a:r>
              <a:rPr lang="en-ID" dirty="0" smtClean="0"/>
              <a:t> port scanning. </a:t>
            </a:r>
            <a:r>
              <a:rPr lang="en-ID" dirty="0" err="1" smtClean="0"/>
              <a:t>Dengan</a:t>
            </a:r>
            <a:r>
              <a:rPr lang="en-ID" dirty="0" smtClean="0"/>
              <a:t> </a:t>
            </a:r>
            <a:r>
              <a:rPr lang="en-ID" dirty="0" err="1" smtClean="0"/>
              <a:t>menggunakan</a:t>
            </a:r>
            <a:r>
              <a:rPr lang="en-ID" dirty="0" smtClean="0"/>
              <a:t> NMAP </a:t>
            </a:r>
            <a:r>
              <a:rPr lang="en-ID" dirty="0" err="1" smtClean="0"/>
              <a:t>kita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melihat</a:t>
            </a:r>
            <a:r>
              <a:rPr lang="en-ID" dirty="0" smtClean="0"/>
              <a:t> port yang </a:t>
            </a:r>
            <a:r>
              <a:rPr lang="en-ID" dirty="0" err="1" smtClean="0"/>
              <a:t>terbuka</a:t>
            </a:r>
            <a:r>
              <a:rPr lang="en-ID" dirty="0" smtClean="0"/>
              <a:t>, host yang </a:t>
            </a:r>
            <a:r>
              <a:rPr lang="en-ID" dirty="0" err="1" smtClean="0"/>
              <a:t>aktif</a:t>
            </a:r>
            <a:r>
              <a:rPr lang="en-ID" dirty="0" smtClean="0"/>
              <a:t>, </a:t>
            </a:r>
            <a:r>
              <a:rPr lang="en-ID" dirty="0" err="1" smtClean="0"/>
              <a:t>serta</a:t>
            </a:r>
            <a:r>
              <a:rPr lang="en-ID" dirty="0" smtClean="0"/>
              <a:t> </a:t>
            </a:r>
            <a:r>
              <a:rPr lang="en-ID" dirty="0" err="1" smtClean="0"/>
              <a:t>juga</a:t>
            </a:r>
            <a:r>
              <a:rPr lang="en-ID" dirty="0" smtClean="0"/>
              <a:t>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melihat</a:t>
            </a:r>
            <a:r>
              <a:rPr lang="en-ID" dirty="0" smtClean="0"/>
              <a:t> system </a:t>
            </a:r>
            <a:r>
              <a:rPr lang="en-ID" dirty="0" err="1" smtClean="0"/>
              <a:t>operasi</a:t>
            </a:r>
            <a:r>
              <a:rPr lang="en-ID" dirty="0" smtClean="0"/>
              <a:t> yang </a:t>
            </a:r>
            <a:r>
              <a:rPr lang="en-ID" dirty="0" err="1" smtClean="0"/>
              <a:t>digunakan</a:t>
            </a:r>
            <a:r>
              <a:rPr lang="en-ID" dirty="0" smtClean="0"/>
              <a:t> </a:t>
            </a:r>
            <a:r>
              <a:rPr lang="en-ID" dirty="0" err="1" smtClean="0"/>
              <a:t>oleh</a:t>
            </a:r>
            <a:r>
              <a:rPr lang="en-ID" dirty="0" smtClean="0"/>
              <a:t> target.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1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Menginstall</a:t>
            </a:r>
            <a:r>
              <a:rPr lang="en-ID" dirty="0" smtClean="0"/>
              <a:t> NMAP </a:t>
            </a:r>
            <a:r>
              <a:rPr lang="en-ID" dirty="0" err="1" smtClean="0"/>
              <a:t>dengan</a:t>
            </a:r>
            <a:r>
              <a:rPr lang="en-ID" dirty="0" smtClean="0"/>
              <a:t> OS </a:t>
            </a:r>
            <a:r>
              <a:rPr lang="en-ID" dirty="0" err="1" smtClean="0"/>
              <a:t>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 smtClean="0"/>
              <a:t>Menginstall</a:t>
            </a:r>
            <a:r>
              <a:rPr lang="en-ID" dirty="0" smtClean="0"/>
              <a:t> NMAP </a:t>
            </a:r>
            <a:r>
              <a:rPr lang="en-ID" dirty="0" err="1" smtClean="0"/>
              <a:t>dengan</a:t>
            </a:r>
            <a:r>
              <a:rPr lang="en-ID" dirty="0" smtClean="0"/>
              <a:t> OS Ubuntu bias </a:t>
            </a:r>
            <a:r>
              <a:rPr lang="en-ID" dirty="0" err="1" smtClean="0"/>
              <a:t>dilakukan</a:t>
            </a:r>
            <a:r>
              <a:rPr lang="en-ID" dirty="0" smtClean="0"/>
              <a:t> </a:t>
            </a:r>
            <a:r>
              <a:rPr lang="en-ID" dirty="0" err="1" smtClean="0"/>
              <a:t>dengan</a:t>
            </a:r>
            <a:r>
              <a:rPr lang="en-ID" dirty="0" smtClean="0"/>
              <a:t> 2 </a:t>
            </a:r>
            <a:r>
              <a:rPr lang="en-ID" dirty="0" err="1" smtClean="0"/>
              <a:t>cara</a:t>
            </a:r>
            <a:endParaRPr lang="en-ID" dirty="0" smtClean="0"/>
          </a:p>
          <a:p>
            <a:pPr lvl="1"/>
            <a:r>
              <a:rPr lang="en-ID" dirty="0" smtClean="0"/>
              <a:t>&gt; Via terminal (</a:t>
            </a:r>
            <a:r>
              <a:rPr lang="en-ID" dirty="0" err="1" smtClean="0"/>
              <a:t>dibutuhkan</a:t>
            </a:r>
            <a:r>
              <a:rPr lang="en-ID" dirty="0" smtClean="0"/>
              <a:t> </a:t>
            </a:r>
            <a:r>
              <a:rPr lang="en-ID" dirty="0" err="1" smtClean="0"/>
              <a:t>koneksi</a:t>
            </a:r>
            <a:r>
              <a:rPr lang="en-ID" dirty="0" smtClean="0"/>
              <a:t> internet)</a:t>
            </a:r>
          </a:p>
          <a:p>
            <a:pPr marL="201168" lvl="1" indent="0">
              <a:buNone/>
            </a:pPr>
            <a:r>
              <a:rPr lang="en-ID" dirty="0" err="1"/>
              <a:t>sudo</a:t>
            </a:r>
            <a:r>
              <a:rPr lang="en-ID" dirty="0"/>
              <a:t> apt-get install </a:t>
            </a:r>
            <a:r>
              <a:rPr lang="en-ID" dirty="0" err="1"/>
              <a:t>nmap</a:t>
            </a:r>
            <a:endParaRPr lang="en-ID" dirty="0"/>
          </a:p>
          <a:p>
            <a:pPr marL="201168" lvl="1" indent="0">
              <a:buNone/>
            </a:pPr>
            <a:endParaRPr lang="en-ID" dirty="0" smtClean="0"/>
          </a:p>
          <a:p>
            <a:pPr lvl="1"/>
            <a:r>
              <a:rPr lang="en-ID" dirty="0" smtClean="0"/>
              <a:t>&gt; Via download</a:t>
            </a:r>
          </a:p>
          <a:p>
            <a:pPr marL="201168" lvl="1" indent="0">
              <a:buNone/>
            </a:pPr>
            <a:r>
              <a:rPr lang="en-US" dirty="0" smtClean="0"/>
              <a:t>&gt;Download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i="1" dirty="0"/>
              <a:t>tar</a:t>
            </a:r>
            <a:r>
              <a:rPr lang="en-US" dirty="0"/>
              <a:t> di </a:t>
            </a:r>
            <a:r>
              <a:rPr lang="en-US" dirty="0">
                <a:solidFill>
                  <a:srgbClr val="FF0000"/>
                </a:solidFill>
              </a:rPr>
              <a:t>http://</a:t>
            </a:r>
            <a:r>
              <a:rPr lang="en-US" dirty="0" smtClean="0">
                <a:solidFill>
                  <a:srgbClr val="FF0000"/>
                </a:solidFill>
              </a:rPr>
              <a:t>nmap.org/download.html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ID" dirty="0"/>
              <a:t>(</a:t>
            </a:r>
            <a:r>
              <a:rPr lang="en-ID" dirty="0" err="1"/>
              <a:t>dibutuhkan</a:t>
            </a:r>
            <a:r>
              <a:rPr lang="en-ID" dirty="0"/>
              <a:t> </a:t>
            </a:r>
            <a:r>
              <a:rPr lang="en-ID" dirty="0" err="1"/>
              <a:t>koneksi</a:t>
            </a:r>
            <a:r>
              <a:rPr lang="en-ID" dirty="0"/>
              <a:t> internet</a:t>
            </a:r>
            <a:r>
              <a:rPr lang="en-ID" dirty="0" smtClean="0"/>
              <a:t>)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bzip2 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-cd nmap-6.25.tar.bz2 | tar </a:t>
            </a:r>
            <a:r>
              <a:rPr 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xvf</a:t>
            </a:r>
            <a:r>
              <a:rPr 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 -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01168" lvl="1" indent="0">
              <a:buNone/>
            </a:pPr>
            <a:r>
              <a:rPr lang="en-ID" dirty="0" smtClean="0"/>
              <a:t>Cd nmap-6.25</a:t>
            </a:r>
          </a:p>
          <a:p>
            <a:pPr marL="201168" lvl="1" indent="0">
              <a:buNone/>
            </a:pPr>
            <a:r>
              <a:rPr lang="en-ID" dirty="0" smtClean="0"/>
              <a:t>./configure</a:t>
            </a:r>
          </a:p>
          <a:p>
            <a:pPr marL="201168" lvl="1" indent="0">
              <a:buNone/>
            </a:pPr>
            <a:r>
              <a:rPr lang="en-ID" dirty="0" smtClean="0"/>
              <a:t>Make</a:t>
            </a:r>
          </a:p>
          <a:p>
            <a:pPr marL="201168" lvl="1" indent="0">
              <a:buNone/>
            </a:pPr>
            <a:r>
              <a:rPr lang="en-ID" dirty="0" smtClean="0"/>
              <a:t>Su root</a:t>
            </a:r>
          </a:p>
          <a:p>
            <a:pPr marL="201168" lvl="1" indent="0">
              <a:buNone/>
            </a:pPr>
            <a:r>
              <a:rPr lang="en-ID" dirty="0" smtClean="0"/>
              <a:t>Make install</a:t>
            </a:r>
          </a:p>
          <a:p>
            <a:pPr marL="201168" lvl="1" indent="0">
              <a:buNone/>
            </a:pPr>
            <a:endParaRPr lang="en-ID" dirty="0" smtClean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0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Cara </a:t>
            </a:r>
            <a:r>
              <a:rPr lang="en-ID" dirty="0" err="1" smtClean="0"/>
              <a:t>menggunakan</a:t>
            </a:r>
            <a:r>
              <a:rPr lang="en-ID" dirty="0" smtClean="0"/>
              <a:t> 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Memeriksa</a:t>
            </a:r>
            <a:r>
              <a:rPr lang="en-US" dirty="0"/>
              <a:t> port yang </a:t>
            </a:r>
            <a:r>
              <a:rPr lang="en-US" dirty="0" err="1"/>
              <a:t>terbuka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nmap</a:t>
            </a:r>
            <a:r>
              <a:rPr lang="en-US" dirty="0"/>
              <a:t>&lt;host/IP target&gt;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2.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port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target</a:t>
            </a:r>
            <a:br>
              <a:rPr lang="en-US" dirty="0"/>
            </a:br>
            <a:r>
              <a:rPr lang="en-US" dirty="0" err="1"/>
              <a:t>nmap</a:t>
            </a:r>
            <a:r>
              <a:rPr lang="en-US" dirty="0"/>
              <a:t> -p &lt;host/IP target&gt;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3. </a:t>
            </a:r>
            <a:r>
              <a:rPr lang="en-US" dirty="0" err="1"/>
              <a:t>Memeriksa</a:t>
            </a:r>
            <a:r>
              <a:rPr lang="en-US" dirty="0"/>
              <a:t> service yang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port</a:t>
            </a:r>
            <a:br>
              <a:rPr lang="en-US" dirty="0"/>
            </a:br>
            <a:r>
              <a:rPr lang="en-US" dirty="0" err="1"/>
              <a:t>nmap</a:t>
            </a:r>
            <a:r>
              <a:rPr lang="en-US" dirty="0"/>
              <a:t> – </a:t>
            </a:r>
            <a:r>
              <a:rPr lang="en-US" dirty="0" err="1"/>
              <a:t>sV</a:t>
            </a:r>
            <a:r>
              <a:rPr lang="en-US" dirty="0"/>
              <a:t> &lt;host/IP target&gt;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4. </a:t>
            </a:r>
            <a:r>
              <a:rPr lang="en-US" dirty="0" err="1"/>
              <a:t>Memeriksa</a:t>
            </a:r>
            <a:r>
              <a:rPr lang="en-US" dirty="0"/>
              <a:t> port </a:t>
            </a:r>
            <a:r>
              <a:rPr lang="en-US" dirty="0" err="1"/>
              <a:t>mesin</a:t>
            </a:r>
            <a:r>
              <a:rPr lang="en-US" dirty="0"/>
              <a:t> target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segmen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nmap</a:t>
            </a:r>
            <a:r>
              <a:rPr lang="en-US" dirty="0"/>
              <a:t> &lt;host/IP target&gt;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5.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nmap</a:t>
            </a:r>
            <a:r>
              <a:rPr lang="en-US" dirty="0"/>
              <a:t> -O &lt;host/IP target&gt;</a:t>
            </a:r>
          </a:p>
        </p:txBody>
      </p:sp>
    </p:spTree>
    <p:extLst>
      <p:ext uri="{BB962C8B-B14F-4D97-AF65-F5344CB8AC3E}">
        <p14:creationId xmlns:p14="http://schemas.microsoft.com/office/powerpoint/2010/main" val="157633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Contoh</a:t>
            </a:r>
            <a:r>
              <a:rPr lang="en-ID" dirty="0" smtClean="0"/>
              <a:t> </a:t>
            </a:r>
            <a:r>
              <a:rPr lang="en-ID" dirty="0" err="1" smtClean="0"/>
              <a:t>penggunaan</a:t>
            </a:r>
            <a:r>
              <a:rPr lang="en-ID" dirty="0" smtClean="0"/>
              <a:t> 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799"/>
          </a:xfrm>
        </p:spPr>
        <p:txBody>
          <a:bodyPr>
            <a:noAutofit/>
          </a:bodyPr>
          <a:lstStyle/>
          <a:p>
            <a:r>
              <a:rPr lang="en-US" sz="1100" dirty="0" err="1" smtClean="0"/>
              <a:t>root@akbar</a:t>
            </a:r>
            <a:r>
              <a:rPr lang="en-US" sz="1100" dirty="0" smtClean="0"/>
              <a:t>:~# </a:t>
            </a:r>
            <a:r>
              <a:rPr lang="en-US" sz="1100" dirty="0" err="1"/>
              <a:t>nmap</a:t>
            </a:r>
            <a:r>
              <a:rPr lang="en-US" sz="1100" dirty="0"/>
              <a:t> -p 1-65535 -</a:t>
            </a:r>
            <a:r>
              <a:rPr lang="en-US" sz="1100" dirty="0" err="1"/>
              <a:t>sV</a:t>
            </a:r>
            <a:r>
              <a:rPr lang="en-US" sz="1100" dirty="0"/>
              <a:t> -O 172.16.200.20</a:t>
            </a:r>
            <a:br>
              <a:rPr lang="en-US" sz="1100" dirty="0"/>
            </a:br>
            <a:r>
              <a:rPr lang="en-US" sz="1100" dirty="0"/>
              <a:t>Starting </a:t>
            </a:r>
            <a:r>
              <a:rPr lang="en-US" sz="1100" dirty="0" err="1"/>
              <a:t>Nmap</a:t>
            </a:r>
            <a:r>
              <a:rPr lang="en-US" sz="1100" dirty="0"/>
              <a:t> 5.59BETA1 ( http://nmap.org ) at 2011-10-14 14:07 WIT</a:t>
            </a:r>
            <a:br>
              <a:rPr lang="en-US" sz="1100" dirty="0"/>
            </a:br>
            <a:r>
              <a:rPr lang="en-US" sz="1100" dirty="0" err="1"/>
              <a:t>Nmap</a:t>
            </a:r>
            <a:r>
              <a:rPr lang="en-US" sz="1100" dirty="0"/>
              <a:t> scan report for 172.16.200.20</a:t>
            </a:r>
            <a:br>
              <a:rPr lang="en-US" sz="1100" dirty="0"/>
            </a:br>
            <a:r>
              <a:rPr lang="en-US" sz="1100" dirty="0"/>
              <a:t>Host is up (0.00052s latency).</a:t>
            </a:r>
            <a:br>
              <a:rPr lang="en-US" sz="1100" dirty="0"/>
            </a:br>
            <a:r>
              <a:rPr lang="en-US" sz="1100" dirty="0"/>
              <a:t>Not shown: 65521 closed ports</a:t>
            </a:r>
            <a:br>
              <a:rPr lang="en-US" sz="1100" dirty="0"/>
            </a:br>
            <a:r>
              <a:rPr lang="en-US" sz="1100" dirty="0"/>
              <a:t>PORT      STATE SERVICE       VERSION</a:t>
            </a:r>
            <a:br>
              <a:rPr lang="en-US" sz="1100" dirty="0"/>
            </a:br>
            <a:r>
              <a:rPr lang="en-US" sz="1100" dirty="0"/>
              <a:t>135/</a:t>
            </a:r>
            <a:r>
              <a:rPr lang="en-US" sz="1100" dirty="0" err="1"/>
              <a:t>tcp</a:t>
            </a:r>
            <a:r>
              <a:rPr lang="en-US" sz="1100" dirty="0"/>
              <a:t>   open  </a:t>
            </a:r>
            <a:r>
              <a:rPr lang="en-US" sz="1100" dirty="0" err="1"/>
              <a:t>msrpc</a:t>
            </a:r>
            <a:r>
              <a:rPr lang="en-US" sz="1100" dirty="0"/>
              <a:t>         Microsoft Windows RPC</a:t>
            </a:r>
            <a:br>
              <a:rPr lang="en-US" sz="1100" dirty="0"/>
            </a:br>
            <a:r>
              <a:rPr lang="en-US" sz="1100" dirty="0"/>
              <a:t>139/</a:t>
            </a:r>
            <a:r>
              <a:rPr lang="en-US" sz="1100" dirty="0" err="1"/>
              <a:t>tcp</a:t>
            </a:r>
            <a:r>
              <a:rPr lang="en-US" sz="1100" dirty="0"/>
              <a:t>   open  </a:t>
            </a:r>
            <a:r>
              <a:rPr lang="en-US" sz="1100" dirty="0" err="1"/>
              <a:t>netbios-ssn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445/</a:t>
            </a:r>
            <a:r>
              <a:rPr lang="en-US" sz="1100" dirty="0" err="1"/>
              <a:t>tcp</a:t>
            </a:r>
            <a:r>
              <a:rPr lang="en-US" sz="1100" dirty="0"/>
              <a:t>   open  </a:t>
            </a:r>
            <a:r>
              <a:rPr lang="en-US" sz="1100" dirty="0" err="1"/>
              <a:t>microsoft</a:t>
            </a:r>
            <a:r>
              <a:rPr lang="en-US" sz="1100" dirty="0"/>
              <a:t>-ds?</a:t>
            </a:r>
            <a:br>
              <a:rPr lang="en-US" sz="1100" dirty="0"/>
            </a:br>
            <a:r>
              <a:rPr lang="en-US" sz="1100" dirty="0"/>
              <a:t>1025/</a:t>
            </a:r>
            <a:r>
              <a:rPr lang="en-US" sz="1100" dirty="0" err="1"/>
              <a:t>tcp</a:t>
            </a:r>
            <a:r>
              <a:rPr lang="en-US" sz="1100" dirty="0"/>
              <a:t>  open  </a:t>
            </a:r>
            <a:r>
              <a:rPr lang="en-US" sz="1100" dirty="0" err="1"/>
              <a:t>msrpc</a:t>
            </a:r>
            <a:r>
              <a:rPr lang="en-US" sz="1100" dirty="0"/>
              <a:t>         Microsoft Windows RPC</a:t>
            </a:r>
            <a:br>
              <a:rPr lang="en-US" sz="1100" dirty="0"/>
            </a:br>
            <a:r>
              <a:rPr lang="en-US" sz="1100" dirty="0"/>
              <a:t>1026/</a:t>
            </a:r>
            <a:r>
              <a:rPr lang="en-US" sz="1100" dirty="0" err="1"/>
              <a:t>tcp</a:t>
            </a:r>
            <a:r>
              <a:rPr lang="en-US" sz="1100" dirty="0"/>
              <a:t>  open  </a:t>
            </a:r>
            <a:r>
              <a:rPr lang="en-US" sz="1100" dirty="0" err="1"/>
              <a:t>msrpc</a:t>
            </a:r>
            <a:r>
              <a:rPr lang="en-US" sz="1100" dirty="0"/>
              <a:t>         Microsoft Windows RPC</a:t>
            </a:r>
            <a:br>
              <a:rPr lang="en-US" sz="1100" dirty="0"/>
            </a:br>
            <a:r>
              <a:rPr lang="en-US" sz="1100" dirty="0"/>
              <a:t>1029/</a:t>
            </a:r>
            <a:r>
              <a:rPr lang="en-US" sz="1100" dirty="0" err="1"/>
              <a:t>tcp</a:t>
            </a:r>
            <a:r>
              <a:rPr lang="en-US" sz="1100" dirty="0"/>
              <a:t>  open  </a:t>
            </a:r>
            <a:r>
              <a:rPr lang="en-US" sz="1100" dirty="0" err="1"/>
              <a:t>msrpc</a:t>
            </a:r>
            <a:r>
              <a:rPr lang="en-US" sz="1100" dirty="0"/>
              <a:t>         Microsoft Windows RPC</a:t>
            </a:r>
            <a:br>
              <a:rPr lang="en-US" sz="1100" dirty="0"/>
            </a:br>
            <a:r>
              <a:rPr lang="en-US" sz="1100" dirty="0"/>
              <a:t>1031/</a:t>
            </a:r>
            <a:r>
              <a:rPr lang="en-US" sz="1100" dirty="0" err="1"/>
              <a:t>tcp</a:t>
            </a:r>
            <a:r>
              <a:rPr lang="en-US" sz="1100" dirty="0"/>
              <a:t>  open  </a:t>
            </a:r>
            <a:r>
              <a:rPr lang="en-US" sz="1100" dirty="0" err="1"/>
              <a:t>msrpc</a:t>
            </a:r>
            <a:r>
              <a:rPr lang="en-US" sz="1100" dirty="0"/>
              <a:t>         Microsoft Windows RPC</a:t>
            </a:r>
            <a:br>
              <a:rPr lang="en-US" sz="1100" dirty="0"/>
            </a:br>
            <a:r>
              <a:rPr lang="en-US" sz="1100" dirty="0"/>
              <a:t>1032/</a:t>
            </a:r>
            <a:r>
              <a:rPr lang="en-US" sz="1100" dirty="0" err="1"/>
              <a:t>tcp</a:t>
            </a:r>
            <a:r>
              <a:rPr lang="en-US" sz="1100" dirty="0"/>
              <a:t>  open  </a:t>
            </a:r>
            <a:r>
              <a:rPr lang="en-US" sz="1100" dirty="0" err="1"/>
              <a:t>msrpc</a:t>
            </a:r>
            <a:r>
              <a:rPr lang="en-US" sz="1100" dirty="0"/>
              <a:t>         Microsoft Windows RPC</a:t>
            </a:r>
            <a:br>
              <a:rPr lang="en-US" sz="1100" dirty="0"/>
            </a:br>
            <a:r>
              <a:rPr lang="en-US" sz="1100" dirty="0"/>
              <a:t>1033/</a:t>
            </a:r>
            <a:r>
              <a:rPr lang="en-US" sz="1100" dirty="0" err="1"/>
              <a:t>tcp</a:t>
            </a:r>
            <a:r>
              <a:rPr lang="en-US" sz="1100" dirty="0"/>
              <a:t>  open  </a:t>
            </a:r>
            <a:r>
              <a:rPr lang="en-US" sz="1100" dirty="0" err="1"/>
              <a:t>msrpc</a:t>
            </a:r>
            <a:r>
              <a:rPr lang="en-US" sz="1100" dirty="0"/>
              <a:t>         Microsoft Windows RPC</a:t>
            </a:r>
            <a:br>
              <a:rPr lang="en-US" sz="1100" dirty="0"/>
            </a:br>
            <a:r>
              <a:rPr lang="en-US" sz="1100" dirty="0"/>
              <a:t>1091/</a:t>
            </a:r>
            <a:r>
              <a:rPr lang="en-US" sz="1100" dirty="0" err="1"/>
              <a:t>tcp</a:t>
            </a:r>
            <a:r>
              <a:rPr lang="en-US" sz="1100" dirty="0"/>
              <a:t>  open  </a:t>
            </a:r>
            <a:r>
              <a:rPr lang="en-US" sz="1100" dirty="0" err="1"/>
              <a:t>ff-sm</a:t>
            </a:r>
            <a:r>
              <a:rPr lang="en-US" sz="1100" dirty="0"/>
              <a:t>?</a:t>
            </a:r>
            <a:br>
              <a:rPr lang="en-US" sz="1100" dirty="0"/>
            </a:br>
            <a:r>
              <a:rPr lang="en-US" sz="1100" dirty="0"/>
              <a:t>2869/</a:t>
            </a:r>
            <a:r>
              <a:rPr lang="en-US" sz="1100" dirty="0" err="1"/>
              <a:t>tcp</a:t>
            </a:r>
            <a:r>
              <a:rPr lang="en-US" sz="1100" dirty="0"/>
              <a:t>  open  http          Microsoft HTTPAPI </a:t>
            </a:r>
            <a:r>
              <a:rPr lang="en-US" sz="1100" dirty="0" err="1"/>
              <a:t>httpd</a:t>
            </a:r>
            <a:r>
              <a:rPr lang="en-US" sz="1100" dirty="0"/>
              <a:t> 2.0 (SSDP/UPnP)</a:t>
            </a:r>
            <a:br>
              <a:rPr lang="en-US" sz="1100" dirty="0"/>
            </a:br>
            <a:r>
              <a:rPr lang="en-US" sz="1100" dirty="0"/>
              <a:t>3389/</a:t>
            </a:r>
            <a:r>
              <a:rPr lang="en-US" sz="1100" dirty="0" err="1"/>
              <a:t>tcp</a:t>
            </a:r>
            <a:r>
              <a:rPr lang="en-US" sz="1100" dirty="0"/>
              <a:t>  open  </a:t>
            </a:r>
            <a:r>
              <a:rPr lang="en-US" sz="1100" dirty="0" err="1"/>
              <a:t>ms</a:t>
            </a:r>
            <a:r>
              <a:rPr lang="en-US" sz="1100" dirty="0"/>
              <a:t>-term-serv?</a:t>
            </a:r>
            <a:br>
              <a:rPr lang="en-US" sz="1100" dirty="0"/>
            </a:br>
            <a:r>
              <a:rPr lang="en-US" sz="1100" dirty="0"/>
              <a:t>5357/</a:t>
            </a:r>
            <a:r>
              <a:rPr lang="en-US" sz="1100" dirty="0" err="1"/>
              <a:t>tcp</a:t>
            </a:r>
            <a:r>
              <a:rPr lang="en-US" sz="1100" dirty="0"/>
              <a:t>  open  http          Microsoft HTTPAPI </a:t>
            </a:r>
            <a:r>
              <a:rPr lang="en-US" sz="1100" dirty="0" err="1"/>
              <a:t>httpd</a:t>
            </a:r>
            <a:r>
              <a:rPr lang="en-US" sz="1100" dirty="0"/>
              <a:t> 2.0 (SSDP/UPnP)</a:t>
            </a:r>
            <a:br>
              <a:rPr lang="en-US" sz="1100" dirty="0"/>
            </a:br>
            <a:r>
              <a:rPr lang="en-US" sz="1100" dirty="0"/>
              <a:t>64141/</a:t>
            </a:r>
            <a:r>
              <a:rPr lang="en-US" sz="1100" dirty="0" err="1"/>
              <a:t>tcp</a:t>
            </a:r>
            <a:r>
              <a:rPr lang="en-US" sz="1100" dirty="0"/>
              <a:t> open  </a:t>
            </a:r>
            <a:r>
              <a:rPr lang="en-US" sz="1100" dirty="0" err="1"/>
              <a:t>tcpwrapped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MAC Address: 70:71:BC:EC:EC:51 (</a:t>
            </a:r>
            <a:r>
              <a:rPr lang="en-US" sz="1100" dirty="0" err="1"/>
              <a:t>Pegatron</a:t>
            </a:r>
            <a:r>
              <a:rPr lang="en-US" sz="1100" dirty="0"/>
              <a:t>)</a:t>
            </a:r>
            <a:br>
              <a:rPr lang="en-US" sz="1100" dirty="0"/>
            </a:br>
            <a:r>
              <a:rPr lang="en-US" sz="1100" dirty="0"/>
              <a:t>Device type: general purpose</a:t>
            </a:r>
            <a:br>
              <a:rPr lang="en-US" sz="1100" dirty="0"/>
            </a:br>
            <a:r>
              <a:rPr lang="en-US" sz="1100" dirty="0"/>
              <a:t>Running: Microsoft Windows </a:t>
            </a:r>
            <a:r>
              <a:rPr lang="en-US" sz="1100" dirty="0" smtClean="0"/>
              <a:t>10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1100" dirty="0"/>
              <a:t>OS details: Microsoft Windows </a:t>
            </a:r>
            <a:r>
              <a:rPr lang="en-US" sz="1100" dirty="0" smtClean="0"/>
              <a:t>10 Pro</a:t>
            </a:r>
            <a:br>
              <a:rPr lang="en-US" sz="1100" dirty="0" smtClean="0"/>
            </a:br>
            <a:r>
              <a:rPr lang="en-US" sz="1100" dirty="0" smtClean="0"/>
              <a:t>Network </a:t>
            </a:r>
            <a:r>
              <a:rPr lang="en-US" sz="1100" dirty="0"/>
              <a:t>Distance: 1 hop</a:t>
            </a:r>
            <a:br>
              <a:rPr lang="en-US" sz="1100" dirty="0"/>
            </a:br>
            <a:r>
              <a:rPr lang="en-US" sz="1100" dirty="0"/>
              <a:t>Service Info: OS: Windows</a:t>
            </a:r>
            <a:br>
              <a:rPr lang="en-US" sz="1100" dirty="0"/>
            </a:br>
            <a:r>
              <a:rPr lang="en-US" sz="1100" dirty="0"/>
              <a:t>OS and Service detection performed. Please report any incorrect results at http://nmap.org/submit/ .</a:t>
            </a:r>
            <a:br>
              <a:rPr lang="en-US" sz="1100" dirty="0"/>
            </a:br>
            <a:r>
              <a:rPr lang="en-US" sz="1100" dirty="0" err="1"/>
              <a:t>Nmap</a:t>
            </a:r>
            <a:r>
              <a:rPr lang="en-US" sz="1100" dirty="0"/>
              <a:t> done: 1 IP address (1 host up) scanned in 147.29 seconds</a:t>
            </a:r>
            <a:br>
              <a:rPr lang="en-US" sz="1100" dirty="0"/>
            </a:br>
            <a:r>
              <a:rPr lang="en-US" sz="1100" dirty="0" err="1" smtClean="0"/>
              <a:t>root@akbar</a:t>
            </a:r>
            <a:r>
              <a:rPr lang="en-US" sz="1100" dirty="0" smtClean="0"/>
              <a:t>:~#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8683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Informasi</a:t>
            </a:r>
            <a:r>
              <a:rPr lang="en-ID" dirty="0" smtClean="0"/>
              <a:t> yang </a:t>
            </a:r>
            <a:r>
              <a:rPr lang="en-ID" dirty="0" err="1" smtClean="0"/>
              <a:t>didapat</a:t>
            </a:r>
            <a:r>
              <a:rPr lang="en-ID" dirty="0" smtClean="0"/>
              <a:t> </a:t>
            </a:r>
            <a:r>
              <a:rPr lang="en-ID" dirty="0" err="1" smtClean="0"/>
              <a:t>dari</a:t>
            </a:r>
            <a:r>
              <a:rPr lang="en-ID" dirty="0" smtClean="0"/>
              <a:t>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D" dirty="0" err="1" smtClean="0"/>
              <a:t>Memeriksa</a:t>
            </a:r>
            <a:r>
              <a:rPr lang="en-ID" dirty="0" smtClean="0"/>
              <a:t> host yang </a:t>
            </a:r>
            <a:r>
              <a:rPr lang="en-ID" dirty="0" err="1" smtClean="0"/>
              <a:t>terbuka</a:t>
            </a:r>
            <a:endParaRPr lang="en-ID" dirty="0" smtClean="0"/>
          </a:p>
          <a:p>
            <a:pPr lvl="1"/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mengetahui</a:t>
            </a:r>
            <a:r>
              <a:rPr lang="en-ID" dirty="0" smtClean="0"/>
              <a:t> OS yang </a:t>
            </a:r>
            <a:r>
              <a:rPr lang="en-ID" dirty="0" err="1" smtClean="0"/>
              <a:t>digunakan</a:t>
            </a:r>
            <a:r>
              <a:rPr lang="en-ID" dirty="0" smtClean="0"/>
              <a:t> target</a:t>
            </a:r>
          </a:p>
          <a:p>
            <a:pPr lvl="1"/>
            <a:r>
              <a:rPr lang="en-ID" dirty="0" err="1" smtClean="0"/>
              <a:t>Memeriksa</a:t>
            </a:r>
            <a:r>
              <a:rPr lang="en-ID" dirty="0" smtClean="0"/>
              <a:t> </a:t>
            </a:r>
            <a:r>
              <a:rPr lang="en-ID" dirty="0" err="1" smtClean="0"/>
              <a:t>spesifik</a:t>
            </a:r>
            <a:r>
              <a:rPr lang="en-ID" dirty="0" smtClean="0"/>
              <a:t> port target</a:t>
            </a:r>
          </a:p>
          <a:p>
            <a:pPr lvl="1"/>
            <a:r>
              <a:rPr lang="en-ID" dirty="0" smtClean="0"/>
              <a:t>Service yang </a:t>
            </a:r>
            <a:r>
              <a:rPr lang="en-ID" dirty="0" err="1" smtClean="0"/>
              <a:t>berjalan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9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Kelebihan</a:t>
            </a:r>
            <a:r>
              <a:rPr lang="en-ID" dirty="0" smtClean="0"/>
              <a:t> </a:t>
            </a:r>
            <a:r>
              <a:rPr lang="en-ID" dirty="0" err="1" smtClean="0"/>
              <a:t>dan</a:t>
            </a:r>
            <a:r>
              <a:rPr lang="en-ID" dirty="0" smtClean="0"/>
              <a:t> </a:t>
            </a:r>
            <a:r>
              <a:rPr lang="en-ID" dirty="0" err="1" smtClean="0"/>
              <a:t>kekurangan</a:t>
            </a:r>
            <a:r>
              <a:rPr lang="en-ID" dirty="0" smtClean="0"/>
              <a:t> NMAP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Kelebihan</a:t>
            </a:r>
            <a:r>
              <a:rPr lang="en-US" b="1" dirty="0"/>
              <a:t> </a:t>
            </a:r>
            <a:r>
              <a:rPr lang="en-US" b="1" dirty="0" err="1"/>
              <a:t>Nmap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network inventory tools </a:t>
            </a:r>
            <a:r>
              <a:rPr lang="en-US" dirty="0" err="1"/>
              <a:t>dan</a:t>
            </a:r>
            <a:r>
              <a:rPr lang="en-US" dirty="0"/>
              <a:t> mapping IP, port, </a:t>
            </a:r>
            <a:r>
              <a:rPr lang="en-US" dirty="0" err="1"/>
              <a:t>dan</a:t>
            </a:r>
            <a:r>
              <a:rPr lang="en-US" dirty="0"/>
              <a:t> services.</a:t>
            </a:r>
          </a:p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vulnerability di network.</a:t>
            </a:r>
          </a:p>
          <a:p>
            <a:r>
              <a:rPr lang="en-US" dirty="0"/>
              <a:t>Port scanning.</a:t>
            </a:r>
          </a:p>
          <a:p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Kekurangan</a:t>
            </a:r>
            <a:r>
              <a:rPr lang="en-US" b="1" dirty="0"/>
              <a:t> </a:t>
            </a:r>
            <a:r>
              <a:rPr lang="en-US" b="1" dirty="0" err="1"/>
              <a:t>Nmap</a:t>
            </a:r>
            <a:r>
              <a:rPr lang="en-US" b="1" dirty="0"/>
              <a:t> :</a:t>
            </a:r>
            <a:endParaRPr lang="en-US" dirty="0"/>
          </a:p>
          <a:p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issue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vulnerability </a:t>
            </a:r>
            <a:r>
              <a:rPr lang="en-US" dirty="0" err="1"/>
              <a:t>dibagian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celah</a:t>
            </a:r>
            <a:r>
              <a:rPr lang="en-US" dirty="0"/>
              <a:t> vulnerability di </a:t>
            </a:r>
            <a:r>
              <a:rPr lang="en-US" dirty="0" err="1"/>
              <a:t>bagian</a:t>
            </a:r>
            <a:r>
              <a:rPr lang="en-US" dirty="0"/>
              <a:t>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8291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162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Retrospect</vt:lpstr>
      <vt:lpstr>NMAP </vt:lpstr>
      <vt:lpstr>Apa itu NMAP</vt:lpstr>
      <vt:lpstr>Menginstall NMAP dengan OS ubuntu</vt:lpstr>
      <vt:lpstr>Cara menggunakan NMAP</vt:lpstr>
      <vt:lpstr>Contoh penggunaan NMAP</vt:lpstr>
      <vt:lpstr>Informasi yang didapat dari scanning</vt:lpstr>
      <vt:lpstr>Kelebihan dan kekurangan NMAP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</dc:title>
  <dc:creator>akbar setyo nugroho</dc:creator>
  <cp:lastModifiedBy>akbar setyo nugroho</cp:lastModifiedBy>
  <cp:revision>3</cp:revision>
  <dcterms:created xsi:type="dcterms:W3CDTF">2017-06-14T08:07:50Z</dcterms:created>
  <dcterms:modified xsi:type="dcterms:W3CDTF">2017-06-14T08:31:24Z</dcterms:modified>
</cp:coreProperties>
</file>